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0" r:id="rId1"/>
  </p:sldMasterIdLst>
  <p:notesMasterIdLst>
    <p:notesMasterId r:id="rId33"/>
  </p:notesMasterIdLst>
  <p:sldIdLst>
    <p:sldId id="283" r:id="rId2"/>
    <p:sldId id="285" r:id="rId3"/>
    <p:sldId id="256" r:id="rId4"/>
    <p:sldId id="258" r:id="rId5"/>
    <p:sldId id="259" r:id="rId6"/>
    <p:sldId id="262" r:id="rId7"/>
    <p:sldId id="287" r:id="rId8"/>
    <p:sldId id="440" r:id="rId9"/>
    <p:sldId id="443" r:id="rId10"/>
    <p:sldId id="261" r:id="rId11"/>
    <p:sldId id="266" r:id="rId12"/>
    <p:sldId id="288" r:id="rId13"/>
    <p:sldId id="264" r:id="rId14"/>
    <p:sldId id="447" r:id="rId15"/>
    <p:sldId id="265" r:id="rId16"/>
    <p:sldId id="448" r:id="rId17"/>
    <p:sldId id="449" r:id="rId18"/>
    <p:sldId id="284" r:id="rId19"/>
    <p:sldId id="274" r:id="rId20"/>
    <p:sldId id="289" r:id="rId21"/>
    <p:sldId id="326" r:id="rId22"/>
    <p:sldId id="291" r:id="rId23"/>
    <p:sldId id="275" r:id="rId24"/>
    <p:sldId id="276" r:id="rId25"/>
    <p:sldId id="277" r:id="rId26"/>
    <p:sldId id="270" r:id="rId27"/>
    <p:sldId id="279" r:id="rId28"/>
    <p:sldId id="294" r:id="rId29"/>
    <p:sldId id="282" r:id="rId30"/>
    <p:sldId id="269" r:id="rId31"/>
    <p:sldId id="268" r:id="rId32"/>
  </p:sldIdLst>
  <p:sldSz cx="9144000" cy="5143500" type="screen16x9"/>
  <p:notesSz cx="6858000" cy="9144000"/>
  <p:embeddedFontLst>
    <p:embeddedFont>
      <p:font typeface="#9Slide03 AllRoundGothic" panose="020B0604020202020204" charset="0"/>
      <p:regular r:id="rId34"/>
    </p:embeddedFont>
    <p:embeddedFont>
      <p:font typeface="#9Slide03 AmpleSoft Bold" panose="020B0604020202020204" charset="0"/>
      <p:regular r:id="rId35"/>
    </p:embeddedFont>
    <p:embeddedFont>
      <p:font typeface="Bebas Neue" panose="020B0606020202050201" pitchFamily="34" charset="0"/>
      <p:regular r:id="rId36"/>
    </p:embeddedFont>
    <p:embeddedFont>
      <p:font typeface="Blinker" panose="020B0604020202020204" charset="0"/>
      <p:regular r:id="rId37"/>
      <p:bold r:id="rId38"/>
    </p:embeddedFont>
    <p:embeddedFont>
      <p:font typeface="Cairo" panose="020B0604020202020204" charset="-78"/>
      <p:regular r:id="rId39"/>
      <p:bold r:id="rId40"/>
    </p:embeddedFont>
    <p:embeddedFont>
      <p:font typeface="Montserrat Alternates" panose="020B0604020202020204" charset="0"/>
      <p:regular r:id="rId41"/>
      <p:bold r:id="rId42"/>
      <p:italic r:id="rId43"/>
      <p:boldItalic r:id="rId44"/>
    </p:embeddedFont>
    <p:embeddedFont>
      <p:font typeface="Montserrat Black" panose="00000A00000000000000" pitchFamily="2" charset="0"/>
      <p:bold r:id="rId45"/>
      <p:boldItalic r:id="rId46"/>
    </p:embeddedFont>
    <p:embeddedFont>
      <p:font typeface="Raleway"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BE8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8181E9-008F-4E87-A05F-6706919972F4}">
  <a:tblStyle styleId="{598181E9-008F-4E87-A05F-6706919972F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12" autoAdjust="0"/>
  </p:normalViewPr>
  <p:slideViewPr>
    <p:cSldViewPr snapToGrid="0">
      <p:cViewPr varScale="1">
        <p:scale>
          <a:sx n="82" d="100"/>
          <a:sy n="82" d="100"/>
        </p:scale>
        <p:origin x="2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2T21:51:17.447"/>
    </inkml:context>
    <inkml:brush xml:id="br0">
      <inkml:brushProperty name="width" value="0.035" units="cm"/>
      <inkml:brushProperty name="height" value="0.035" units="cm"/>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e9facb8fde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e9facb8fd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7724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e9facb8fd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e9facb8fd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6983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e9facb8fde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e9facb8fde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fc0315c91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fc0315c91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fc0315c91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fc0315c91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4079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fc0315c917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fc0315c917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fc0315c917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fc0315c917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271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fc0315c917_0_20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fc0315c917_0_20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2537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fc0315c917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fc0315c917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fc0315c917_0_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fc0315c917_0_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fc0315c917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fc0315c917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e70f70ec4d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e70f70ec4d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a:solidFill>
                  <a:srgbClr val="000000"/>
                </a:solidFill>
                <a:effectLst/>
                <a:latin typeface="NotoSerif-Ext"/>
              </a:rPr>
              <a:t>Thức ăn chính của thỏ là lá ngô, su hào, bắp cải...đó là những thức ăn thô cho thỏ, lá cây đậu, lạc, xoan, sung, mít, lá đu đủ, lá chuối, đậu lạc, cỏ ghi-nê, chè đại, cỏ voi... nên cho thỏ ăn thức ăn đa dạng.</a:t>
            </a:r>
            <a:endParaRPr/>
          </a:p>
        </p:txBody>
      </p:sp>
    </p:spTree>
    <p:extLst>
      <p:ext uri="{BB962C8B-B14F-4D97-AF65-F5344CB8AC3E}">
        <p14:creationId xmlns:p14="http://schemas.microsoft.com/office/powerpoint/2010/main" val="115294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fc0315c917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fc0315c917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fc0315c917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fc0315c917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4"/>
        <p:cNvGrpSpPr/>
        <p:nvPr/>
      </p:nvGrpSpPr>
      <p:grpSpPr>
        <a:xfrm>
          <a:off x="0" y="0"/>
          <a:ext cx="0" cy="0"/>
          <a:chOff x="0" y="0"/>
          <a:chExt cx="0" cy="0"/>
        </a:xfrm>
      </p:grpSpPr>
      <p:sp>
        <p:nvSpPr>
          <p:cNvPr id="9595" name="Google Shape;9595;g1004aca272e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6" name="Google Shape;9596;g1004aca272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fc0315c917_0_20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fc0315c917_0_20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fc0315c91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fc0315c91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5827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fc0315c917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fc0315c91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1062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0482799c94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0482799c94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e9facb8fde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e9facb8fd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fc0315c91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fc0315c91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e70f70ec4d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e70f70ec4d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e9facb8fd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e9facb8fd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0726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e70f70ec4d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e70f70ec4d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fc0315c91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fc0315c91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7706952" y="-83657"/>
            <a:ext cx="4737792" cy="4604750"/>
          </a:xfrm>
          <a:custGeom>
            <a:avLst/>
            <a:gdLst/>
            <a:ahLst/>
            <a:cxnLst/>
            <a:rect l="l" t="t" r="r" b="b"/>
            <a:pathLst>
              <a:path w="30644" h="29783" extrusionOk="0">
                <a:moveTo>
                  <a:pt x="14275" y="8326"/>
                </a:moveTo>
                <a:cubicBezTo>
                  <a:pt x="15752" y="8326"/>
                  <a:pt x="17247" y="8786"/>
                  <a:pt x="18404" y="9706"/>
                </a:cubicBezTo>
                <a:cubicBezTo>
                  <a:pt x="20629" y="11446"/>
                  <a:pt x="21428" y="14471"/>
                  <a:pt x="20686" y="17039"/>
                </a:cubicBezTo>
                <a:cubicBezTo>
                  <a:pt x="20315" y="18351"/>
                  <a:pt x="19516" y="19549"/>
                  <a:pt x="18318" y="20377"/>
                </a:cubicBezTo>
                <a:cubicBezTo>
                  <a:pt x="17194" y="21174"/>
                  <a:pt x="15872" y="21553"/>
                  <a:pt x="14547" y="21553"/>
                </a:cubicBezTo>
                <a:cubicBezTo>
                  <a:pt x="12980" y="21553"/>
                  <a:pt x="11410" y="21024"/>
                  <a:pt x="10158" y="20034"/>
                </a:cubicBezTo>
                <a:cubicBezTo>
                  <a:pt x="8075" y="18380"/>
                  <a:pt x="7133" y="15469"/>
                  <a:pt x="7932" y="12930"/>
                </a:cubicBezTo>
                <a:cubicBezTo>
                  <a:pt x="8246" y="11846"/>
                  <a:pt x="8902" y="10876"/>
                  <a:pt x="9758" y="10162"/>
                </a:cubicBezTo>
                <a:cubicBezTo>
                  <a:pt x="11014" y="9107"/>
                  <a:pt x="12212" y="8422"/>
                  <a:pt x="13895" y="8336"/>
                </a:cubicBezTo>
                <a:cubicBezTo>
                  <a:pt x="14022" y="8330"/>
                  <a:pt x="14148" y="8326"/>
                  <a:pt x="14275" y="8326"/>
                </a:cubicBezTo>
                <a:close/>
                <a:moveTo>
                  <a:pt x="14718" y="0"/>
                </a:moveTo>
                <a:cubicBezTo>
                  <a:pt x="8711" y="0"/>
                  <a:pt x="2883" y="3759"/>
                  <a:pt x="1027" y="10162"/>
                </a:cubicBezTo>
                <a:cubicBezTo>
                  <a:pt x="0" y="13786"/>
                  <a:pt x="57" y="17752"/>
                  <a:pt x="1455" y="21204"/>
                </a:cubicBezTo>
                <a:cubicBezTo>
                  <a:pt x="2882" y="24685"/>
                  <a:pt x="5707" y="27624"/>
                  <a:pt x="9216" y="28937"/>
                </a:cubicBezTo>
                <a:cubicBezTo>
                  <a:pt x="10768" y="29507"/>
                  <a:pt x="12430" y="29782"/>
                  <a:pt x="14103" y="29782"/>
                </a:cubicBezTo>
                <a:cubicBezTo>
                  <a:pt x="17782" y="29782"/>
                  <a:pt x="21508" y="28450"/>
                  <a:pt x="24196" y="25998"/>
                </a:cubicBezTo>
                <a:cubicBezTo>
                  <a:pt x="30644" y="20149"/>
                  <a:pt x="30615" y="9107"/>
                  <a:pt x="23967" y="3429"/>
                </a:cubicBezTo>
                <a:cubicBezTo>
                  <a:pt x="21225" y="1085"/>
                  <a:pt x="17946" y="0"/>
                  <a:pt x="1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4916322" y="-898527"/>
            <a:ext cx="5070581" cy="3741468"/>
          </a:xfrm>
          <a:custGeom>
            <a:avLst/>
            <a:gdLst/>
            <a:ahLst/>
            <a:cxnLst/>
            <a:rect l="l" t="t" r="r" b="b"/>
            <a:pathLst>
              <a:path w="36750" h="27117" extrusionOk="0">
                <a:moveTo>
                  <a:pt x="29872" y="1"/>
                </a:moveTo>
                <a:cubicBezTo>
                  <a:pt x="28363" y="1"/>
                  <a:pt x="26882" y="464"/>
                  <a:pt x="25451" y="1004"/>
                </a:cubicBezTo>
                <a:cubicBezTo>
                  <a:pt x="17918" y="3772"/>
                  <a:pt x="10956" y="8051"/>
                  <a:pt x="4993" y="13444"/>
                </a:cubicBezTo>
                <a:cubicBezTo>
                  <a:pt x="2511" y="15670"/>
                  <a:pt x="0" y="18694"/>
                  <a:pt x="656" y="21975"/>
                </a:cubicBezTo>
                <a:cubicBezTo>
                  <a:pt x="1056" y="24001"/>
                  <a:pt x="2654" y="25656"/>
                  <a:pt x="4565" y="26455"/>
                </a:cubicBezTo>
                <a:cubicBezTo>
                  <a:pt x="5668" y="26923"/>
                  <a:pt x="6869" y="27117"/>
                  <a:pt x="8082" y="27117"/>
                </a:cubicBezTo>
                <a:cubicBezTo>
                  <a:pt x="8940" y="27117"/>
                  <a:pt x="9803" y="27020"/>
                  <a:pt x="10643" y="26854"/>
                </a:cubicBezTo>
                <a:cubicBezTo>
                  <a:pt x="15864" y="25770"/>
                  <a:pt x="20115" y="22089"/>
                  <a:pt x="24081" y="18523"/>
                </a:cubicBezTo>
                <a:cubicBezTo>
                  <a:pt x="25422" y="17324"/>
                  <a:pt x="27733" y="15641"/>
                  <a:pt x="29873" y="13644"/>
                </a:cubicBezTo>
                <a:cubicBezTo>
                  <a:pt x="33525" y="10306"/>
                  <a:pt x="36750" y="6111"/>
                  <a:pt x="34239" y="2088"/>
                </a:cubicBezTo>
                <a:cubicBezTo>
                  <a:pt x="33411" y="747"/>
                  <a:pt x="31728" y="34"/>
                  <a:pt x="30130" y="5"/>
                </a:cubicBezTo>
                <a:cubicBezTo>
                  <a:pt x="30044" y="2"/>
                  <a:pt x="29958" y="1"/>
                  <a:pt x="29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616625" y="499225"/>
            <a:ext cx="7908300" cy="15435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45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2174679" y="2239493"/>
            <a:ext cx="4792200" cy="512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solidFill>
                  <a:schemeClr val="l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3" name="Google Shape;13;p2"/>
          <p:cNvGrpSpPr/>
          <p:nvPr/>
        </p:nvGrpSpPr>
        <p:grpSpPr>
          <a:xfrm rot="1363986">
            <a:off x="-903198" y="-846506"/>
            <a:ext cx="2076862" cy="1937406"/>
            <a:chOff x="492250" y="689575"/>
            <a:chExt cx="1123275" cy="1047850"/>
          </a:xfrm>
        </p:grpSpPr>
        <p:sp>
          <p:nvSpPr>
            <p:cNvPr id="14" name="Google Shape;14;p2"/>
            <p:cNvSpPr/>
            <p:nvPr/>
          </p:nvSpPr>
          <p:spPr>
            <a:xfrm>
              <a:off x="720300" y="849350"/>
              <a:ext cx="54950" cy="849575"/>
            </a:xfrm>
            <a:custGeom>
              <a:avLst/>
              <a:gdLst/>
              <a:ahLst/>
              <a:cxnLst/>
              <a:rect l="l" t="t" r="r" b="b"/>
              <a:pathLst>
                <a:path w="2198" h="33983" extrusionOk="0">
                  <a:moveTo>
                    <a:pt x="2141" y="0"/>
                  </a:moveTo>
                  <a:cubicBezTo>
                    <a:pt x="2112" y="0"/>
                    <a:pt x="2084" y="22"/>
                    <a:pt x="2084" y="65"/>
                  </a:cubicBezTo>
                  <a:cubicBezTo>
                    <a:pt x="1855" y="4487"/>
                    <a:pt x="1656" y="8881"/>
                    <a:pt x="1427" y="13275"/>
                  </a:cubicBezTo>
                  <a:cubicBezTo>
                    <a:pt x="1171" y="17697"/>
                    <a:pt x="885" y="22091"/>
                    <a:pt x="571" y="26485"/>
                  </a:cubicBezTo>
                  <a:cubicBezTo>
                    <a:pt x="400" y="28939"/>
                    <a:pt x="172" y="31421"/>
                    <a:pt x="1" y="33875"/>
                  </a:cubicBezTo>
                  <a:cubicBezTo>
                    <a:pt x="1" y="33946"/>
                    <a:pt x="58" y="33982"/>
                    <a:pt x="115" y="33982"/>
                  </a:cubicBezTo>
                  <a:cubicBezTo>
                    <a:pt x="172" y="33982"/>
                    <a:pt x="229" y="33946"/>
                    <a:pt x="229" y="33875"/>
                  </a:cubicBezTo>
                  <a:cubicBezTo>
                    <a:pt x="657" y="29510"/>
                    <a:pt x="914" y="25087"/>
                    <a:pt x="1199" y="20693"/>
                  </a:cubicBezTo>
                  <a:cubicBezTo>
                    <a:pt x="1484" y="16299"/>
                    <a:pt x="1713" y="11905"/>
                    <a:pt x="1912" y="7483"/>
                  </a:cubicBezTo>
                  <a:cubicBezTo>
                    <a:pt x="2027" y="5029"/>
                    <a:pt x="2141" y="2547"/>
                    <a:pt x="2198" y="65"/>
                  </a:cubicBezTo>
                  <a:cubicBezTo>
                    <a:pt x="2198" y="22"/>
                    <a:pt x="2169" y="0"/>
                    <a:pt x="214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51125" y="805125"/>
              <a:ext cx="75350" cy="932300"/>
            </a:xfrm>
            <a:custGeom>
              <a:avLst/>
              <a:gdLst/>
              <a:ahLst/>
              <a:cxnLst/>
              <a:rect l="l" t="t" r="r" b="b"/>
              <a:pathLst>
                <a:path w="3014" h="37292" extrusionOk="0">
                  <a:moveTo>
                    <a:pt x="2957" y="0"/>
                  </a:moveTo>
                  <a:cubicBezTo>
                    <a:pt x="2928" y="0"/>
                    <a:pt x="2899" y="22"/>
                    <a:pt x="2899" y="65"/>
                  </a:cubicBezTo>
                  <a:cubicBezTo>
                    <a:pt x="2329" y="4915"/>
                    <a:pt x="1758" y="9765"/>
                    <a:pt x="1359" y="14616"/>
                  </a:cubicBezTo>
                  <a:cubicBezTo>
                    <a:pt x="1159" y="17070"/>
                    <a:pt x="1016" y="19495"/>
                    <a:pt x="931" y="21949"/>
                  </a:cubicBezTo>
                  <a:cubicBezTo>
                    <a:pt x="845" y="24345"/>
                    <a:pt x="845" y="26742"/>
                    <a:pt x="788" y="29110"/>
                  </a:cubicBezTo>
                  <a:cubicBezTo>
                    <a:pt x="702" y="31821"/>
                    <a:pt x="503" y="34531"/>
                    <a:pt x="18" y="37185"/>
                  </a:cubicBezTo>
                  <a:cubicBezTo>
                    <a:pt x="0" y="37254"/>
                    <a:pt x="56" y="37292"/>
                    <a:pt x="103" y="37292"/>
                  </a:cubicBezTo>
                  <a:cubicBezTo>
                    <a:pt x="134" y="37292"/>
                    <a:pt x="160" y="37276"/>
                    <a:pt x="160" y="37242"/>
                  </a:cubicBezTo>
                  <a:cubicBezTo>
                    <a:pt x="1102" y="32534"/>
                    <a:pt x="959" y="27712"/>
                    <a:pt x="1073" y="22947"/>
                  </a:cubicBezTo>
                  <a:cubicBezTo>
                    <a:pt x="1188" y="18040"/>
                    <a:pt x="1587" y="13161"/>
                    <a:pt x="2101" y="8282"/>
                  </a:cubicBezTo>
                  <a:cubicBezTo>
                    <a:pt x="2386" y="5543"/>
                    <a:pt x="2700" y="2804"/>
                    <a:pt x="3014" y="65"/>
                  </a:cubicBezTo>
                  <a:cubicBezTo>
                    <a:pt x="3014" y="22"/>
                    <a:pt x="2985" y="0"/>
                    <a:pt x="295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31450" y="792875"/>
              <a:ext cx="64925" cy="931375"/>
            </a:xfrm>
            <a:custGeom>
              <a:avLst/>
              <a:gdLst/>
              <a:ahLst/>
              <a:cxnLst/>
              <a:rect l="l" t="t" r="r" b="b"/>
              <a:pathLst>
                <a:path w="2597" h="37255" extrusionOk="0">
                  <a:moveTo>
                    <a:pt x="2551" y="1"/>
                  </a:moveTo>
                  <a:cubicBezTo>
                    <a:pt x="2545" y="1"/>
                    <a:pt x="2540" y="4"/>
                    <a:pt x="2540" y="12"/>
                  </a:cubicBezTo>
                  <a:cubicBezTo>
                    <a:pt x="1769" y="4777"/>
                    <a:pt x="1284" y="9599"/>
                    <a:pt x="970" y="14393"/>
                  </a:cubicBezTo>
                  <a:cubicBezTo>
                    <a:pt x="657" y="19243"/>
                    <a:pt x="457" y="24094"/>
                    <a:pt x="286" y="28944"/>
                  </a:cubicBezTo>
                  <a:cubicBezTo>
                    <a:pt x="200" y="31683"/>
                    <a:pt x="86" y="34451"/>
                    <a:pt x="0" y="37190"/>
                  </a:cubicBezTo>
                  <a:cubicBezTo>
                    <a:pt x="0" y="37233"/>
                    <a:pt x="43" y="37254"/>
                    <a:pt x="86" y="37254"/>
                  </a:cubicBezTo>
                  <a:cubicBezTo>
                    <a:pt x="129" y="37254"/>
                    <a:pt x="171" y="37233"/>
                    <a:pt x="171" y="37190"/>
                  </a:cubicBezTo>
                  <a:cubicBezTo>
                    <a:pt x="400" y="32339"/>
                    <a:pt x="514" y="27489"/>
                    <a:pt x="685" y="22610"/>
                  </a:cubicBezTo>
                  <a:cubicBezTo>
                    <a:pt x="885" y="17817"/>
                    <a:pt x="1113" y="12995"/>
                    <a:pt x="1570" y="8201"/>
                  </a:cubicBezTo>
                  <a:cubicBezTo>
                    <a:pt x="1855" y="5462"/>
                    <a:pt x="2169" y="2752"/>
                    <a:pt x="2597" y="41"/>
                  </a:cubicBezTo>
                  <a:cubicBezTo>
                    <a:pt x="2597" y="21"/>
                    <a:pt x="2568" y="1"/>
                    <a:pt x="25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089800" y="762500"/>
              <a:ext cx="33550" cy="948575"/>
            </a:xfrm>
            <a:custGeom>
              <a:avLst/>
              <a:gdLst/>
              <a:ahLst/>
              <a:cxnLst/>
              <a:rect l="l" t="t" r="r" b="b"/>
              <a:pathLst>
                <a:path w="1342" h="37943" extrusionOk="0">
                  <a:moveTo>
                    <a:pt x="799" y="1"/>
                  </a:moveTo>
                  <a:cubicBezTo>
                    <a:pt x="757" y="1"/>
                    <a:pt x="714" y="29"/>
                    <a:pt x="714" y="86"/>
                  </a:cubicBezTo>
                  <a:cubicBezTo>
                    <a:pt x="971" y="4994"/>
                    <a:pt x="1056" y="9901"/>
                    <a:pt x="1056" y="14837"/>
                  </a:cubicBezTo>
                  <a:cubicBezTo>
                    <a:pt x="1028" y="19745"/>
                    <a:pt x="856" y="24681"/>
                    <a:pt x="571" y="29588"/>
                  </a:cubicBezTo>
                  <a:cubicBezTo>
                    <a:pt x="485" y="30958"/>
                    <a:pt x="400" y="32356"/>
                    <a:pt x="314" y="33726"/>
                  </a:cubicBezTo>
                  <a:cubicBezTo>
                    <a:pt x="257" y="34410"/>
                    <a:pt x="200" y="35067"/>
                    <a:pt x="143" y="35751"/>
                  </a:cubicBezTo>
                  <a:cubicBezTo>
                    <a:pt x="86" y="36465"/>
                    <a:pt x="0" y="37178"/>
                    <a:pt x="29" y="37863"/>
                  </a:cubicBezTo>
                  <a:cubicBezTo>
                    <a:pt x="29" y="37912"/>
                    <a:pt x="77" y="37943"/>
                    <a:pt x="123" y="37943"/>
                  </a:cubicBezTo>
                  <a:cubicBezTo>
                    <a:pt x="156" y="37943"/>
                    <a:pt x="188" y="37927"/>
                    <a:pt x="200" y="37891"/>
                  </a:cubicBezTo>
                  <a:cubicBezTo>
                    <a:pt x="314" y="37321"/>
                    <a:pt x="343" y="36721"/>
                    <a:pt x="400" y="36122"/>
                  </a:cubicBezTo>
                  <a:cubicBezTo>
                    <a:pt x="457" y="35523"/>
                    <a:pt x="485" y="34895"/>
                    <a:pt x="543" y="34296"/>
                  </a:cubicBezTo>
                  <a:cubicBezTo>
                    <a:pt x="628" y="33041"/>
                    <a:pt x="714" y="31785"/>
                    <a:pt x="799" y="30559"/>
                  </a:cubicBezTo>
                  <a:cubicBezTo>
                    <a:pt x="942" y="28105"/>
                    <a:pt x="1085" y="25651"/>
                    <a:pt x="1142" y="23169"/>
                  </a:cubicBezTo>
                  <a:cubicBezTo>
                    <a:pt x="1313" y="18261"/>
                    <a:pt x="1341" y="13325"/>
                    <a:pt x="1199" y="8389"/>
                  </a:cubicBezTo>
                  <a:cubicBezTo>
                    <a:pt x="1142" y="5621"/>
                    <a:pt x="1028" y="2854"/>
                    <a:pt x="885" y="86"/>
                  </a:cubicBezTo>
                  <a:cubicBezTo>
                    <a:pt x="885" y="29"/>
                    <a:pt x="842" y="1"/>
                    <a:pt x="79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92250" y="689575"/>
              <a:ext cx="1123275" cy="890675"/>
            </a:xfrm>
            <a:custGeom>
              <a:avLst/>
              <a:gdLst/>
              <a:ahLst/>
              <a:cxnLst/>
              <a:rect l="l" t="t" r="r" b="b"/>
              <a:pathLst>
                <a:path w="44931" h="35627" extrusionOk="0">
                  <a:moveTo>
                    <a:pt x="29167" y="0"/>
                  </a:moveTo>
                  <a:cubicBezTo>
                    <a:pt x="29131" y="0"/>
                    <a:pt x="29095" y="22"/>
                    <a:pt x="29095" y="64"/>
                  </a:cubicBezTo>
                  <a:cubicBezTo>
                    <a:pt x="29352" y="3260"/>
                    <a:pt x="29609" y="6484"/>
                    <a:pt x="29752" y="9680"/>
                  </a:cubicBezTo>
                  <a:cubicBezTo>
                    <a:pt x="27868" y="9908"/>
                    <a:pt x="25985" y="10165"/>
                    <a:pt x="24102" y="10364"/>
                  </a:cubicBezTo>
                  <a:cubicBezTo>
                    <a:pt x="19708" y="10907"/>
                    <a:pt x="15314" y="11420"/>
                    <a:pt x="10920" y="11934"/>
                  </a:cubicBezTo>
                  <a:cubicBezTo>
                    <a:pt x="9693" y="12105"/>
                    <a:pt x="8467" y="12248"/>
                    <a:pt x="7240" y="12390"/>
                  </a:cubicBezTo>
                  <a:cubicBezTo>
                    <a:pt x="6650" y="12464"/>
                    <a:pt x="6046" y="12522"/>
                    <a:pt x="5441" y="12522"/>
                  </a:cubicBezTo>
                  <a:cubicBezTo>
                    <a:pt x="4876" y="12522"/>
                    <a:pt x="4311" y="12471"/>
                    <a:pt x="3759" y="12333"/>
                  </a:cubicBezTo>
                  <a:cubicBezTo>
                    <a:pt x="3749" y="12330"/>
                    <a:pt x="3741" y="12329"/>
                    <a:pt x="3733" y="12329"/>
                  </a:cubicBezTo>
                  <a:cubicBezTo>
                    <a:pt x="3668" y="12329"/>
                    <a:pt x="3651" y="12422"/>
                    <a:pt x="3702" y="12447"/>
                  </a:cubicBezTo>
                  <a:cubicBezTo>
                    <a:pt x="4301" y="12601"/>
                    <a:pt x="4910" y="12663"/>
                    <a:pt x="5518" y="12663"/>
                  </a:cubicBezTo>
                  <a:cubicBezTo>
                    <a:pt x="5923" y="12663"/>
                    <a:pt x="6327" y="12636"/>
                    <a:pt x="6726" y="12590"/>
                  </a:cubicBezTo>
                  <a:cubicBezTo>
                    <a:pt x="7810" y="12504"/>
                    <a:pt x="8923" y="12362"/>
                    <a:pt x="10007" y="12219"/>
                  </a:cubicBezTo>
                  <a:cubicBezTo>
                    <a:pt x="12176" y="11962"/>
                    <a:pt x="14373" y="11705"/>
                    <a:pt x="16570" y="11449"/>
                  </a:cubicBezTo>
                  <a:cubicBezTo>
                    <a:pt x="20964" y="10907"/>
                    <a:pt x="25358" y="10393"/>
                    <a:pt x="29780" y="9879"/>
                  </a:cubicBezTo>
                  <a:cubicBezTo>
                    <a:pt x="29809" y="10964"/>
                    <a:pt x="29866" y="12048"/>
                    <a:pt x="29894" y="13161"/>
                  </a:cubicBezTo>
                  <a:cubicBezTo>
                    <a:pt x="28468" y="13189"/>
                    <a:pt x="27041" y="13189"/>
                    <a:pt x="25586" y="13189"/>
                  </a:cubicBezTo>
                  <a:cubicBezTo>
                    <a:pt x="24064" y="13189"/>
                    <a:pt x="22530" y="13164"/>
                    <a:pt x="21000" y="13164"/>
                  </a:cubicBezTo>
                  <a:cubicBezTo>
                    <a:pt x="20234" y="13164"/>
                    <a:pt x="19470" y="13170"/>
                    <a:pt x="18710" y="13189"/>
                  </a:cubicBezTo>
                  <a:cubicBezTo>
                    <a:pt x="16313" y="13275"/>
                    <a:pt x="13916" y="13417"/>
                    <a:pt x="11519" y="13646"/>
                  </a:cubicBezTo>
                  <a:cubicBezTo>
                    <a:pt x="8809" y="13874"/>
                    <a:pt x="6127" y="14216"/>
                    <a:pt x="3445" y="14559"/>
                  </a:cubicBezTo>
                  <a:cubicBezTo>
                    <a:pt x="3359" y="14559"/>
                    <a:pt x="3359" y="14673"/>
                    <a:pt x="3445" y="14673"/>
                  </a:cubicBezTo>
                  <a:cubicBezTo>
                    <a:pt x="8267" y="14074"/>
                    <a:pt x="13089" y="13532"/>
                    <a:pt x="17911" y="13360"/>
                  </a:cubicBezTo>
                  <a:cubicBezTo>
                    <a:pt x="19060" y="13319"/>
                    <a:pt x="20208" y="13307"/>
                    <a:pt x="21357" y="13307"/>
                  </a:cubicBezTo>
                  <a:cubicBezTo>
                    <a:pt x="23228" y="13307"/>
                    <a:pt x="25098" y="13340"/>
                    <a:pt x="26969" y="13340"/>
                  </a:cubicBezTo>
                  <a:cubicBezTo>
                    <a:pt x="27944" y="13340"/>
                    <a:pt x="28919" y="13331"/>
                    <a:pt x="29894" y="13303"/>
                  </a:cubicBezTo>
                  <a:cubicBezTo>
                    <a:pt x="29894" y="13532"/>
                    <a:pt x="29894" y="13760"/>
                    <a:pt x="29923" y="13988"/>
                  </a:cubicBezTo>
                  <a:cubicBezTo>
                    <a:pt x="29951" y="15643"/>
                    <a:pt x="29923" y="17298"/>
                    <a:pt x="29894" y="18953"/>
                  </a:cubicBezTo>
                  <a:cubicBezTo>
                    <a:pt x="28353" y="18953"/>
                    <a:pt x="26841" y="18953"/>
                    <a:pt x="25301" y="18924"/>
                  </a:cubicBezTo>
                  <a:cubicBezTo>
                    <a:pt x="20961" y="18832"/>
                    <a:pt x="16621" y="18665"/>
                    <a:pt x="12267" y="18665"/>
                  </a:cubicBezTo>
                  <a:cubicBezTo>
                    <a:pt x="11239" y="18665"/>
                    <a:pt x="10210" y="18674"/>
                    <a:pt x="9180" y="18696"/>
                  </a:cubicBezTo>
                  <a:cubicBezTo>
                    <a:pt x="6155" y="18724"/>
                    <a:pt x="3131" y="18896"/>
                    <a:pt x="107" y="19238"/>
                  </a:cubicBezTo>
                  <a:cubicBezTo>
                    <a:pt x="58" y="19238"/>
                    <a:pt x="51" y="19301"/>
                    <a:pt x="86" y="19301"/>
                  </a:cubicBezTo>
                  <a:cubicBezTo>
                    <a:pt x="91" y="19301"/>
                    <a:pt x="98" y="19299"/>
                    <a:pt x="107" y="19295"/>
                  </a:cubicBezTo>
                  <a:cubicBezTo>
                    <a:pt x="3913" y="18910"/>
                    <a:pt x="7748" y="18784"/>
                    <a:pt x="11582" y="18784"/>
                  </a:cubicBezTo>
                  <a:cubicBezTo>
                    <a:pt x="13150" y="18784"/>
                    <a:pt x="14718" y="18805"/>
                    <a:pt x="16284" y="18839"/>
                  </a:cubicBezTo>
                  <a:cubicBezTo>
                    <a:pt x="20523" y="18918"/>
                    <a:pt x="24761" y="19098"/>
                    <a:pt x="28976" y="19098"/>
                  </a:cubicBezTo>
                  <a:cubicBezTo>
                    <a:pt x="29273" y="19098"/>
                    <a:pt x="29569" y="19097"/>
                    <a:pt x="29866" y="19095"/>
                  </a:cubicBezTo>
                  <a:lnTo>
                    <a:pt x="29866" y="19095"/>
                  </a:lnTo>
                  <a:cubicBezTo>
                    <a:pt x="29866" y="19723"/>
                    <a:pt x="29837" y="20322"/>
                    <a:pt x="29809" y="20921"/>
                  </a:cubicBezTo>
                  <a:cubicBezTo>
                    <a:pt x="29780" y="21235"/>
                    <a:pt x="29752" y="21521"/>
                    <a:pt x="29723" y="21834"/>
                  </a:cubicBezTo>
                  <a:cubicBezTo>
                    <a:pt x="28525" y="21806"/>
                    <a:pt x="27326" y="21777"/>
                    <a:pt x="26099" y="21749"/>
                  </a:cubicBezTo>
                  <a:cubicBezTo>
                    <a:pt x="20735" y="21606"/>
                    <a:pt x="15371" y="21521"/>
                    <a:pt x="9979" y="21378"/>
                  </a:cubicBezTo>
                  <a:cubicBezTo>
                    <a:pt x="6983" y="21292"/>
                    <a:pt x="3958" y="21150"/>
                    <a:pt x="991" y="20636"/>
                  </a:cubicBezTo>
                  <a:cubicBezTo>
                    <a:pt x="905" y="20636"/>
                    <a:pt x="877" y="20750"/>
                    <a:pt x="963" y="20779"/>
                  </a:cubicBezTo>
                  <a:cubicBezTo>
                    <a:pt x="3588" y="21207"/>
                    <a:pt x="6241" y="21349"/>
                    <a:pt x="8895" y="21435"/>
                  </a:cubicBezTo>
                  <a:cubicBezTo>
                    <a:pt x="11577" y="21521"/>
                    <a:pt x="14230" y="21578"/>
                    <a:pt x="16912" y="21635"/>
                  </a:cubicBezTo>
                  <a:cubicBezTo>
                    <a:pt x="21192" y="21720"/>
                    <a:pt x="25472" y="21834"/>
                    <a:pt x="29723" y="21920"/>
                  </a:cubicBezTo>
                  <a:cubicBezTo>
                    <a:pt x="29609" y="23575"/>
                    <a:pt x="29438" y="25201"/>
                    <a:pt x="29209" y="26856"/>
                  </a:cubicBezTo>
                  <a:cubicBezTo>
                    <a:pt x="28582" y="26828"/>
                    <a:pt x="27983" y="26828"/>
                    <a:pt x="27355" y="26799"/>
                  </a:cubicBezTo>
                  <a:cubicBezTo>
                    <a:pt x="22744" y="26709"/>
                    <a:pt x="18116" y="26529"/>
                    <a:pt x="13484" y="26529"/>
                  </a:cubicBezTo>
                  <a:cubicBezTo>
                    <a:pt x="12268" y="26529"/>
                    <a:pt x="11052" y="26541"/>
                    <a:pt x="9836" y="26571"/>
                  </a:cubicBezTo>
                  <a:cubicBezTo>
                    <a:pt x="6583" y="26656"/>
                    <a:pt x="3331" y="26885"/>
                    <a:pt x="78" y="27341"/>
                  </a:cubicBezTo>
                  <a:cubicBezTo>
                    <a:pt x="0" y="27341"/>
                    <a:pt x="40" y="27459"/>
                    <a:pt x="113" y="27459"/>
                  </a:cubicBezTo>
                  <a:cubicBezTo>
                    <a:pt x="120" y="27459"/>
                    <a:pt x="127" y="27458"/>
                    <a:pt x="135" y="27455"/>
                  </a:cubicBezTo>
                  <a:cubicBezTo>
                    <a:pt x="4627" y="26858"/>
                    <a:pt x="9170" y="26672"/>
                    <a:pt x="13711" y="26672"/>
                  </a:cubicBezTo>
                  <a:cubicBezTo>
                    <a:pt x="15026" y="26672"/>
                    <a:pt x="16341" y="26688"/>
                    <a:pt x="17654" y="26713"/>
                  </a:cubicBezTo>
                  <a:cubicBezTo>
                    <a:pt x="21477" y="26799"/>
                    <a:pt x="25329" y="26942"/>
                    <a:pt x="29181" y="26999"/>
                  </a:cubicBezTo>
                  <a:cubicBezTo>
                    <a:pt x="29152" y="27284"/>
                    <a:pt x="29095" y="27569"/>
                    <a:pt x="29067" y="27855"/>
                  </a:cubicBezTo>
                  <a:cubicBezTo>
                    <a:pt x="28867" y="29110"/>
                    <a:pt x="28696" y="30365"/>
                    <a:pt x="28553" y="31621"/>
                  </a:cubicBezTo>
                  <a:cubicBezTo>
                    <a:pt x="28553" y="31649"/>
                    <a:pt x="28553" y="31649"/>
                    <a:pt x="28553" y="31649"/>
                  </a:cubicBezTo>
                  <a:cubicBezTo>
                    <a:pt x="28211" y="31678"/>
                    <a:pt x="27868" y="31678"/>
                    <a:pt x="27555" y="31707"/>
                  </a:cubicBezTo>
                  <a:cubicBezTo>
                    <a:pt x="25275" y="31778"/>
                    <a:pt x="22995" y="31814"/>
                    <a:pt x="20717" y="31814"/>
                  </a:cubicBezTo>
                  <a:cubicBezTo>
                    <a:pt x="17521" y="31814"/>
                    <a:pt x="14330" y="31742"/>
                    <a:pt x="11149" y="31592"/>
                  </a:cubicBezTo>
                  <a:cubicBezTo>
                    <a:pt x="8067" y="31450"/>
                    <a:pt x="4986" y="31250"/>
                    <a:pt x="1933" y="30965"/>
                  </a:cubicBezTo>
                  <a:cubicBezTo>
                    <a:pt x="1925" y="30962"/>
                    <a:pt x="1918" y="30961"/>
                    <a:pt x="1912" y="30961"/>
                  </a:cubicBezTo>
                  <a:cubicBezTo>
                    <a:pt x="1848" y="30961"/>
                    <a:pt x="1855" y="31081"/>
                    <a:pt x="1933" y="31107"/>
                  </a:cubicBezTo>
                  <a:cubicBezTo>
                    <a:pt x="7382" y="31621"/>
                    <a:pt x="12860" y="31906"/>
                    <a:pt x="18339" y="31963"/>
                  </a:cubicBezTo>
                  <a:cubicBezTo>
                    <a:pt x="19248" y="31979"/>
                    <a:pt x="20160" y="31986"/>
                    <a:pt x="21073" y="31986"/>
                  </a:cubicBezTo>
                  <a:cubicBezTo>
                    <a:pt x="23567" y="31986"/>
                    <a:pt x="26068" y="31933"/>
                    <a:pt x="28553" y="31849"/>
                  </a:cubicBezTo>
                  <a:lnTo>
                    <a:pt x="28553" y="31849"/>
                  </a:lnTo>
                  <a:cubicBezTo>
                    <a:pt x="28411" y="33048"/>
                    <a:pt x="28325" y="34303"/>
                    <a:pt x="28496" y="35530"/>
                  </a:cubicBezTo>
                  <a:cubicBezTo>
                    <a:pt x="28496" y="35590"/>
                    <a:pt x="28552" y="35626"/>
                    <a:pt x="28604" y="35626"/>
                  </a:cubicBezTo>
                  <a:cubicBezTo>
                    <a:pt x="28651" y="35626"/>
                    <a:pt x="28696" y="35597"/>
                    <a:pt x="28696" y="35530"/>
                  </a:cubicBezTo>
                  <a:cubicBezTo>
                    <a:pt x="28724" y="34360"/>
                    <a:pt x="28696" y="33219"/>
                    <a:pt x="28810" y="32077"/>
                  </a:cubicBezTo>
                  <a:cubicBezTo>
                    <a:pt x="28810" y="31992"/>
                    <a:pt x="28810" y="31906"/>
                    <a:pt x="28810" y="31821"/>
                  </a:cubicBezTo>
                  <a:cubicBezTo>
                    <a:pt x="30807" y="31764"/>
                    <a:pt x="32776" y="31649"/>
                    <a:pt x="34745" y="31507"/>
                  </a:cubicBezTo>
                  <a:cubicBezTo>
                    <a:pt x="37826" y="31307"/>
                    <a:pt x="40879" y="31022"/>
                    <a:pt x="43961" y="30651"/>
                  </a:cubicBezTo>
                  <a:cubicBezTo>
                    <a:pt x="44046" y="30651"/>
                    <a:pt x="44046" y="30480"/>
                    <a:pt x="43961" y="30480"/>
                  </a:cubicBezTo>
                  <a:cubicBezTo>
                    <a:pt x="38910" y="31022"/>
                    <a:pt x="33889" y="31450"/>
                    <a:pt x="28839" y="31649"/>
                  </a:cubicBezTo>
                  <a:cubicBezTo>
                    <a:pt x="28953" y="30622"/>
                    <a:pt x="29067" y="29595"/>
                    <a:pt x="29238" y="28597"/>
                  </a:cubicBezTo>
                  <a:cubicBezTo>
                    <a:pt x="29295" y="28054"/>
                    <a:pt x="29381" y="27541"/>
                    <a:pt x="29438" y="26999"/>
                  </a:cubicBezTo>
                  <a:cubicBezTo>
                    <a:pt x="30541" y="27032"/>
                    <a:pt x="31644" y="27046"/>
                    <a:pt x="32741" y="27046"/>
                  </a:cubicBezTo>
                  <a:cubicBezTo>
                    <a:pt x="33517" y="27046"/>
                    <a:pt x="34290" y="27039"/>
                    <a:pt x="35059" y="27027"/>
                  </a:cubicBezTo>
                  <a:cubicBezTo>
                    <a:pt x="38340" y="26999"/>
                    <a:pt x="41592" y="26885"/>
                    <a:pt x="44845" y="26457"/>
                  </a:cubicBezTo>
                  <a:cubicBezTo>
                    <a:pt x="44902" y="26457"/>
                    <a:pt x="44931" y="26342"/>
                    <a:pt x="44845" y="26342"/>
                  </a:cubicBezTo>
                  <a:cubicBezTo>
                    <a:pt x="41906" y="26599"/>
                    <a:pt x="38996" y="26799"/>
                    <a:pt x="36057" y="26856"/>
                  </a:cubicBezTo>
                  <a:cubicBezTo>
                    <a:pt x="34959" y="26870"/>
                    <a:pt x="33860" y="26877"/>
                    <a:pt x="32762" y="26877"/>
                  </a:cubicBezTo>
                  <a:cubicBezTo>
                    <a:pt x="31663" y="26877"/>
                    <a:pt x="30565" y="26870"/>
                    <a:pt x="29466" y="26856"/>
                  </a:cubicBezTo>
                  <a:cubicBezTo>
                    <a:pt x="29694" y="25230"/>
                    <a:pt x="29866" y="23575"/>
                    <a:pt x="29980" y="21949"/>
                  </a:cubicBezTo>
                  <a:cubicBezTo>
                    <a:pt x="31064" y="21949"/>
                    <a:pt x="32120" y="21977"/>
                    <a:pt x="33175" y="22006"/>
                  </a:cubicBezTo>
                  <a:cubicBezTo>
                    <a:pt x="36200" y="22091"/>
                    <a:pt x="39224" y="22148"/>
                    <a:pt x="42277" y="22205"/>
                  </a:cubicBezTo>
                  <a:cubicBezTo>
                    <a:pt x="42334" y="22205"/>
                    <a:pt x="42334" y="22120"/>
                    <a:pt x="42277" y="22120"/>
                  </a:cubicBezTo>
                  <a:cubicBezTo>
                    <a:pt x="38169" y="22006"/>
                    <a:pt x="34088" y="21920"/>
                    <a:pt x="30008" y="21834"/>
                  </a:cubicBezTo>
                  <a:cubicBezTo>
                    <a:pt x="30008" y="21806"/>
                    <a:pt x="30008" y="21777"/>
                    <a:pt x="30008" y="21749"/>
                  </a:cubicBezTo>
                  <a:cubicBezTo>
                    <a:pt x="30065" y="20864"/>
                    <a:pt x="30094" y="19980"/>
                    <a:pt x="30122" y="19095"/>
                  </a:cubicBezTo>
                  <a:lnTo>
                    <a:pt x="32405" y="19095"/>
                  </a:lnTo>
                  <a:cubicBezTo>
                    <a:pt x="35429" y="19038"/>
                    <a:pt x="38482" y="18924"/>
                    <a:pt x="41478" y="18525"/>
                  </a:cubicBezTo>
                  <a:cubicBezTo>
                    <a:pt x="41564" y="18496"/>
                    <a:pt x="41564" y="18382"/>
                    <a:pt x="41478" y="18382"/>
                  </a:cubicBezTo>
                  <a:cubicBezTo>
                    <a:pt x="38796" y="18639"/>
                    <a:pt x="36114" y="18839"/>
                    <a:pt x="33404" y="18896"/>
                  </a:cubicBezTo>
                  <a:cubicBezTo>
                    <a:pt x="32319" y="18924"/>
                    <a:pt x="31235" y="18953"/>
                    <a:pt x="30122" y="18953"/>
                  </a:cubicBezTo>
                  <a:cubicBezTo>
                    <a:pt x="30180" y="17070"/>
                    <a:pt x="30180" y="15186"/>
                    <a:pt x="30122" y="13275"/>
                  </a:cubicBezTo>
                  <a:cubicBezTo>
                    <a:pt x="30693" y="13275"/>
                    <a:pt x="31235" y="13246"/>
                    <a:pt x="31777" y="13218"/>
                  </a:cubicBezTo>
                  <a:cubicBezTo>
                    <a:pt x="34317" y="13046"/>
                    <a:pt x="36856" y="12704"/>
                    <a:pt x="39310" y="11962"/>
                  </a:cubicBezTo>
                  <a:cubicBezTo>
                    <a:pt x="39388" y="11962"/>
                    <a:pt x="39348" y="11844"/>
                    <a:pt x="39297" y="11844"/>
                  </a:cubicBezTo>
                  <a:cubicBezTo>
                    <a:pt x="39292" y="11844"/>
                    <a:pt x="39286" y="11846"/>
                    <a:pt x="39281" y="11848"/>
                  </a:cubicBezTo>
                  <a:cubicBezTo>
                    <a:pt x="37056" y="12476"/>
                    <a:pt x="34773" y="12847"/>
                    <a:pt x="32491" y="13018"/>
                  </a:cubicBezTo>
                  <a:cubicBezTo>
                    <a:pt x="31692" y="13075"/>
                    <a:pt x="30921" y="13104"/>
                    <a:pt x="30122" y="13132"/>
                  </a:cubicBezTo>
                  <a:cubicBezTo>
                    <a:pt x="30094" y="12048"/>
                    <a:pt x="30037" y="10935"/>
                    <a:pt x="29980" y="9851"/>
                  </a:cubicBezTo>
                  <a:cubicBezTo>
                    <a:pt x="32405" y="9566"/>
                    <a:pt x="34830" y="9280"/>
                    <a:pt x="37256" y="8966"/>
                  </a:cubicBezTo>
                  <a:cubicBezTo>
                    <a:pt x="37341" y="8938"/>
                    <a:pt x="37341" y="8824"/>
                    <a:pt x="37256" y="8824"/>
                  </a:cubicBezTo>
                  <a:cubicBezTo>
                    <a:pt x="34830" y="9081"/>
                    <a:pt x="32405" y="9366"/>
                    <a:pt x="29980" y="9651"/>
                  </a:cubicBezTo>
                  <a:cubicBezTo>
                    <a:pt x="29951" y="9081"/>
                    <a:pt x="29923" y="8481"/>
                    <a:pt x="29866" y="7882"/>
                  </a:cubicBezTo>
                  <a:cubicBezTo>
                    <a:pt x="29694" y="5286"/>
                    <a:pt x="29466" y="2661"/>
                    <a:pt x="29238" y="64"/>
                  </a:cubicBezTo>
                  <a:cubicBezTo>
                    <a:pt x="29238" y="22"/>
                    <a:pt x="29202" y="0"/>
                    <a:pt x="291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215"/>
        <p:cNvGrpSpPr/>
        <p:nvPr/>
      </p:nvGrpSpPr>
      <p:grpSpPr>
        <a:xfrm>
          <a:off x="0" y="0"/>
          <a:ext cx="0" cy="0"/>
          <a:chOff x="0" y="0"/>
          <a:chExt cx="0" cy="0"/>
        </a:xfrm>
      </p:grpSpPr>
      <p:sp>
        <p:nvSpPr>
          <p:cNvPr id="216" name="Google Shape;216;p15"/>
          <p:cNvSpPr/>
          <p:nvPr/>
        </p:nvSpPr>
        <p:spPr>
          <a:xfrm rot="2268575">
            <a:off x="2988273" y="-2083122"/>
            <a:ext cx="4642392" cy="3641652"/>
          </a:xfrm>
          <a:custGeom>
            <a:avLst/>
            <a:gdLst/>
            <a:ahLst/>
            <a:cxnLst/>
            <a:rect l="l" t="t" r="r" b="b"/>
            <a:pathLst>
              <a:path w="22884" h="17997" extrusionOk="0">
                <a:moveTo>
                  <a:pt x="17237" y="0"/>
                </a:moveTo>
                <a:cubicBezTo>
                  <a:pt x="14525" y="0"/>
                  <a:pt x="11243" y="1204"/>
                  <a:pt x="9217" y="1886"/>
                </a:cubicBezTo>
                <a:cubicBezTo>
                  <a:pt x="7248" y="2543"/>
                  <a:pt x="5308" y="3313"/>
                  <a:pt x="3710" y="4625"/>
                </a:cubicBezTo>
                <a:cubicBezTo>
                  <a:pt x="1998" y="6023"/>
                  <a:pt x="771" y="7992"/>
                  <a:pt x="286" y="10161"/>
                </a:cubicBezTo>
                <a:cubicBezTo>
                  <a:pt x="58" y="11245"/>
                  <a:pt x="1" y="12386"/>
                  <a:pt x="343" y="13442"/>
                </a:cubicBezTo>
                <a:cubicBezTo>
                  <a:pt x="800" y="14868"/>
                  <a:pt x="1912" y="16010"/>
                  <a:pt x="3196" y="16752"/>
                </a:cubicBezTo>
                <a:cubicBezTo>
                  <a:pt x="4699" y="17623"/>
                  <a:pt x="6376" y="17997"/>
                  <a:pt x="8090" y="17997"/>
                </a:cubicBezTo>
                <a:cubicBezTo>
                  <a:pt x="10640" y="17997"/>
                  <a:pt x="13270" y="17170"/>
                  <a:pt x="15522" y="15924"/>
                </a:cubicBezTo>
                <a:cubicBezTo>
                  <a:pt x="18290" y="14383"/>
                  <a:pt x="20801" y="12158"/>
                  <a:pt x="21942" y="9219"/>
                </a:cubicBezTo>
                <a:cubicBezTo>
                  <a:pt x="22884" y="6708"/>
                  <a:pt x="22712" y="2485"/>
                  <a:pt x="20230" y="774"/>
                </a:cubicBezTo>
                <a:cubicBezTo>
                  <a:pt x="19425" y="215"/>
                  <a:pt x="18382" y="0"/>
                  <a:pt x="17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rot="-1526614">
            <a:off x="6672664" y="649216"/>
            <a:ext cx="827868" cy="699531"/>
          </a:xfrm>
          <a:custGeom>
            <a:avLst/>
            <a:gdLst/>
            <a:ahLst/>
            <a:cxnLst/>
            <a:rect l="l" t="t" r="r" b="b"/>
            <a:pathLst>
              <a:path w="18462" h="15600" extrusionOk="0">
                <a:moveTo>
                  <a:pt x="14253" y="0"/>
                </a:moveTo>
                <a:cubicBezTo>
                  <a:pt x="13828" y="0"/>
                  <a:pt x="13407" y="93"/>
                  <a:pt x="13040" y="285"/>
                </a:cubicBezTo>
                <a:cubicBezTo>
                  <a:pt x="13040" y="314"/>
                  <a:pt x="13011" y="314"/>
                  <a:pt x="13011" y="314"/>
                </a:cubicBezTo>
                <a:cubicBezTo>
                  <a:pt x="12969" y="312"/>
                  <a:pt x="12927" y="311"/>
                  <a:pt x="12885" y="311"/>
                </a:cubicBezTo>
                <a:cubicBezTo>
                  <a:pt x="12353" y="311"/>
                  <a:pt x="11804" y="471"/>
                  <a:pt x="11328" y="656"/>
                </a:cubicBezTo>
                <a:cubicBezTo>
                  <a:pt x="10244" y="1113"/>
                  <a:pt x="9388" y="1911"/>
                  <a:pt x="8560" y="2739"/>
                </a:cubicBezTo>
                <a:cubicBezTo>
                  <a:pt x="6963" y="3509"/>
                  <a:pt x="5422" y="4422"/>
                  <a:pt x="4024" y="5535"/>
                </a:cubicBezTo>
                <a:cubicBezTo>
                  <a:pt x="2711" y="6562"/>
                  <a:pt x="1513" y="7846"/>
                  <a:pt x="857" y="9387"/>
                </a:cubicBezTo>
                <a:cubicBezTo>
                  <a:pt x="200" y="10899"/>
                  <a:pt x="1" y="12839"/>
                  <a:pt x="999" y="14209"/>
                </a:cubicBezTo>
                <a:cubicBezTo>
                  <a:pt x="1758" y="15213"/>
                  <a:pt x="2929" y="15599"/>
                  <a:pt x="4121" y="15599"/>
                </a:cubicBezTo>
                <a:cubicBezTo>
                  <a:pt x="4588" y="15599"/>
                  <a:pt x="5058" y="15540"/>
                  <a:pt x="5507" y="15436"/>
                </a:cubicBezTo>
                <a:cubicBezTo>
                  <a:pt x="6449" y="15179"/>
                  <a:pt x="7305" y="14779"/>
                  <a:pt x="8189" y="14380"/>
                </a:cubicBezTo>
                <a:cubicBezTo>
                  <a:pt x="9103" y="14009"/>
                  <a:pt x="10016" y="13724"/>
                  <a:pt x="10957" y="13467"/>
                </a:cubicBezTo>
                <a:cubicBezTo>
                  <a:pt x="12698" y="12982"/>
                  <a:pt x="14467" y="12525"/>
                  <a:pt x="15950" y="11441"/>
                </a:cubicBezTo>
                <a:cubicBezTo>
                  <a:pt x="16635" y="10956"/>
                  <a:pt x="17234" y="10385"/>
                  <a:pt x="17662" y="9672"/>
                </a:cubicBezTo>
                <a:cubicBezTo>
                  <a:pt x="18176" y="8873"/>
                  <a:pt x="18404" y="7960"/>
                  <a:pt x="18433" y="7047"/>
                </a:cubicBezTo>
                <a:cubicBezTo>
                  <a:pt x="18461" y="6106"/>
                  <a:pt x="18290" y="5164"/>
                  <a:pt x="18062" y="4251"/>
                </a:cubicBezTo>
                <a:cubicBezTo>
                  <a:pt x="17805" y="3395"/>
                  <a:pt x="17520" y="2539"/>
                  <a:pt x="17063" y="1769"/>
                </a:cubicBezTo>
                <a:cubicBezTo>
                  <a:pt x="16635" y="1055"/>
                  <a:pt x="16036" y="456"/>
                  <a:pt x="15237" y="171"/>
                </a:cubicBezTo>
                <a:cubicBezTo>
                  <a:pt x="14923" y="58"/>
                  <a:pt x="14587" y="0"/>
                  <a:pt x="14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 name="Google Shape;218;p15"/>
          <p:cNvGrpSpPr/>
          <p:nvPr/>
        </p:nvGrpSpPr>
        <p:grpSpPr>
          <a:xfrm rot="-1452517">
            <a:off x="4382342" y="4295580"/>
            <a:ext cx="1127800" cy="645040"/>
            <a:chOff x="2567050" y="2204500"/>
            <a:chExt cx="594200" cy="339850"/>
          </a:xfrm>
        </p:grpSpPr>
        <p:sp>
          <p:nvSpPr>
            <p:cNvPr id="219" name="Google Shape;219;p15"/>
            <p:cNvSpPr/>
            <p:nvPr/>
          </p:nvSpPr>
          <p:spPr>
            <a:xfrm>
              <a:off x="2567050" y="2426350"/>
              <a:ext cx="200475" cy="85375"/>
            </a:xfrm>
            <a:custGeom>
              <a:avLst/>
              <a:gdLst/>
              <a:ahLst/>
              <a:cxnLst/>
              <a:rect l="l" t="t" r="r" b="b"/>
              <a:pathLst>
                <a:path w="8019" h="3415" extrusionOk="0">
                  <a:moveTo>
                    <a:pt x="2206" y="405"/>
                  </a:moveTo>
                  <a:cubicBezTo>
                    <a:pt x="3003" y="405"/>
                    <a:pt x="3829" y="586"/>
                    <a:pt x="4566" y="811"/>
                  </a:cubicBezTo>
                  <a:cubicBezTo>
                    <a:pt x="5108" y="982"/>
                    <a:pt x="5621" y="1182"/>
                    <a:pt x="6135" y="1439"/>
                  </a:cubicBezTo>
                  <a:cubicBezTo>
                    <a:pt x="6563" y="1667"/>
                    <a:pt x="7020" y="1924"/>
                    <a:pt x="7333" y="2323"/>
                  </a:cubicBezTo>
                  <a:cubicBezTo>
                    <a:pt x="7505" y="2523"/>
                    <a:pt x="7704" y="2837"/>
                    <a:pt x="7333" y="2951"/>
                  </a:cubicBezTo>
                  <a:cubicBezTo>
                    <a:pt x="7217" y="3003"/>
                    <a:pt x="7077" y="3019"/>
                    <a:pt x="6933" y="3019"/>
                  </a:cubicBezTo>
                  <a:cubicBezTo>
                    <a:pt x="6758" y="3019"/>
                    <a:pt x="6576" y="2995"/>
                    <a:pt x="6420" y="2979"/>
                  </a:cubicBezTo>
                  <a:cubicBezTo>
                    <a:pt x="5878" y="2951"/>
                    <a:pt x="5308" y="2865"/>
                    <a:pt x="4766" y="2751"/>
                  </a:cubicBezTo>
                  <a:cubicBezTo>
                    <a:pt x="3938" y="2609"/>
                    <a:pt x="3111" y="2380"/>
                    <a:pt x="2312" y="2123"/>
                  </a:cubicBezTo>
                  <a:cubicBezTo>
                    <a:pt x="1912" y="1895"/>
                    <a:pt x="1484" y="1695"/>
                    <a:pt x="1056" y="1496"/>
                  </a:cubicBezTo>
                  <a:cubicBezTo>
                    <a:pt x="857" y="1382"/>
                    <a:pt x="600" y="1210"/>
                    <a:pt x="657" y="954"/>
                  </a:cubicBezTo>
                  <a:cubicBezTo>
                    <a:pt x="742" y="668"/>
                    <a:pt x="1028" y="554"/>
                    <a:pt x="1285" y="497"/>
                  </a:cubicBezTo>
                  <a:cubicBezTo>
                    <a:pt x="1583" y="433"/>
                    <a:pt x="1892" y="405"/>
                    <a:pt x="2206" y="405"/>
                  </a:cubicBezTo>
                  <a:close/>
                  <a:moveTo>
                    <a:pt x="2110" y="0"/>
                  </a:moveTo>
                  <a:cubicBezTo>
                    <a:pt x="1697" y="0"/>
                    <a:pt x="1279" y="44"/>
                    <a:pt x="914" y="183"/>
                  </a:cubicBezTo>
                  <a:cubicBezTo>
                    <a:pt x="372" y="412"/>
                    <a:pt x="1" y="1068"/>
                    <a:pt x="457" y="1553"/>
                  </a:cubicBezTo>
                  <a:cubicBezTo>
                    <a:pt x="714" y="1810"/>
                    <a:pt x="1056" y="1924"/>
                    <a:pt x="1342" y="2066"/>
                  </a:cubicBezTo>
                  <a:cubicBezTo>
                    <a:pt x="1370" y="2066"/>
                    <a:pt x="1399" y="2095"/>
                    <a:pt x="1427" y="2095"/>
                  </a:cubicBezTo>
                  <a:cubicBezTo>
                    <a:pt x="2569" y="2609"/>
                    <a:pt x="3710" y="2979"/>
                    <a:pt x="4908" y="3208"/>
                  </a:cubicBezTo>
                  <a:cubicBezTo>
                    <a:pt x="5593" y="3322"/>
                    <a:pt x="6278" y="3407"/>
                    <a:pt x="6991" y="3407"/>
                  </a:cubicBezTo>
                  <a:cubicBezTo>
                    <a:pt x="7032" y="3412"/>
                    <a:pt x="7074" y="3414"/>
                    <a:pt x="7117" y="3414"/>
                  </a:cubicBezTo>
                  <a:cubicBezTo>
                    <a:pt x="7344" y="3414"/>
                    <a:pt x="7593" y="3347"/>
                    <a:pt x="7761" y="3179"/>
                  </a:cubicBezTo>
                  <a:cubicBezTo>
                    <a:pt x="7961" y="3008"/>
                    <a:pt x="8018" y="2723"/>
                    <a:pt x="7904" y="2466"/>
                  </a:cubicBezTo>
                  <a:cubicBezTo>
                    <a:pt x="7676" y="1924"/>
                    <a:pt x="7134" y="1524"/>
                    <a:pt x="6620" y="1239"/>
                  </a:cubicBezTo>
                  <a:cubicBezTo>
                    <a:pt x="6049" y="925"/>
                    <a:pt x="5422" y="668"/>
                    <a:pt x="4794" y="440"/>
                  </a:cubicBezTo>
                  <a:cubicBezTo>
                    <a:pt x="4166" y="240"/>
                    <a:pt x="3539"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2663350" y="2339325"/>
              <a:ext cx="200475" cy="85200"/>
            </a:xfrm>
            <a:custGeom>
              <a:avLst/>
              <a:gdLst/>
              <a:ahLst/>
              <a:cxnLst/>
              <a:rect l="l" t="t" r="r" b="b"/>
              <a:pathLst>
                <a:path w="8019" h="3408" extrusionOk="0">
                  <a:moveTo>
                    <a:pt x="2251" y="400"/>
                  </a:moveTo>
                  <a:cubicBezTo>
                    <a:pt x="3034" y="400"/>
                    <a:pt x="3842" y="570"/>
                    <a:pt x="4566" y="811"/>
                  </a:cubicBezTo>
                  <a:cubicBezTo>
                    <a:pt x="5108" y="982"/>
                    <a:pt x="5621" y="1182"/>
                    <a:pt x="6135" y="1439"/>
                  </a:cubicBezTo>
                  <a:cubicBezTo>
                    <a:pt x="6563" y="1667"/>
                    <a:pt x="7019" y="1924"/>
                    <a:pt x="7333" y="2295"/>
                  </a:cubicBezTo>
                  <a:cubicBezTo>
                    <a:pt x="7504" y="2494"/>
                    <a:pt x="7704" y="2808"/>
                    <a:pt x="7333" y="2951"/>
                  </a:cubicBezTo>
                  <a:cubicBezTo>
                    <a:pt x="7231" y="2997"/>
                    <a:pt x="7110" y="3010"/>
                    <a:pt x="6983" y="3010"/>
                  </a:cubicBezTo>
                  <a:cubicBezTo>
                    <a:pt x="6793" y="3010"/>
                    <a:pt x="6591" y="2980"/>
                    <a:pt x="6420" y="2980"/>
                  </a:cubicBezTo>
                  <a:cubicBezTo>
                    <a:pt x="5878" y="2922"/>
                    <a:pt x="5307" y="2865"/>
                    <a:pt x="4765" y="2751"/>
                  </a:cubicBezTo>
                  <a:cubicBezTo>
                    <a:pt x="3938" y="2609"/>
                    <a:pt x="3110" y="2380"/>
                    <a:pt x="2312" y="2095"/>
                  </a:cubicBezTo>
                  <a:cubicBezTo>
                    <a:pt x="1912" y="1867"/>
                    <a:pt x="1484" y="1696"/>
                    <a:pt x="1056" y="1467"/>
                  </a:cubicBezTo>
                  <a:cubicBezTo>
                    <a:pt x="856" y="1353"/>
                    <a:pt x="600" y="1211"/>
                    <a:pt x="657" y="925"/>
                  </a:cubicBezTo>
                  <a:cubicBezTo>
                    <a:pt x="742" y="668"/>
                    <a:pt x="1028" y="554"/>
                    <a:pt x="1284" y="497"/>
                  </a:cubicBezTo>
                  <a:cubicBezTo>
                    <a:pt x="1597" y="430"/>
                    <a:pt x="1922" y="400"/>
                    <a:pt x="2251" y="400"/>
                  </a:cubicBezTo>
                  <a:close/>
                  <a:moveTo>
                    <a:pt x="2110" y="0"/>
                  </a:moveTo>
                  <a:cubicBezTo>
                    <a:pt x="1697" y="0"/>
                    <a:pt x="1279" y="44"/>
                    <a:pt x="914" y="183"/>
                  </a:cubicBezTo>
                  <a:cubicBezTo>
                    <a:pt x="371" y="383"/>
                    <a:pt x="0" y="1068"/>
                    <a:pt x="457" y="1553"/>
                  </a:cubicBezTo>
                  <a:cubicBezTo>
                    <a:pt x="714" y="1781"/>
                    <a:pt x="1056" y="1895"/>
                    <a:pt x="1342" y="2038"/>
                  </a:cubicBezTo>
                  <a:cubicBezTo>
                    <a:pt x="1370" y="2066"/>
                    <a:pt x="1399" y="2066"/>
                    <a:pt x="1427" y="2095"/>
                  </a:cubicBezTo>
                  <a:cubicBezTo>
                    <a:pt x="2568" y="2609"/>
                    <a:pt x="3710" y="2980"/>
                    <a:pt x="4908" y="3208"/>
                  </a:cubicBezTo>
                  <a:cubicBezTo>
                    <a:pt x="5593" y="3322"/>
                    <a:pt x="6278" y="3407"/>
                    <a:pt x="6991" y="3407"/>
                  </a:cubicBezTo>
                  <a:cubicBezTo>
                    <a:pt x="7248" y="3407"/>
                    <a:pt x="7562" y="3379"/>
                    <a:pt x="7761" y="3179"/>
                  </a:cubicBezTo>
                  <a:cubicBezTo>
                    <a:pt x="7961" y="2980"/>
                    <a:pt x="8018" y="2723"/>
                    <a:pt x="7904" y="2466"/>
                  </a:cubicBezTo>
                  <a:cubicBezTo>
                    <a:pt x="7676" y="1924"/>
                    <a:pt x="7134" y="1524"/>
                    <a:pt x="6620" y="1239"/>
                  </a:cubicBezTo>
                  <a:cubicBezTo>
                    <a:pt x="6049" y="897"/>
                    <a:pt x="5422" y="640"/>
                    <a:pt x="4794" y="440"/>
                  </a:cubicBezTo>
                  <a:cubicBezTo>
                    <a:pt x="4166" y="240"/>
                    <a:pt x="3538"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2809575" y="2459150"/>
              <a:ext cx="199750" cy="85200"/>
            </a:xfrm>
            <a:custGeom>
              <a:avLst/>
              <a:gdLst/>
              <a:ahLst/>
              <a:cxnLst/>
              <a:rect l="l" t="t" r="r" b="b"/>
              <a:pathLst>
                <a:path w="7990" h="3408" extrusionOk="0">
                  <a:moveTo>
                    <a:pt x="2245" y="400"/>
                  </a:moveTo>
                  <a:cubicBezTo>
                    <a:pt x="3020" y="400"/>
                    <a:pt x="3814" y="570"/>
                    <a:pt x="4537" y="811"/>
                  </a:cubicBezTo>
                  <a:cubicBezTo>
                    <a:pt x="5079" y="983"/>
                    <a:pt x="5621" y="1182"/>
                    <a:pt x="6135" y="1439"/>
                  </a:cubicBezTo>
                  <a:cubicBezTo>
                    <a:pt x="6563" y="1667"/>
                    <a:pt x="6991" y="1924"/>
                    <a:pt x="7305" y="2295"/>
                  </a:cubicBezTo>
                  <a:cubicBezTo>
                    <a:pt x="7476" y="2495"/>
                    <a:pt x="7676" y="2809"/>
                    <a:pt x="7333" y="2951"/>
                  </a:cubicBezTo>
                  <a:cubicBezTo>
                    <a:pt x="7231" y="2997"/>
                    <a:pt x="7110" y="3011"/>
                    <a:pt x="6983" y="3011"/>
                  </a:cubicBezTo>
                  <a:cubicBezTo>
                    <a:pt x="6794" y="3011"/>
                    <a:pt x="6592" y="2980"/>
                    <a:pt x="6420" y="2980"/>
                  </a:cubicBezTo>
                  <a:cubicBezTo>
                    <a:pt x="5850" y="2923"/>
                    <a:pt x="5308" y="2866"/>
                    <a:pt x="4737" y="2752"/>
                  </a:cubicBezTo>
                  <a:cubicBezTo>
                    <a:pt x="3938" y="2609"/>
                    <a:pt x="3111" y="2381"/>
                    <a:pt x="2312" y="2095"/>
                  </a:cubicBezTo>
                  <a:cubicBezTo>
                    <a:pt x="1884" y="1867"/>
                    <a:pt x="1456" y="1696"/>
                    <a:pt x="1056" y="1468"/>
                  </a:cubicBezTo>
                  <a:cubicBezTo>
                    <a:pt x="857" y="1354"/>
                    <a:pt x="600" y="1211"/>
                    <a:pt x="657" y="926"/>
                  </a:cubicBezTo>
                  <a:cubicBezTo>
                    <a:pt x="714" y="669"/>
                    <a:pt x="1028" y="555"/>
                    <a:pt x="1285" y="498"/>
                  </a:cubicBezTo>
                  <a:cubicBezTo>
                    <a:pt x="1597" y="430"/>
                    <a:pt x="1919" y="400"/>
                    <a:pt x="2245" y="400"/>
                  </a:cubicBezTo>
                  <a:close/>
                  <a:moveTo>
                    <a:pt x="2083" y="1"/>
                  </a:moveTo>
                  <a:cubicBezTo>
                    <a:pt x="1673" y="1"/>
                    <a:pt x="1261" y="45"/>
                    <a:pt x="914" y="184"/>
                  </a:cubicBezTo>
                  <a:cubicBezTo>
                    <a:pt x="372" y="383"/>
                    <a:pt x="1" y="1068"/>
                    <a:pt x="457" y="1553"/>
                  </a:cubicBezTo>
                  <a:cubicBezTo>
                    <a:pt x="685" y="1782"/>
                    <a:pt x="1028" y="1896"/>
                    <a:pt x="1342" y="2038"/>
                  </a:cubicBezTo>
                  <a:cubicBezTo>
                    <a:pt x="1370" y="2067"/>
                    <a:pt x="1399" y="2067"/>
                    <a:pt x="1427" y="2095"/>
                  </a:cubicBezTo>
                  <a:cubicBezTo>
                    <a:pt x="2540" y="2580"/>
                    <a:pt x="3681" y="2980"/>
                    <a:pt x="4908" y="3208"/>
                  </a:cubicBezTo>
                  <a:cubicBezTo>
                    <a:pt x="5593" y="3322"/>
                    <a:pt x="6278" y="3408"/>
                    <a:pt x="6962" y="3408"/>
                  </a:cubicBezTo>
                  <a:cubicBezTo>
                    <a:pt x="7248" y="3408"/>
                    <a:pt x="7533" y="3379"/>
                    <a:pt x="7733" y="3180"/>
                  </a:cubicBezTo>
                  <a:cubicBezTo>
                    <a:pt x="7961" y="2980"/>
                    <a:pt x="7990" y="2723"/>
                    <a:pt x="7904" y="2466"/>
                  </a:cubicBezTo>
                  <a:cubicBezTo>
                    <a:pt x="7676" y="1924"/>
                    <a:pt x="7134" y="1496"/>
                    <a:pt x="6620" y="1239"/>
                  </a:cubicBezTo>
                  <a:cubicBezTo>
                    <a:pt x="6049" y="897"/>
                    <a:pt x="5422" y="640"/>
                    <a:pt x="4794" y="441"/>
                  </a:cubicBezTo>
                  <a:cubicBezTo>
                    <a:pt x="4166" y="241"/>
                    <a:pt x="3510" y="98"/>
                    <a:pt x="2854" y="41"/>
                  </a:cubicBezTo>
                  <a:cubicBezTo>
                    <a:pt x="2609" y="19"/>
                    <a:pt x="2346" y="1"/>
                    <a:pt x="2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2961500" y="2412800"/>
              <a:ext cx="199750" cy="85200"/>
            </a:xfrm>
            <a:custGeom>
              <a:avLst/>
              <a:gdLst/>
              <a:ahLst/>
              <a:cxnLst/>
              <a:rect l="l" t="t" r="r" b="b"/>
              <a:pathLst>
                <a:path w="7990" h="3408" extrusionOk="0">
                  <a:moveTo>
                    <a:pt x="2190" y="405"/>
                  </a:moveTo>
                  <a:cubicBezTo>
                    <a:pt x="2990" y="405"/>
                    <a:pt x="3800" y="586"/>
                    <a:pt x="4538" y="811"/>
                  </a:cubicBezTo>
                  <a:cubicBezTo>
                    <a:pt x="5080" y="982"/>
                    <a:pt x="5622" y="1182"/>
                    <a:pt x="6107" y="1439"/>
                  </a:cubicBezTo>
                  <a:cubicBezTo>
                    <a:pt x="6563" y="1667"/>
                    <a:pt x="6991" y="1924"/>
                    <a:pt x="7305" y="2295"/>
                  </a:cubicBezTo>
                  <a:cubicBezTo>
                    <a:pt x="7476" y="2523"/>
                    <a:pt x="7676" y="2808"/>
                    <a:pt x="7334" y="2951"/>
                  </a:cubicBezTo>
                  <a:cubicBezTo>
                    <a:pt x="7204" y="3002"/>
                    <a:pt x="7058" y="3019"/>
                    <a:pt x="6912" y="3019"/>
                  </a:cubicBezTo>
                  <a:cubicBezTo>
                    <a:pt x="6736" y="3019"/>
                    <a:pt x="6561" y="2995"/>
                    <a:pt x="6421" y="2979"/>
                  </a:cubicBezTo>
                  <a:cubicBezTo>
                    <a:pt x="5850" y="2922"/>
                    <a:pt x="5279" y="2865"/>
                    <a:pt x="4737" y="2751"/>
                  </a:cubicBezTo>
                  <a:cubicBezTo>
                    <a:pt x="3910" y="2608"/>
                    <a:pt x="3111" y="2380"/>
                    <a:pt x="2312" y="2123"/>
                  </a:cubicBezTo>
                  <a:cubicBezTo>
                    <a:pt x="1884" y="1895"/>
                    <a:pt x="1456" y="1695"/>
                    <a:pt x="1057" y="1467"/>
                  </a:cubicBezTo>
                  <a:cubicBezTo>
                    <a:pt x="828" y="1382"/>
                    <a:pt x="572" y="1210"/>
                    <a:pt x="657" y="954"/>
                  </a:cubicBezTo>
                  <a:cubicBezTo>
                    <a:pt x="714" y="668"/>
                    <a:pt x="1028" y="554"/>
                    <a:pt x="1256" y="497"/>
                  </a:cubicBezTo>
                  <a:cubicBezTo>
                    <a:pt x="1563" y="433"/>
                    <a:pt x="1876" y="405"/>
                    <a:pt x="2190" y="405"/>
                  </a:cubicBezTo>
                  <a:close/>
                  <a:moveTo>
                    <a:pt x="2082" y="0"/>
                  </a:moveTo>
                  <a:cubicBezTo>
                    <a:pt x="1669" y="0"/>
                    <a:pt x="1251" y="44"/>
                    <a:pt x="885" y="183"/>
                  </a:cubicBezTo>
                  <a:cubicBezTo>
                    <a:pt x="343" y="383"/>
                    <a:pt x="1" y="1068"/>
                    <a:pt x="457" y="1553"/>
                  </a:cubicBezTo>
                  <a:cubicBezTo>
                    <a:pt x="686" y="1781"/>
                    <a:pt x="1028" y="1924"/>
                    <a:pt x="1342" y="2066"/>
                  </a:cubicBezTo>
                  <a:cubicBezTo>
                    <a:pt x="1370" y="2066"/>
                    <a:pt x="1399" y="2066"/>
                    <a:pt x="1428" y="2095"/>
                  </a:cubicBezTo>
                  <a:cubicBezTo>
                    <a:pt x="2540" y="2608"/>
                    <a:pt x="3682" y="2979"/>
                    <a:pt x="4908" y="3208"/>
                  </a:cubicBezTo>
                  <a:cubicBezTo>
                    <a:pt x="5565" y="3322"/>
                    <a:pt x="6278" y="3407"/>
                    <a:pt x="6963" y="3407"/>
                  </a:cubicBezTo>
                  <a:cubicBezTo>
                    <a:pt x="7248" y="3407"/>
                    <a:pt x="7533" y="3379"/>
                    <a:pt x="7733" y="3179"/>
                  </a:cubicBezTo>
                  <a:cubicBezTo>
                    <a:pt x="7933" y="3008"/>
                    <a:pt x="7990" y="2723"/>
                    <a:pt x="7904" y="2466"/>
                  </a:cubicBezTo>
                  <a:cubicBezTo>
                    <a:pt x="7676" y="1924"/>
                    <a:pt x="7105" y="1524"/>
                    <a:pt x="6620" y="1239"/>
                  </a:cubicBezTo>
                  <a:cubicBezTo>
                    <a:pt x="6050" y="896"/>
                    <a:pt x="5422" y="668"/>
                    <a:pt x="4794" y="440"/>
                  </a:cubicBezTo>
                  <a:cubicBezTo>
                    <a:pt x="4167" y="240"/>
                    <a:pt x="3510" y="98"/>
                    <a:pt x="2854" y="41"/>
                  </a:cubicBezTo>
                  <a:cubicBezTo>
                    <a:pt x="2609" y="18"/>
                    <a:pt x="2347" y="0"/>
                    <a:pt x="2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2592025" y="2204500"/>
              <a:ext cx="200450" cy="85375"/>
            </a:xfrm>
            <a:custGeom>
              <a:avLst/>
              <a:gdLst/>
              <a:ahLst/>
              <a:cxnLst/>
              <a:rect l="l" t="t" r="r" b="b"/>
              <a:pathLst>
                <a:path w="8018" h="3415" extrusionOk="0">
                  <a:moveTo>
                    <a:pt x="2206" y="405"/>
                  </a:moveTo>
                  <a:cubicBezTo>
                    <a:pt x="3003" y="405"/>
                    <a:pt x="3828" y="586"/>
                    <a:pt x="4565" y="811"/>
                  </a:cubicBezTo>
                  <a:cubicBezTo>
                    <a:pt x="5108" y="983"/>
                    <a:pt x="5621" y="1182"/>
                    <a:pt x="6135" y="1439"/>
                  </a:cubicBezTo>
                  <a:cubicBezTo>
                    <a:pt x="6563" y="1667"/>
                    <a:pt x="6991" y="1924"/>
                    <a:pt x="7305" y="2324"/>
                  </a:cubicBezTo>
                  <a:cubicBezTo>
                    <a:pt x="7476" y="2523"/>
                    <a:pt x="7675" y="2837"/>
                    <a:pt x="7333" y="2980"/>
                  </a:cubicBezTo>
                  <a:cubicBezTo>
                    <a:pt x="7232" y="3014"/>
                    <a:pt x="7114" y="3025"/>
                    <a:pt x="6990" y="3025"/>
                  </a:cubicBezTo>
                  <a:cubicBezTo>
                    <a:pt x="6798" y="3025"/>
                    <a:pt x="6593" y="2997"/>
                    <a:pt x="6420" y="2980"/>
                  </a:cubicBezTo>
                  <a:cubicBezTo>
                    <a:pt x="5849" y="2951"/>
                    <a:pt x="5307" y="2866"/>
                    <a:pt x="4737" y="2752"/>
                  </a:cubicBezTo>
                  <a:cubicBezTo>
                    <a:pt x="3938" y="2609"/>
                    <a:pt x="3110" y="2409"/>
                    <a:pt x="2311" y="2124"/>
                  </a:cubicBezTo>
                  <a:cubicBezTo>
                    <a:pt x="1912" y="1896"/>
                    <a:pt x="1484" y="1696"/>
                    <a:pt x="1056" y="1496"/>
                  </a:cubicBezTo>
                  <a:cubicBezTo>
                    <a:pt x="856" y="1382"/>
                    <a:pt x="599" y="1211"/>
                    <a:pt x="657" y="954"/>
                  </a:cubicBezTo>
                  <a:cubicBezTo>
                    <a:pt x="742" y="669"/>
                    <a:pt x="1027" y="555"/>
                    <a:pt x="1284" y="498"/>
                  </a:cubicBezTo>
                  <a:cubicBezTo>
                    <a:pt x="1582" y="433"/>
                    <a:pt x="1892" y="405"/>
                    <a:pt x="2206" y="405"/>
                  </a:cubicBezTo>
                  <a:close/>
                  <a:moveTo>
                    <a:pt x="2104" y="1"/>
                  </a:moveTo>
                  <a:cubicBezTo>
                    <a:pt x="1697" y="1"/>
                    <a:pt x="1279" y="45"/>
                    <a:pt x="913" y="184"/>
                  </a:cubicBezTo>
                  <a:cubicBezTo>
                    <a:pt x="371" y="412"/>
                    <a:pt x="0" y="1068"/>
                    <a:pt x="457" y="1553"/>
                  </a:cubicBezTo>
                  <a:cubicBezTo>
                    <a:pt x="685" y="1810"/>
                    <a:pt x="1056" y="1924"/>
                    <a:pt x="1341" y="2067"/>
                  </a:cubicBezTo>
                  <a:cubicBezTo>
                    <a:pt x="1370" y="2067"/>
                    <a:pt x="1398" y="2095"/>
                    <a:pt x="1427" y="2095"/>
                  </a:cubicBezTo>
                  <a:cubicBezTo>
                    <a:pt x="2540" y="2609"/>
                    <a:pt x="3681" y="2980"/>
                    <a:pt x="4908" y="3208"/>
                  </a:cubicBezTo>
                  <a:cubicBezTo>
                    <a:pt x="5593" y="3322"/>
                    <a:pt x="6277" y="3408"/>
                    <a:pt x="6962" y="3408"/>
                  </a:cubicBezTo>
                  <a:cubicBezTo>
                    <a:pt x="7007" y="3412"/>
                    <a:pt x="7052" y="3415"/>
                    <a:pt x="7097" y="3415"/>
                  </a:cubicBezTo>
                  <a:cubicBezTo>
                    <a:pt x="7336" y="3415"/>
                    <a:pt x="7569" y="3348"/>
                    <a:pt x="7761" y="3180"/>
                  </a:cubicBezTo>
                  <a:cubicBezTo>
                    <a:pt x="7961" y="3008"/>
                    <a:pt x="8018" y="2723"/>
                    <a:pt x="7904" y="2466"/>
                  </a:cubicBezTo>
                  <a:cubicBezTo>
                    <a:pt x="7675" y="1924"/>
                    <a:pt x="7133" y="1525"/>
                    <a:pt x="6620" y="1239"/>
                  </a:cubicBezTo>
                  <a:cubicBezTo>
                    <a:pt x="6049" y="926"/>
                    <a:pt x="5421" y="669"/>
                    <a:pt x="4794" y="469"/>
                  </a:cubicBezTo>
                  <a:cubicBezTo>
                    <a:pt x="4166" y="241"/>
                    <a:pt x="3510" y="98"/>
                    <a:pt x="2853" y="41"/>
                  </a:cubicBezTo>
                  <a:cubicBezTo>
                    <a:pt x="2620" y="19"/>
                    <a:pt x="2364" y="1"/>
                    <a:pt x="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2835250" y="2296525"/>
              <a:ext cx="199750" cy="85200"/>
            </a:xfrm>
            <a:custGeom>
              <a:avLst/>
              <a:gdLst/>
              <a:ahLst/>
              <a:cxnLst/>
              <a:rect l="l" t="t" r="r" b="b"/>
              <a:pathLst>
                <a:path w="7990" h="3408" extrusionOk="0">
                  <a:moveTo>
                    <a:pt x="2205" y="405"/>
                  </a:moveTo>
                  <a:cubicBezTo>
                    <a:pt x="3001" y="405"/>
                    <a:pt x="3821" y="586"/>
                    <a:pt x="4537" y="811"/>
                  </a:cubicBezTo>
                  <a:cubicBezTo>
                    <a:pt x="5079" y="982"/>
                    <a:pt x="5622" y="1182"/>
                    <a:pt x="6135" y="1439"/>
                  </a:cubicBezTo>
                  <a:cubicBezTo>
                    <a:pt x="6563" y="1667"/>
                    <a:pt x="6991" y="1924"/>
                    <a:pt x="7305" y="2295"/>
                  </a:cubicBezTo>
                  <a:cubicBezTo>
                    <a:pt x="7476" y="2523"/>
                    <a:pt x="7676" y="2808"/>
                    <a:pt x="7334" y="2951"/>
                  </a:cubicBezTo>
                  <a:cubicBezTo>
                    <a:pt x="7231" y="2997"/>
                    <a:pt x="7110" y="3010"/>
                    <a:pt x="6983" y="3010"/>
                  </a:cubicBezTo>
                  <a:cubicBezTo>
                    <a:pt x="6794" y="3010"/>
                    <a:pt x="6592" y="2980"/>
                    <a:pt x="6420" y="2980"/>
                  </a:cubicBezTo>
                  <a:cubicBezTo>
                    <a:pt x="5850" y="2923"/>
                    <a:pt x="5308" y="2865"/>
                    <a:pt x="4737" y="2751"/>
                  </a:cubicBezTo>
                  <a:cubicBezTo>
                    <a:pt x="3938" y="2609"/>
                    <a:pt x="3111" y="2380"/>
                    <a:pt x="2312" y="2124"/>
                  </a:cubicBezTo>
                  <a:cubicBezTo>
                    <a:pt x="1912" y="1895"/>
                    <a:pt x="1484" y="1696"/>
                    <a:pt x="1056" y="1467"/>
                  </a:cubicBezTo>
                  <a:cubicBezTo>
                    <a:pt x="857" y="1382"/>
                    <a:pt x="600" y="1211"/>
                    <a:pt x="657" y="954"/>
                  </a:cubicBezTo>
                  <a:cubicBezTo>
                    <a:pt x="743" y="668"/>
                    <a:pt x="1028" y="554"/>
                    <a:pt x="1285" y="497"/>
                  </a:cubicBezTo>
                  <a:cubicBezTo>
                    <a:pt x="1583" y="433"/>
                    <a:pt x="1892" y="405"/>
                    <a:pt x="2205" y="405"/>
                  </a:cubicBezTo>
                  <a:close/>
                  <a:moveTo>
                    <a:pt x="2096" y="1"/>
                  </a:moveTo>
                  <a:cubicBezTo>
                    <a:pt x="1684" y="1"/>
                    <a:pt x="1262" y="44"/>
                    <a:pt x="914" y="183"/>
                  </a:cubicBezTo>
                  <a:cubicBezTo>
                    <a:pt x="372" y="383"/>
                    <a:pt x="1" y="1068"/>
                    <a:pt x="457" y="1553"/>
                  </a:cubicBezTo>
                  <a:cubicBezTo>
                    <a:pt x="686" y="1781"/>
                    <a:pt x="1028" y="1924"/>
                    <a:pt x="1342" y="2038"/>
                  </a:cubicBezTo>
                  <a:cubicBezTo>
                    <a:pt x="1370" y="2067"/>
                    <a:pt x="1399" y="2067"/>
                    <a:pt x="1427" y="2095"/>
                  </a:cubicBezTo>
                  <a:cubicBezTo>
                    <a:pt x="2540" y="2609"/>
                    <a:pt x="3681" y="2980"/>
                    <a:pt x="4908" y="3208"/>
                  </a:cubicBezTo>
                  <a:cubicBezTo>
                    <a:pt x="5593" y="3322"/>
                    <a:pt x="6278" y="3408"/>
                    <a:pt x="6963" y="3408"/>
                  </a:cubicBezTo>
                  <a:cubicBezTo>
                    <a:pt x="7248" y="3408"/>
                    <a:pt x="7533" y="3379"/>
                    <a:pt x="7762" y="3179"/>
                  </a:cubicBezTo>
                  <a:cubicBezTo>
                    <a:pt x="7961" y="2980"/>
                    <a:pt x="7990" y="2723"/>
                    <a:pt x="7904" y="2466"/>
                  </a:cubicBezTo>
                  <a:cubicBezTo>
                    <a:pt x="7676" y="1924"/>
                    <a:pt x="7134" y="1524"/>
                    <a:pt x="6620" y="1239"/>
                  </a:cubicBezTo>
                  <a:cubicBezTo>
                    <a:pt x="6050" y="897"/>
                    <a:pt x="5422" y="668"/>
                    <a:pt x="4794" y="440"/>
                  </a:cubicBezTo>
                  <a:cubicBezTo>
                    <a:pt x="4166" y="240"/>
                    <a:pt x="3510" y="98"/>
                    <a:pt x="2854" y="41"/>
                  </a:cubicBezTo>
                  <a:cubicBezTo>
                    <a:pt x="2620" y="18"/>
                    <a:pt x="2360" y="1"/>
                    <a:pt x="20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15"/>
          <p:cNvSpPr txBox="1">
            <a:spLocks noGrp="1"/>
          </p:cNvSpPr>
          <p:nvPr>
            <p:ph type="title"/>
          </p:nvPr>
        </p:nvSpPr>
        <p:spPr>
          <a:xfrm>
            <a:off x="3611100" y="3296043"/>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26" name="Google Shape;226;p15"/>
          <p:cNvSpPr txBox="1">
            <a:spLocks noGrp="1"/>
          </p:cNvSpPr>
          <p:nvPr>
            <p:ph type="subTitle" idx="1"/>
          </p:nvPr>
        </p:nvSpPr>
        <p:spPr>
          <a:xfrm>
            <a:off x="3007050" y="1698900"/>
            <a:ext cx="5568300" cy="132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6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227" name="Google Shape;227;p15"/>
          <p:cNvSpPr/>
          <p:nvPr/>
        </p:nvSpPr>
        <p:spPr>
          <a:xfrm rot="-972080">
            <a:off x="7076933" y="3138374"/>
            <a:ext cx="3216375" cy="3202549"/>
          </a:xfrm>
          <a:custGeom>
            <a:avLst/>
            <a:gdLst/>
            <a:ahLst/>
            <a:cxnLst/>
            <a:rect l="l" t="t" r="r" b="b"/>
            <a:pathLst>
              <a:path w="63198" h="43128" extrusionOk="0">
                <a:moveTo>
                  <a:pt x="56346" y="0"/>
                </a:moveTo>
                <a:cubicBezTo>
                  <a:pt x="55901" y="0"/>
                  <a:pt x="55428" y="36"/>
                  <a:pt x="54925" y="112"/>
                </a:cubicBezTo>
                <a:cubicBezTo>
                  <a:pt x="51301" y="654"/>
                  <a:pt x="48448" y="3393"/>
                  <a:pt x="45794" y="5904"/>
                </a:cubicBezTo>
                <a:cubicBezTo>
                  <a:pt x="43141" y="8443"/>
                  <a:pt x="40059" y="11011"/>
                  <a:pt x="36407" y="11125"/>
                </a:cubicBezTo>
                <a:cubicBezTo>
                  <a:pt x="36305" y="11129"/>
                  <a:pt x="36203" y="11131"/>
                  <a:pt x="36101" y="11131"/>
                </a:cubicBezTo>
                <a:cubicBezTo>
                  <a:pt x="34923" y="11131"/>
                  <a:pt x="33744" y="10894"/>
                  <a:pt x="32566" y="10894"/>
                </a:cubicBezTo>
                <a:cubicBezTo>
                  <a:pt x="32334" y="10894"/>
                  <a:pt x="32102" y="10903"/>
                  <a:pt x="31871" y="10925"/>
                </a:cubicBezTo>
                <a:cubicBezTo>
                  <a:pt x="26906" y="11410"/>
                  <a:pt x="24538" y="16632"/>
                  <a:pt x="20258" y="18458"/>
                </a:cubicBezTo>
                <a:cubicBezTo>
                  <a:pt x="19378" y="18825"/>
                  <a:pt x="18607" y="18928"/>
                  <a:pt x="17862" y="18928"/>
                </a:cubicBezTo>
                <a:cubicBezTo>
                  <a:pt x="16929" y="18928"/>
                  <a:pt x="16038" y="18767"/>
                  <a:pt x="15029" y="18767"/>
                </a:cubicBezTo>
                <a:cubicBezTo>
                  <a:pt x="14783" y="18767"/>
                  <a:pt x="14529" y="18776"/>
                  <a:pt x="14266" y="18800"/>
                </a:cubicBezTo>
                <a:cubicBezTo>
                  <a:pt x="11270" y="19085"/>
                  <a:pt x="7276" y="20769"/>
                  <a:pt x="4794" y="22395"/>
                </a:cubicBezTo>
                <a:cubicBezTo>
                  <a:pt x="2711" y="23765"/>
                  <a:pt x="942" y="25848"/>
                  <a:pt x="542" y="28301"/>
                </a:cubicBezTo>
                <a:cubicBezTo>
                  <a:pt x="0" y="31668"/>
                  <a:pt x="2340" y="39543"/>
                  <a:pt x="5136" y="41512"/>
                </a:cubicBezTo>
                <a:cubicBezTo>
                  <a:pt x="6702" y="42628"/>
                  <a:pt x="9170" y="43127"/>
                  <a:pt x="11682" y="43127"/>
                </a:cubicBezTo>
                <a:cubicBezTo>
                  <a:pt x="14436" y="43127"/>
                  <a:pt x="17244" y="42528"/>
                  <a:pt x="18974" y="41483"/>
                </a:cubicBezTo>
                <a:cubicBezTo>
                  <a:pt x="23168" y="38972"/>
                  <a:pt x="26507" y="35235"/>
                  <a:pt x="30644" y="32667"/>
                </a:cubicBezTo>
                <a:cubicBezTo>
                  <a:pt x="35723" y="29528"/>
                  <a:pt x="41800" y="28244"/>
                  <a:pt x="46850" y="25077"/>
                </a:cubicBezTo>
                <a:cubicBezTo>
                  <a:pt x="52214" y="21739"/>
                  <a:pt x="56893" y="17003"/>
                  <a:pt x="60346" y="11610"/>
                </a:cubicBezTo>
                <a:cubicBezTo>
                  <a:pt x="63197" y="7186"/>
                  <a:pt x="62639" y="0"/>
                  <a:pt x="563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CUSTOM_10">
    <p:spTree>
      <p:nvGrpSpPr>
        <p:cNvPr id="1" name="Shape 244"/>
        <p:cNvGrpSpPr/>
        <p:nvPr/>
      </p:nvGrpSpPr>
      <p:grpSpPr>
        <a:xfrm>
          <a:off x="0" y="0"/>
          <a:ext cx="0" cy="0"/>
          <a:chOff x="0" y="0"/>
          <a:chExt cx="0" cy="0"/>
        </a:xfrm>
      </p:grpSpPr>
      <p:sp>
        <p:nvSpPr>
          <p:cNvPr id="245" name="Google Shape;245;p18"/>
          <p:cNvSpPr/>
          <p:nvPr/>
        </p:nvSpPr>
        <p:spPr>
          <a:xfrm>
            <a:off x="-795950" y="-166371"/>
            <a:ext cx="3191278" cy="2354772"/>
          </a:xfrm>
          <a:custGeom>
            <a:avLst/>
            <a:gdLst/>
            <a:ahLst/>
            <a:cxnLst/>
            <a:rect l="l" t="t" r="r" b="b"/>
            <a:pathLst>
              <a:path w="36750" h="27117" extrusionOk="0">
                <a:moveTo>
                  <a:pt x="29872" y="1"/>
                </a:moveTo>
                <a:cubicBezTo>
                  <a:pt x="28363" y="1"/>
                  <a:pt x="26882" y="464"/>
                  <a:pt x="25451" y="1004"/>
                </a:cubicBezTo>
                <a:cubicBezTo>
                  <a:pt x="17918" y="3772"/>
                  <a:pt x="10956" y="8051"/>
                  <a:pt x="4993" y="13444"/>
                </a:cubicBezTo>
                <a:cubicBezTo>
                  <a:pt x="2511" y="15670"/>
                  <a:pt x="0" y="18694"/>
                  <a:pt x="656" y="21975"/>
                </a:cubicBezTo>
                <a:cubicBezTo>
                  <a:pt x="1056" y="24001"/>
                  <a:pt x="2654" y="25656"/>
                  <a:pt x="4565" y="26455"/>
                </a:cubicBezTo>
                <a:cubicBezTo>
                  <a:pt x="5668" y="26923"/>
                  <a:pt x="6869" y="27117"/>
                  <a:pt x="8082" y="27117"/>
                </a:cubicBezTo>
                <a:cubicBezTo>
                  <a:pt x="8940" y="27117"/>
                  <a:pt x="9803" y="27020"/>
                  <a:pt x="10643" y="26854"/>
                </a:cubicBezTo>
                <a:cubicBezTo>
                  <a:pt x="15864" y="25770"/>
                  <a:pt x="20115" y="22089"/>
                  <a:pt x="24081" y="18523"/>
                </a:cubicBezTo>
                <a:cubicBezTo>
                  <a:pt x="25422" y="17324"/>
                  <a:pt x="27733" y="15641"/>
                  <a:pt x="29873" y="13644"/>
                </a:cubicBezTo>
                <a:cubicBezTo>
                  <a:pt x="33525" y="10306"/>
                  <a:pt x="36750" y="6111"/>
                  <a:pt x="34239" y="2088"/>
                </a:cubicBezTo>
                <a:cubicBezTo>
                  <a:pt x="33411" y="747"/>
                  <a:pt x="31728" y="34"/>
                  <a:pt x="30130" y="5"/>
                </a:cubicBezTo>
                <a:cubicBezTo>
                  <a:pt x="30044" y="2"/>
                  <a:pt x="29958" y="1"/>
                  <a:pt x="29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8"/>
          <p:cNvSpPr/>
          <p:nvPr/>
        </p:nvSpPr>
        <p:spPr>
          <a:xfrm>
            <a:off x="1280475" y="872113"/>
            <a:ext cx="734725" cy="763875"/>
          </a:xfrm>
          <a:custGeom>
            <a:avLst/>
            <a:gdLst/>
            <a:ahLst/>
            <a:cxnLst/>
            <a:rect l="l" t="t" r="r" b="b"/>
            <a:pathLst>
              <a:path w="29389" h="30555" extrusionOk="0">
                <a:moveTo>
                  <a:pt x="19681" y="0"/>
                </a:moveTo>
                <a:cubicBezTo>
                  <a:pt x="18478" y="0"/>
                  <a:pt x="17321" y="888"/>
                  <a:pt x="16350" y="1713"/>
                </a:cubicBezTo>
                <a:cubicBezTo>
                  <a:pt x="10501" y="6821"/>
                  <a:pt x="4566" y="12013"/>
                  <a:pt x="657" y="18718"/>
                </a:cubicBezTo>
                <a:cubicBezTo>
                  <a:pt x="315" y="19261"/>
                  <a:pt x="1" y="19860"/>
                  <a:pt x="29" y="20516"/>
                </a:cubicBezTo>
                <a:cubicBezTo>
                  <a:pt x="58" y="20915"/>
                  <a:pt x="229" y="21315"/>
                  <a:pt x="429" y="21686"/>
                </a:cubicBezTo>
                <a:cubicBezTo>
                  <a:pt x="457" y="21743"/>
                  <a:pt x="486" y="21828"/>
                  <a:pt x="514" y="21886"/>
                </a:cubicBezTo>
                <a:cubicBezTo>
                  <a:pt x="1228" y="23227"/>
                  <a:pt x="1912" y="24539"/>
                  <a:pt x="2597" y="25880"/>
                </a:cubicBezTo>
                <a:cubicBezTo>
                  <a:pt x="3310" y="27250"/>
                  <a:pt x="4081" y="28648"/>
                  <a:pt x="5308" y="29618"/>
                </a:cubicBezTo>
                <a:cubicBezTo>
                  <a:pt x="6018" y="30159"/>
                  <a:pt x="7094" y="30554"/>
                  <a:pt x="8114" y="30554"/>
                </a:cubicBezTo>
                <a:cubicBezTo>
                  <a:pt x="8651" y="30554"/>
                  <a:pt x="9173" y="30445"/>
                  <a:pt x="9616" y="30188"/>
                </a:cubicBezTo>
                <a:cubicBezTo>
                  <a:pt x="10900" y="29475"/>
                  <a:pt x="11299" y="27592"/>
                  <a:pt x="12412" y="26622"/>
                </a:cubicBezTo>
                <a:cubicBezTo>
                  <a:pt x="14096" y="25110"/>
                  <a:pt x="16093" y="23911"/>
                  <a:pt x="17947" y="22656"/>
                </a:cubicBezTo>
                <a:cubicBezTo>
                  <a:pt x="20544" y="20944"/>
                  <a:pt x="23197" y="19261"/>
                  <a:pt x="25623" y="17320"/>
                </a:cubicBezTo>
                <a:cubicBezTo>
                  <a:pt x="26536" y="16579"/>
                  <a:pt x="28447" y="15380"/>
                  <a:pt x="28904" y="14267"/>
                </a:cubicBezTo>
                <a:cubicBezTo>
                  <a:pt x="29389" y="13069"/>
                  <a:pt x="28504" y="11329"/>
                  <a:pt x="27934" y="10330"/>
                </a:cubicBezTo>
                <a:cubicBezTo>
                  <a:pt x="27192" y="9103"/>
                  <a:pt x="26279" y="7990"/>
                  <a:pt x="25708" y="6678"/>
                </a:cubicBezTo>
                <a:cubicBezTo>
                  <a:pt x="25423" y="6022"/>
                  <a:pt x="25223" y="5337"/>
                  <a:pt x="24909" y="4709"/>
                </a:cubicBezTo>
                <a:cubicBezTo>
                  <a:pt x="24282" y="3368"/>
                  <a:pt x="23169" y="2312"/>
                  <a:pt x="22085" y="1285"/>
                </a:cubicBezTo>
                <a:cubicBezTo>
                  <a:pt x="21571" y="800"/>
                  <a:pt x="21000" y="287"/>
                  <a:pt x="20316" y="87"/>
                </a:cubicBezTo>
                <a:cubicBezTo>
                  <a:pt x="20103" y="27"/>
                  <a:pt x="19891" y="0"/>
                  <a:pt x="19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8"/>
          <p:cNvSpPr/>
          <p:nvPr/>
        </p:nvSpPr>
        <p:spPr>
          <a:xfrm>
            <a:off x="7721600" y="4516078"/>
            <a:ext cx="1934327" cy="1521241"/>
          </a:xfrm>
          <a:custGeom>
            <a:avLst/>
            <a:gdLst/>
            <a:ahLst/>
            <a:cxnLst/>
            <a:rect l="l" t="t" r="r" b="b"/>
            <a:pathLst>
              <a:path w="22884" h="17997" extrusionOk="0">
                <a:moveTo>
                  <a:pt x="17237" y="0"/>
                </a:moveTo>
                <a:cubicBezTo>
                  <a:pt x="14525" y="0"/>
                  <a:pt x="11243" y="1204"/>
                  <a:pt x="9217" y="1886"/>
                </a:cubicBezTo>
                <a:cubicBezTo>
                  <a:pt x="7248" y="2543"/>
                  <a:pt x="5308" y="3313"/>
                  <a:pt x="3710" y="4625"/>
                </a:cubicBezTo>
                <a:cubicBezTo>
                  <a:pt x="1998" y="6023"/>
                  <a:pt x="771" y="7992"/>
                  <a:pt x="286" y="10161"/>
                </a:cubicBezTo>
                <a:cubicBezTo>
                  <a:pt x="58" y="11245"/>
                  <a:pt x="1" y="12386"/>
                  <a:pt x="343" y="13442"/>
                </a:cubicBezTo>
                <a:cubicBezTo>
                  <a:pt x="800" y="14868"/>
                  <a:pt x="1912" y="16010"/>
                  <a:pt x="3196" y="16752"/>
                </a:cubicBezTo>
                <a:cubicBezTo>
                  <a:pt x="4699" y="17623"/>
                  <a:pt x="6376" y="17997"/>
                  <a:pt x="8090" y="17997"/>
                </a:cubicBezTo>
                <a:cubicBezTo>
                  <a:pt x="10640" y="17997"/>
                  <a:pt x="13270" y="17170"/>
                  <a:pt x="15522" y="15924"/>
                </a:cubicBezTo>
                <a:cubicBezTo>
                  <a:pt x="18290" y="14383"/>
                  <a:pt x="20801" y="12158"/>
                  <a:pt x="21942" y="9219"/>
                </a:cubicBezTo>
                <a:cubicBezTo>
                  <a:pt x="22884" y="6708"/>
                  <a:pt x="22712" y="2485"/>
                  <a:pt x="20230" y="774"/>
                </a:cubicBezTo>
                <a:cubicBezTo>
                  <a:pt x="19425" y="215"/>
                  <a:pt x="18382" y="0"/>
                  <a:pt x="17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18"/>
          <p:cNvGrpSpPr/>
          <p:nvPr/>
        </p:nvGrpSpPr>
        <p:grpSpPr>
          <a:xfrm rot="-1452517">
            <a:off x="7804267" y="139542"/>
            <a:ext cx="1127800" cy="645040"/>
            <a:chOff x="2567050" y="2204500"/>
            <a:chExt cx="594200" cy="339850"/>
          </a:xfrm>
        </p:grpSpPr>
        <p:sp>
          <p:nvSpPr>
            <p:cNvPr id="249" name="Google Shape;249;p18"/>
            <p:cNvSpPr/>
            <p:nvPr/>
          </p:nvSpPr>
          <p:spPr>
            <a:xfrm>
              <a:off x="2567050" y="2426350"/>
              <a:ext cx="200475" cy="85375"/>
            </a:xfrm>
            <a:custGeom>
              <a:avLst/>
              <a:gdLst/>
              <a:ahLst/>
              <a:cxnLst/>
              <a:rect l="l" t="t" r="r" b="b"/>
              <a:pathLst>
                <a:path w="8019" h="3415" extrusionOk="0">
                  <a:moveTo>
                    <a:pt x="2206" y="405"/>
                  </a:moveTo>
                  <a:cubicBezTo>
                    <a:pt x="3003" y="405"/>
                    <a:pt x="3829" y="586"/>
                    <a:pt x="4566" y="811"/>
                  </a:cubicBezTo>
                  <a:cubicBezTo>
                    <a:pt x="5108" y="982"/>
                    <a:pt x="5621" y="1182"/>
                    <a:pt x="6135" y="1439"/>
                  </a:cubicBezTo>
                  <a:cubicBezTo>
                    <a:pt x="6563" y="1667"/>
                    <a:pt x="7020" y="1924"/>
                    <a:pt x="7333" y="2323"/>
                  </a:cubicBezTo>
                  <a:cubicBezTo>
                    <a:pt x="7505" y="2523"/>
                    <a:pt x="7704" y="2837"/>
                    <a:pt x="7333" y="2951"/>
                  </a:cubicBezTo>
                  <a:cubicBezTo>
                    <a:pt x="7217" y="3003"/>
                    <a:pt x="7077" y="3019"/>
                    <a:pt x="6933" y="3019"/>
                  </a:cubicBezTo>
                  <a:cubicBezTo>
                    <a:pt x="6758" y="3019"/>
                    <a:pt x="6576" y="2995"/>
                    <a:pt x="6420" y="2979"/>
                  </a:cubicBezTo>
                  <a:cubicBezTo>
                    <a:pt x="5878" y="2951"/>
                    <a:pt x="5308" y="2865"/>
                    <a:pt x="4766" y="2751"/>
                  </a:cubicBezTo>
                  <a:cubicBezTo>
                    <a:pt x="3938" y="2609"/>
                    <a:pt x="3111" y="2380"/>
                    <a:pt x="2312" y="2123"/>
                  </a:cubicBezTo>
                  <a:cubicBezTo>
                    <a:pt x="1912" y="1895"/>
                    <a:pt x="1484" y="1695"/>
                    <a:pt x="1056" y="1496"/>
                  </a:cubicBezTo>
                  <a:cubicBezTo>
                    <a:pt x="857" y="1382"/>
                    <a:pt x="600" y="1210"/>
                    <a:pt x="657" y="954"/>
                  </a:cubicBezTo>
                  <a:cubicBezTo>
                    <a:pt x="742" y="668"/>
                    <a:pt x="1028" y="554"/>
                    <a:pt x="1285" y="497"/>
                  </a:cubicBezTo>
                  <a:cubicBezTo>
                    <a:pt x="1583" y="433"/>
                    <a:pt x="1892" y="405"/>
                    <a:pt x="2206" y="405"/>
                  </a:cubicBezTo>
                  <a:close/>
                  <a:moveTo>
                    <a:pt x="2110" y="0"/>
                  </a:moveTo>
                  <a:cubicBezTo>
                    <a:pt x="1697" y="0"/>
                    <a:pt x="1279" y="44"/>
                    <a:pt x="914" y="183"/>
                  </a:cubicBezTo>
                  <a:cubicBezTo>
                    <a:pt x="372" y="412"/>
                    <a:pt x="1" y="1068"/>
                    <a:pt x="457" y="1553"/>
                  </a:cubicBezTo>
                  <a:cubicBezTo>
                    <a:pt x="714" y="1810"/>
                    <a:pt x="1056" y="1924"/>
                    <a:pt x="1342" y="2066"/>
                  </a:cubicBezTo>
                  <a:cubicBezTo>
                    <a:pt x="1370" y="2066"/>
                    <a:pt x="1399" y="2095"/>
                    <a:pt x="1427" y="2095"/>
                  </a:cubicBezTo>
                  <a:cubicBezTo>
                    <a:pt x="2569" y="2609"/>
                    <a:pt x="3710" y="2979"/>
                    <a:pt x="4908" y="3208"/>
                  </a:cubicBezTo>
                  <a:cubicBezTo>
                    <a:pt x="5593" y="3322"/>
                    <a:pt x="6278" y="3407"/>
                    <a:pt x="6991" y="3407"/>
                  </a:cubicBezTo>
                  <a:cubicBezTo>
                    <a:pt x="7032" y="3412"/>
                    <a:pt x="7074" y="3414"/>
                    <a:pt x="7117" y="3414"/>
                  </a:cubicBezTo>
                  <a:cubicBezTo>
                    <a:pt x="7344" y="3414"/>
                    <a:pt x="7593" y="3347"/>
                    <a:pt x="7761" y="3179"/>
                  </a:cubicBezTo>
                  <a:cubicBezTo>
                    <a:pt x="7961" y="3008"/>
                    <a:pt x="8018" y="2723"/>
                    <a:pt x="7904" y="2466"/>
                  </a:cubicBezTo>
                  <a:cubicBezTo>
                    <a:pt x="7676" y="1924"/>
                    <a:pt x="7134" y="1524"/>
                    <a:pt x="6620" y="1239"/>
                  </a:cubicBezTo>
                  <a:cubicBezTo>
                    <a:pt x="6049" y="925"/>
                    <a:pt x="5422" y="668"/>
                    <a:pt x="4794" y="440"/>
                  </a:cubicBezTo>
                  <a:cubicBezTo>
                    <a:pt x="4166" y="240"/>
                    <a:pt x="3539"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8"/>
            <p:cNvSpPr/>
            <p:nvPr/>
          </p:nvSpPr>
          <p:spPr>
            <a:xfrm>
              <a:off x="2663350" y="2339325"/>
              <a:ext cx="200475" cy="85200"/>
            </a:xfrm>
            <a:custGeom>
              <a:avLst/>
              <a:gdLst/>
              <a:ahLst/>
              <a:cxnLst/>
              <a:rect l="l" t="t" r="r" b="b"/>
              <a:pathLst>
                <a:path w="8019" h="3408" extrusionOk="0">
                  <a:moveTo>
                    <a:pt x="2251" y="400"/>
                  </a:moveTo>
                  <a:cubicBezTo>
                    <a:pt x="3034" y="400"/>
                    <a:pt x="3842" y="570"/>
                    <a:pt x="4566" y="811"/>
                  </a:cubicBezTo>
                  <a:cubicBezTo>
                    <a:pt x="5108" y="982"/>
                    <a:pt x="5621" y="1182"/>
                    <a:pt x="6135" y="1439"/>
                  </a:cubicBezTo>
                  <a:cubicBezTo>
                    <a:pt x="6563" y="1667"/>
                    <a:pt x="7019" y="1924"/>
                    <a:pt x="7333" y="2295"/>
                  </a:cubicBezTo>
                  <a:cubicBezTo>
                    <a:pt x="7504" y="2494"/>
                    <a:pt x="7704" y="2808"/>
                    <a:pt x="7333" y="2951"/>
                  </a:cubicBezTo>
                  <a:cubicBezTo>
                    <a:pt x="7231" y="2997"/>
                    <a:pt x="7110" y="3010"/>
                    <a:pt x="6983" y="3010"/>
                  </a:cubicBezTo>
                  <a:cubicBezTo>
                    <a:pt x="6793" y="3010"/>
                    <a:pt x="6591" y="2980"/>
                    <a:pt x="6420" y="2980"/>
                  </a:cubicBezTo>
                  <a:cubicBezTo>
                    <a:pt x="5878" y="2922"/>
                    <a:pt x="5307" y="2865"/>
                    <a:pt x="4765" y="2751"/>
                  </a:cubicBezTo>
                  <a:cubicBezTo>
                    <a:pt x="3938" y="2609"/>
                    <a:pt x="3110" y="2380"/>
                    <a:pt x="2312" y="2095"/>
                  </a:cubicBezTo>
                  <a:cubicBezTo>
                    <a:pt x="1912" y="1867"/>
                    <a:pt x="1484" y="1696"/>
                    <a:pt x="1056" y="1467"/>
                  </a:cubicBezTo>
                  <a:cubicBezTo>
                    <a:pt x="856" y="1353"/>
                    <a:pt x="600" y="1211"/>
                    <a:pt x="657" y="925"/>
                  </a:cubicBezTo>
                  <a:cubicBezTo>
                    <a:pt x="742" y="668"/>
                    <a:pt x="1028" y="554"/>
                    <a:pt x="1284" y="497"/>
                  </a:cubicBezTo>
                  <a:cubicBezTo>
                    <a:pt x="1597" y="430"/>
                    <a:pt x="1922" y="400"/>
                    <a:pt x="2251" y="400"/>
                  </a:cubicBezTo>
                  <a:close/>
                  <a:moveTo>
                    <a:pt x="2110" y="0"/>
                  </a:moveTo>
                  <a:cubicBezTo>
                    <a:pt x="1697" y="0"/>
                    <a:pt x="1279" y="44"/>
                    <a:pt x="914" y="183"/>
                  </a:cubicBezTo>
                  <a:cubicBezTo>
                    <a:pt x="371" y="383"/>
                    <a:pt x="0" y="1068"/>
                    <a:pt x="457" y="1553"/>
                  </a:cubicBezTo>
                  <a:cubicBezTo>
                    <a:pt x="714" y="1781"/>
                    <a:pt x="1056" y="1895"/>
                    <a:pt x="1342" y="2038"/>
                  </a:cubicBezTo>
                  <a:cubicBezTo>
                    <a:pt x="1370" y="2066"/>
                    <a:pt x="1399" y="2066"/>
                    <a:pt x="1427" y="2095"/>
                  </a:cubicBezTo>
                  <a:cubicBezTo>
                    <a:pt x="2568" y="2609"/>
                    <a:pt x="3710" y="2980"/>
                    <a:pt x="4908" y="3208"/>
                  </a:cubicBezTo>
                  <a:cubicBezTo>
                    <a:pt x="5593" y="3322"/>
                    <a:pt x="6278" y="3407"/>
                    <a:pt x="6991" y="3407"/>
                  </a:cubicBezTo>
                  <a:cubicBezTo>
                    <a:pt x="7248" y="3407"/>
                    <a:pt x="7562" y="3379"/>
                    <a:pt x="7761" y="3179"/>
                  </a:cubicBezTo>
                  <a:cubicBezTo>
                    <a:pt x="7961" y="2980"/>
                    <a:pt x="8018" y="2723"/>
                    <a:pt x="7904" y="2466"/>
                  </a:cubicBezTo>
                  <a:cubicBezTo>
                    <a:pt x="7676" y="1924"/>
                    <a:pt x="7134" y="1524"/>
                    <a:pt x="6620" y="1239"/>
                  </a:cubicBezTo>
                  <a:cubicBezTo>
                    <a:pt x="6049" y="897"/>
                    <a:pt x="5422" y="640"/>
                    <a:pt x="4794" y="440"/>
                  </a:cubicBezTo>
                  <a:cubicBezTo>
                    <a:pt x="4166" y="240"/>
                    <a:pt x="3538"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8"/>
            <p:cNvSpPr/>
            <p:nvPr/>
          </p:nvSpPr>
          <p:spPr>
            <a:xfrm>
              <a:off x="2809575" y="2459150"/>
              <a:ext cx="199750" cy="85200"/>
            </a:xfrm>
            <a:custGeom>
              <a:avLst/>
              <a:gdLst/>
              <a:ahLst/>
              <a:cxnLst/>
              <a:rect l="l" t="t" r="r" b="b"/>
              <a:pathLst>
                <a:path w="7990" h="3408" extrusionOk="0">
                  <a:moveTo>
                    <a:pt x="2245" y="400"/>
                  </a:moveTo>
                  <a:cubicBezTo>
                    <a:pt x="3020" y="400"/>
                    <a:pt x="3814" y="570"/>
                    <a:pt x="4537" y="811"/>
                  </a:cubicBezTo>
                  <a:cubicBezTo>
                    <a:pt x="5079" y="983"/>
                    <a:pt x="5621" y="1182"/>
                    <a:pt x="6135" y="1439"/>
                  </a:cubicBezTo>
                  <a:cubicBezTo>
                    <a:pt x="6563" y="1667"/>
                    <a:pt x="6991" y="1924"/>
                    <a:pt x="7305" y="2295"/>
                  </a:cubicBezTo>
                  <a:cubicBezTo>
                    <a:pt x="7476" y="2495"/>
                    <a:pt x="7676" y="2809"/>
                    <a:pt x="7333" y="2951"/>
                  </a:cubicBezTo>
                  <a:cubicBezTo>
                    <a:pt x="7231" y="2997"/>
                    <a:pt x="7110" y="3011"/>
                    <a:pt x="6983" y="3011"/>
                  </a:cubicBezTo>
                  <a:cubicBezTo>
                    <a:pt x="6794" y="3011"/>
                    <a:pt x="6592" y="2980"/>
                    <a:pt x="6420" y="2980"/>
                  </a:cubicBezTo>
                  <a:cubicBezTo>
                    <a:pt x="5850" y="2923"/>
                    <a:pt x="5308" y="2866"/>
                    <a:pt x="4737" y="2752"/>
                  </a:cubicBezTo>
                  <a:cubicBezTo>
                    <a:pt x="3938" y="2609"/>
                    <a:pt x="3111" y="2381"/>
                    <a:pt x="2312" y="2095"/>
                  </a:cubicBezTo>
                  <a:cubicBezTo>
                    <a:pt x="1884" y="1867"/>
                    <a:pt x="1456" y="1696"/>
                    <a:pt x="1056" y="1468"/>
                  </a:cubicBezTo>
                  <a:cubicBezTo>
                    <a:pt x="857" y="1354"/>
                    <a:pt x="600" y="1211"/>
                    <a:pt x="657" y="926"/>
                  </a:cubicBezTo>
                  <a:cubicBezTo>
                    <a:pt x="714" y="669"/>
                    <a:pt x="1028" y="555"/>
                    <a:pt x="1285" y="498"/>
                  </a:cubicBezTo>
                  <a:cubicBezTo>
                    <a:pt x="1597" y="430"/>
                    <a:pt x="1919" y="400"/>
                    <a:pt x="2245" y="400"/>
                  </a:cubicBezTo>
                  <a:close/>
                  <a:moveTo>
                    <a:pt x="2083" y="1"/>
                  </a:moveTo>
                  <a:cubicBezTo>
                    <a:pt x="1673" y="1"/>
                    <a:pt x="1261" y="45"/>
                    <a:pt x="914" y="184"/>
                  </a:cubicBezTo>
                  <a:cubicBezTo>
                    <a:pt x="372" y="383"/>
                    <a:pt x="1" y="1068"/>
                    <a:pt x="457" y="1553"/>
                  </a:cubicBezTo>
                  <a:cubicBezTo>
                    <a:pt x="685" y="1782"/>
                    <a:pt x="1028" y="1896"/>
                    <a:pt x="1342" y="2038"/>
                  </a:cubicBezTo>
                  <a:cubicBezTo>
                    <a:pt x="1370" y="2067"/>
                    <a:pt x="1399" y="2067"/>
                    <a:pt x="1427" y="2095"/>
                  </a:cubicBezTo>
                  <a:cubicBezTo>
                    <a:pt x="2540" y="2580"/>
                    <a:pt x="3681" y="2980"/>
                    <a:pt x="4908" y="3208"/>
                  </a:cubicBezTo>
                  <a:cubicBezTo>
                    <a:pt x="5593" y="3322"/>
                    <a:pt x="6278" y="3408"/>
                    <a:pt x="6962" y="3408"/>
                  </a:cubicBezTo>
                  <a:cubicBezTo>
                    <a:pt x="7248" y="3408"/>
                    <a:pt x="7533" y="3379"/>
                    <a:pt x="7733" y="3180"/>
                  </a:cubicBezTo>
                  <a:cubicBezTo>
                    <a:pt x="7961" y="2980"/>
                    <a:pt x="7990" y="2723"/>
                    <a:pt x="7904" y="2466"/>
                  </a:cubicBezTo>
                  <a:cubicBezTo>
                    <a:pt x="7676" y="1924"/>
                    <a:pt x="7134" y="1496"/>
                    <a:pt x="6620" y="1239"/>
                  </a:cubicBezTo>
                  <a:cubicBezTo>
                    <a:pt x="6049" y="897"/>
                    <a:pt x="5422" y="640"/>
                    <a:pt x="4794" y="441"/>
                  </a:cubicBezTo>
                  <a:cubicBezTo>
                    <a:pt x="4166" y="241"/>
                    <a:pt x="3510" y="98"/>
                    <a:pt x="2854" y="41"/>
                  </a:cubicBezTo>
                  <a:cubicBezTo>
                    <a:pt x="2609" y="19"/>
                    <a:pt x="2346" y="1"/>
                    <a:pt x="2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p:nvPr/>
          </p:nvSpPr>
          <p:spPr>
            <a:xfrm>
              <a:off x="2961500" y="2412800"/>
              <a:ext cx="199750" cy="85200"/>
            </a:xfrm>
            <a:custGeom>
              <a:avLst/>
              <a:gdLst/>
              <a:ahLst/>
              <a:cxnLst/>
              <a:rect l="l" t="t" r="r" b="b"/>
              <a:pathLst>
                <a:path w="7990" h="3408" extrusionOk="0">
                  <a:moveTo>
                    <a:pt x="2190" y="405"/>
                  </a:moveTo>
                  <a:cubicBezTo>
                    <a:pt x="2990" y="405"/>
                    <a:pt x="3800" y="586"/>
                    <a:pt x="4538" y="811"/>
                  </a:cubicBezTo>
                  <a:cubicBezTo>
                    <a:pt x="5080" y="982"/>
                    <a:pt x="5622" y="1182"/>
                    <a:pt x="6107" y="1439"/>
                  </a:cubicBezTo>
                  <a:cubicBezTo>
                    <a:pt x="6563" y="1667"/>
                    <a:pt x="6991" y="1924"/>
                    <a:pt x="7305" y="2295"/>
                  </a:cubicBezTo>
                  <a:cubicBezTo>
                    <a:pt x="7476" y="2523"/>
                    <a:pt x="7676" y="2808"/>
                    <a:pt x="7334" y="2951"/>
                  </a:cubicBezTo>
                  <a:cubicBezTo>
                    <a:pt x="7204" y="3002"/>
                    <a:pt x="7058" y="3019"/>
                    <a:pt x="6912" y="3019"/>
                  </a:cubicBezTo>
                  <a:cubicBezTo>
                    <a:pt x="6736" y="3019"/>
                    <a:pt x="6561" y="2995"/>
                    <a:pt x="6421" y="2979"/>
                  </a:cubicBezTo>
                  <a:cubicBezTo>
                    <a:pt x="5850" y="2922"/>
                    <a:pt x="5279" y="2865"/>
                    <a:pt x="4737" y="2751"/>
                  </a:cubicBezTo>
                  <a:cubicBezTo>
                    <a:pt x="3910" y="2608"/>
                    <a:pt x="3111" y="2380"/>
                    <a:pt x="2312" y="2123"/>
                  </a:cubicBezTo>
                  <a:cubicBezTo>
                    <a:pt x="1884" y="1895"/>
                    <a:pt x="1456" y="1695"/>
                    <a:pt x="1057" y="1467"/>
                  </a:cubicBezTo>
                  <a:cubicBezTo>
                    <a:pt x="828" y="1382"/>
                    <a:pt x="572" y="1210"/>
                    <a:pt x="657" y="954"/>
                  </a:cubicBezTo>
                  <a:cubicBezTo>
                    <a:pt x="714" y="668"/>
                    <a:pt x="1028" y="554"/>
                    <a:pt x="1256" y="497"/>
                  </a:cubicBezTo>
                  <a:cubicBezTo>
                    <a:pt x="1563" y="433"/>
                    <a:pt x="1876" y="405"/>
                    <a:pt x="2190" y="405"/>
                  </a:cubicBezTo>
                  <a:close/>
                  <a:moveTo>
                    <a:pt x="2082" y="0"/>
                  </a:moveTo>
                  <a:cubicBezTo>
                    <a:pt x="1669" y="0"/>
                    <a:pt x="1251" y="44"/>
                    <a:pt x="885" y="183"/>
                  </a:cubicBezTo>
                  <a:cubicBezTo>
                    <a:pt x="343" y="383"/>
                    <a:pt x="1" y="1068"/>
                    <a:pt x="457" y="1553"/>
                  </a:cubicBezTo>
                  <a:cubicBezTo>
                    <a:pt x="686" y="1781"/>
                    <a:pt x="1028" y="1924"/>
                    <a:pt x="1342" y="2066"/>
                  </a:cubicBezTo>
                  <a:cubicBezTo>
                    <a:pt x="1370" y="2066"/>
                    <a:pt x="1399" y="2066"/>
                    <a:pt x="1428" y="2095"/>
                  </a:cubicBezTo>
                  <a:cubicBezTo>
                    <a:pt x="2540" y="2608"/>
                    <a:pt x="3682" y="2979"/>
                    <a:pt x="4908" y="3208"/>
                  </a:cubicBezTo>
                  <a:cubicBezTo>
                    <a:pt x="5565" y="3322"/>
                    <a:pt x="6278" y="3407"/>
                    <a:pt x="6963" y="3407"/>
                  </a:cubicBezTo>
                  <a:cubicBezTo>
                    <a:pt x="7248" y="3407"/>
                    <a:pt x="7533" y="3379"/>
                    <a:pt x="7733" y="3179"/>
                  </a:cubicBezTo>
                  <a:cubicBezTo>
                    <a:pt x="7933" y="3008"/>
                    <a:pt x="7990" y="2723"/>
                    <a:pt x="7904" y="2466"/>
                  </a:cubicBezTo>
                  <a:cubicBezTo>
                    <a:pt x="7676" y="1924"/>
                    <a:pt x="7105" y="1524"/>
                    <a:pt x="6620" y="1239"/>
                  </a:cubicBezTo>
                  <a:cubicBezTo>
                    <a:pt x="6050" y="896"/>
                    <a:pt x="5422" y="668"/>
                    <a:pt x="4794" y="440"/>
                  </a:cubicBezTo>
                  <a:cubicBezTo>
                    <a:pt x="4167" y="240"/>
                    <a:pt x="3510" y="98"/>
                    <a:pt x="2854" y="41"/>
                  </a:cubicBezTo>
                  <a:cubicBezTo>
                    <a:pt x="2609" y="18"/>
                    <a:pt x="2347" y="0"/>
                    <a:pt x="2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8"/>
            <p:cNvSpPr/>
            <p:nvPr/>
          </p:nvSpPr>
          <p:spPr>
            <a:xfrm>
              <a:off x="2592025" y="2204500"/>
              <a:ext cx="200450" cy="85375"/>
            </a:xfrm>
            <a:custGeom>
              <a:avLst/>
              <a:gdLst/>
              <a:ahLst/>
              <a:cxnLst/>
              <a:rect l="l" t="t" r="r" b="b"/>
              <a:pathLst>
                <a:path w="8018" h="3415" extrusionOk="0">
                  <a:moveTo>
                    <a:pt x="2206" y="405"/>
                  </a:moveTo>
                  <a:cubicBezTo>
                    <a:pt x="3003" y="405"/>
                    <a:pt x="3828" y="586"/>
                    <a:pt x="4565" y="811"/>
                  </a:cubicBezTo>
                  <a:cubicBezTo>
                    <a:pt x="5108" y="983"/>
                    <a:pt x="5621" y="1182"/>
                    <a:pt x="6135" y="1439"/>
                  </a:cubicBezTo>
                  <a:cubicBezTo>
                    <a:pt x="6563" y="1667"/>
                    <a:pt x="6991" y="1924"/>
                    <a:pt x="7305" y="2324"/>
                  </a:cubicBezTo>
                  <a:cubicBezTo>
                    <a:pt x="7476" y="2523"/>
                    <a:pt x="7675" y="2837"/>
                    <a:pt x="7333" y="2980"/>
                  </a:cubicBezTo>
                  <a:cubicBezTo>
                    <a:pt x="7232" y="3014"/>
                    <a:pt x="7114" y="3025"/>
                    <a:pt x="6990" y="3025"/>
                  </a:cubicBezTo>
                  <a:cubicBezTo>
                    <a:pt x="6798" y="3025"/>
                    <a:pt x="6593" y="2997"/>
                    <a:pt x="6420" y="2980"/>
                  </a:cubicBezTo>
                  <a:cubicBezTo>
                    <a:pt x="5849" y="2951"/>
                    <a:pt x="5307" y="2866"/>
                    <a:pt x="4737" y="2752"/>
                  </a:cubicBezTo>
                  <a:cubicBezTo>
                    <a:pt x="3938" y="2609"/>
                    <a:pt x="3110" y="2409"/>
                    <a:pt x="2311" y="2124"/>
                  </a:cubicBezTo>
                  <a:cubicBezTo>
                    <a:pt x="1912" y="1896"/>
                    <a:pt x="1484" y="1696"/>
                    <a:pt x="1056" y="1496"/>
                  </a:cubicBezTo>
                  <a:cubicBezTo>
                    <a:pt x="856" y="1382"/>
                    <a:pt x="599" y="1211"/>
                    <a:pt x="657" y="954"/>
                  </a:cubicBezTo>
                  <a:cubicBezTo>
                    <a:pt x="742" y="669"/>
                    <a:pt x="1027" y="555"/>
                    <a:pt x="1284" y="498"/>
                  </a:cubicBezTo>
                  <a:cubicBezTo>
                    <a:pt x="1582" y="433"/>
                    <a:pt x="1892" y="405"/>
                    <a:pt x="2206" y="405"/>
                  </a:cubicBezTo>
                  <a:close/>
                  <a:moveTo>
                    <a:pt x="2104" y="1"/>
                  </a:moveTo>
                  <a:cubicBezTo>
                    <a:pt x="1697" y="1"/>
                    <a:pt x="1279" y="45"/>
                    <a:pt x="913" y="184"/>
                  </a:cubicBezTo>
                  <a:cubicBezTo>
                    <a:pt x="371" y="412"/>
                    <a:pt x="0" y="1068"/>
                    <a:pt x="457" y="1553"/>
                  </a:cubicBezTo>
                  <a:cubicBezTo>
                    <a:pt x="685" y="1810"/>
                    <a:pt x="1056" y="1924"/>
                    <a:pt x="1341" y="2067"/>
                  </a:cubicBezTo>
                  <a:cubicBezTo>
                    <a:pt x="1370" y="2067"/>
                    <a:pt x="1398" y="2095"/>
                    <a:pt x="1427" y="2095"/>
                  </a:cubicBezTo>
                  <a:cubicBezTo>
                    <a:pt x="2540" y="2609"/>
                    <a:pt x="3681" y="2980"/>
                    <a:pt x="4908" y="3208"/>
                  </a:cubicBezTo>
                  <a:cubicBezTo>
                    <a:pt x="5593" y="3322"/>
                    <a:pt x="6277" y="3408"/>
                    <a:pt x="6962" y="3408"/>
                  </a:cubicBezTo>
                  <a:cubicBezTo>
                    <a:pt x="7007" y="3412"/>
                    <a:pt x="7052" y="3415"/>
                    <a:pt x="7097" y="3415"/>
                  </a:cubicBezTo>
                  <a:cubicBezTo>
                    <a:pt x="7336" y="3415"/>
                    <a:pt x="7569" y="3348"/>
                    <a:pt x="7761" y="3180"/>
                  </a:cubicBezTo>
                  <a:cubicBezTo>
                    <a:pt x="7961" y="3008"/>
                    <a:pt x="8018" y="2723"/>
                    <a:pt x="7904" y="2466"/>
                  </a:cubicBezTo>
                  <a:cubicBezTo>
                    <a:pt x="7675" y="1924"/>
                    <a:pt x="7133" y="1525"/>
                    <a:pt x="6620" y="1239"/>
                  </a:cubicBezTo>
                  <a:cubicBezTo>
                    <a:pt x="6049" y="926"/>
                    <a:pt x="5421" y="669"/>
                    <a:pt x="4794" y="469"/>
                  </a:cubicBezTo>
                  <a:cubicBezTo>
                    <a:pt x="4166" y="241"/>
                    <a:pt x="3510" y="98"/>
                    <a:pt x="2853" y="41"/>
                  </a:cubicBezTo>
                  <a:cubicBezTo>
                    <a:pt x="2620" y="19"/>
                    <a:pt x="2364" y="1"/>
                    <a:pt x="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8"/>
            <p:cNvSpPr/>
            <p:nvPr/>
          </p:nvSpPr>
          <p:spPr>
            <a:xfrm>
              <a:off x="2835250" y="2296525"/>
              <a:ext cx="199750" cy="85200"/>
            </a:xfrm>
            <a:custGeom>
              <a:avLst/>
              <a:gdLst/>
              <a:ahLst/>
              <a:cxnLst/>
              <a:rect l="l" t="t" r="r" b="b"/>
              <a:pathLst>
                <a:path w="7990" h="3408" extrusionOk="0">
                  <a:moveTo>
                    <a:pt x="2205" y="405"/>
                  </a:moveTo>
                  <a:cubicBezTo>
                    <a:pt x="3001" y="405"/>
                    <a:pt x="3821" y="586"/>
                    <a:pt x="4537" y="811"/>
                  </a:cubicBezTo>
                  <a:cubicBezTo>
                    <a:pt x="5079" y="982"/>
                    <a:pt x="5622" y="1182"/>
                    <a:pt x="6135" y="1439"/>
                  </a:cubicBezTo>
                  <a:cubicBezTo>
                    <a:pt x="6563" y="1667"/>
                    <a:pt x="6991" y="1924"/>
                    <a:pt x="7305" y="2295"/>
                  </a:cubicBezTo>
                  <a:cubicBezTo>
                    <a:pt x="7476" y="2523"/>
                    <a:pt x="7676" y="2808"/>
                    <a:pt x="7334" y="2951"/>
                  </a:cubicBezTo>
                  <a:cubicBezTo>
                    <a:pt x="7231" y="2997"/>
                    <a:pt x="7110" y="3010"/>
                    <a:pt x="6983" y="3010"/>
                  </a:cubicBezTo>
                  <a:cubicBezTo>
                    <a:pt x="6794" y="3010"/>
                    <a:pt x="6592" y="2980"/>
                    <a:pt x="6420" y="2980"/>
                  </a:cubicBezTo>
                  <a:cubicBezTo>
                    <a:pt x="5850" y="2923"/>
                    <a:pt x="5308" y="2865"/>
                    <a:pt x="4737" y="2751"/>
                  </a:cubicBezTo>
                  <a:cubicBezTo>
                    <a:pt x="3938" y="2609"/>
                    <a:pt x="3111" y="2380"/>
                    <a:pt x="2312" y="2124"/>
                  </a:cubicBezTo>
                  <a:cubicBezTo>
                    <a:pt x="1912" y="1895"/>
                    <a:pt x="1484" y="1696"/>
                    <a:pt x="1056" y="1467"/>
                  </a:cubicBezTo>
                  <a:cubicBezTo>
                    <a:pt x="857" y="1382"/>
                    <a:pt x="600" y="1211"/>
                    <a:pt x="657" y="954"/>
                  </a:cubicBezTo>
                  <a:cubicBezTo>
                    <a:pt x="743" y="668"/>
                    <a:pt x="1028" y="554"/>
                    <a:pt x="1285" y="497"/>
                  </a:cubicBezTo>
                  <a:cubicBezTo>
                    <a:pt x="1583" y="433"/>
                    <a:pt x="1892" y="405"/>
                    <a:pt x="2205" y="405"/>
                  </a:cubicBezTo>
                  <a:close/>
                  <a:moveTo>
                    <a:pt x="2096" y="1"/>
                  </a:moveTo>
                  <a:cubicBezTo>
                    <a:pt x="1684" y="1"/>
                    <a:pt x="1262" y="44"/>
                    <a:pt x="914" y="183"/>
                  </a:cubicBezTo>
                  <a:cubicBezTo>
                    <a:pt x="372" y="383"/>
                    <a:pt x="1" y="1068"/>
                    <a:pt x="457" y="1553"/>
                  </a:cubicBezTo>
                  <a:cubicBezTo>
                    <a:pt x="686" y="1781"/>
                    <a:pt x="1028" y="1924"/>
                    <a:pt x="1342" y="2038"/>
                  </a:cubicBezTo>
                  <a:cubicBezTo>
                    <a:pt x="1370" y="2067"/>
                    <a:pt x="1399" y="2067"/>
                    <a:pt x="1427" y="2095"/>
                  </a:cubicBezTo>
                  <a:cubicBezTo>
                    <a:pt x="2540" y="2609"/>
                    <a:pt x="3681" y="2980"/>
                    <a:pt x="4908" y="3208"/>
                  </a:cubicBezTo>
                  <a:cubicBezTo>
                    <a:pt x="5593" y="3322"/>
                    <a:pt x="6278" y="3408"/>
                    <a:pt x="6963" y="3408"/>
                  </a:cubicBezTo>
                  <a:cubicBezTo>
                    <a:pt x="7248" y="3408"/>
                    <a:pt x="7533" y="3379"/>
                    <a:pt x="7762" y="3179"/>
                  </a:cubicBezTo>
                  <a:cubicBezTo>
                    <a:pt x="7961" y="2980"/>
                    <a:pt x="7990" y="2723"/>
                    <a:pt x="7904" y="2466"/>
                  </a:cubicBezTo>
                  <a:cubicBezTo>
                    <a:pt x="7676" y="1924"/>
                    <a:pt x="7134" y="1524"/>
                    <a:pt x="6620" y="1239"/>
                  </a:cubicBezTo>
                  <a:cubicBezTo>
                    <a:pt x="6050" y="897"/>
                    <a:pt x="5422" y="668"/>
                    <a:pt x="4794" y="440"/>
                  </a:cubicBezTo>
                  <a:cubicBezTo>
                    <a:pt x="4166" y="240"/>
                    <a:pt x="3510" y="98"/>
                    <a:pt x="2854" y="41"/>
                  </a:cubicBezTo>
                  <a:cubicBezTo>
                    <a:pt x="2620" y="18"/>
                    <a:pt x="2360" y="1"/>
                    <a:pt x="20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8"/>
          <p:cNvSpPr txBox="1">
            <a:spLocks noGrp="1"/>
          </p:cNvSpPr>
          <p:nvPr>
            <p:ph type="title"/>
          </p:nvPr>
        </p:nvSpPr>
        <p:spPr>
          <a:xfrm>
            <a:off x="713100" y="567149"/>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6">
    <p:spTree>
      <p:nvGrpSpPr>
        <p:cNvPr id="1" name="Shape 285"/>
        <p:cNvGrpSpPr/>
        <p:nvPr/>
      </p:nvGrpSpPr>
      <p:grpSpPr>
        <a:xfrm>
          <a:off x="0" y="0"/>
          <a:ext cx="0" cy="0"/>
          <a:chOff x="0" y="0"/>
          <a:chExt cx="0" cy="0"/>
        </a:xfrm>
      </p:grpSpPr>
      <p:sp>
        <p:nvSpPr>
          <p:cNvPr id="286" name="Google Shape;286;p21"/>
          <p:cNvSpPr/>
          <p:nvPr/>
        </p:nvSpPr>
        <p:spPr>
          <a:xfrm rot="-1201938">
            <a:off x="-74180" y="671267"/>
            <a:ext cx="4929196" cy="3876540"/>
          </a:xfrm>
          <a:custGeom>
            <a:avLst/>
            <a:gdLst/>
            <a:ahLst/>
            <a:cxnLst/>
            <a:rect l="l" t="t" r="r" b="b"/>
            <a:pathLst>
              <a:path w="22884" h="17997" extrusionOk="0">
                <a:moveTo>
                  <a:pt x="17237" y="0"/>
                </a:moveTo>
                <a:cubicBezTo>
                  <a:pt x="14525" y="0"/>
                  <a:pt x="11243" y="1204"/>
                  <a:pt x="9217" y="1886"/>
                </a:cubicBezTo>
                <a:cubicBezTo>
                  <a:pt x="7248" y="2543"/>
                  <a:pt x="5308" y="3313"/>
                  <a:pt x="3710" y="4625"/>
                </a:cubicBezTo>
                <a:cubicBezTo>
                  <a:pt x="1998" y="6023"/>
                  <a:pt x="771" y="7992"/>
                  <a:pt x="286" y="10161"/>
                </a:cubicBezTo>
                <a:cubicBezTo>
                  <a:pt x="58" y="11245"/>
                  <a:pt x="1" y="12386"/>
                  <a:pt x="343" y="13442"/>
                </a:cubicBezTo>
                <a:cubicBezTo>
                  <a:pt x="800" y="14868"/>
                  <a:pt x="1912" y="16010"/>
                  <a:pt x="3196" y="16752"/>
                </a:cubicBezTo>
                <a:cubicBezTo>
                  <a:pt x="4699" y="17623"/>
                  <a:pt x="6376" y="17997"/>
                  <a:pt x="8090" y="17997"/>
                </a:cubicBezTo>
                <a:cubicBezTo>
                  <a:pt x="10640" y="17997"/>
                  <a:pt x="13270" y="17170"/>
                  <a:pt x="15522" y="15924"/>
                </a:cubicBezTo>
                <a:cubicBezTo>
                  <a:pt x="18290" y="14383"/>
                  <a:pt x="20801" y="12158"/>
                  <a:pt x="21942" y="9219"/>
                </a:cubicBezTo>
                <a:cubicBezTo>
                  <a:pt x="22884" y="6708"/>
                  <a:pt x="22712" y="2485"/>
                  <a:pt x="20230" y="774"/>
                </a:cubicBezTo>
                <a:cubicBezTo>
                  <a:pt x="19425" y="215"/>
                  <a:pt x="18382" y="0"/>
                  <a:pt x="17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 name="Google Shape;287;p21"/>
          <p:cNvGrpSpPr/>
          <p:nvPr/>
        </p:nvGrpSpPr>
        <p:grpSpPr>
          <a:xfrm rot="-1452517">
            <a:off x="7715267" y="202867"/>
            <a:ext cx="1127800" cy="645040"/>
            <a:chOff x="2567050" y="2204500"/>
            <a:chExt cx="594200" cy="339850"/>
          </a:xfrm>
        </p:grpSpPr>
        <p:sp>
          <p:nvSpPr>
            <p:cNvPr id="288" name="Google Shape;288;p21"/>
            <p:cNvSpPr/>
            <p:nvPr/>
          </p:nvSpPr>
          <p:spPr>
            <a:xfrm>
              <a:off x="2567050" y="2426350"/>
              <a:ext cx="200475" cy="85375"/>
            </a:xfrm>
            <a:custGeom>
              <a:avLst/>
              <a:gdLst/>
              <a:ahLst/>
              <a:cxnLst/>
              <a:rect l="l" t="t" r="r" b="b"/>
              <a:pathLst>
                <a:path w="8019" h="3415" extrusionOk="0">
                  <a:moveTo>
                    <a:pt x="2206" y="405"/>
                  </a:moveTo>
                  <a:cubicBezTo>
                    <a:pt x="3003" y="405"/>
                    <a:pt x="3829" y="586"/>
                    <a:pt x="4566" y="811"/>
                  </a:cubicBezTo>
                  <a:cubicBezTo>
                    <a:pt x="5108" y="982"/>
                    <a:pt x="5621" y="1182"/>
                    <a:pt x="6135" y="1439"/>
                  </a:cubicBezTo>
                  <a:cubicBezTo>
                    <a:pt x="6563" y="1667"/>
                    <a:pt x="7020" y="1924"/>
                    <a:pt x="7333" y="2323"/>
                  </a:cubicBezTo>
                  <a:cubicBezTo>
                    <a:pt x="7505" y="2523"/>
                    <a:pt x="7704" y="2837"/>
                    <a:pt x="7333" y="2951"/>
                  </a:cubicBezTo>
                  <a:cubicBezTo>
                    <a:pt x="7217" y="3003"/>
                    <a:pt x="7077" y="3019"/>
                    <a:pt x="6933" y="3019"/>
                  </a:cubicBezTo>
                  <a:cubicBezTo>
                    <a:pt x="6758" y="3019"/>
                    <a:pt x="6576" y="2995"/>
                    <a:pt x="6420" y="2979"/>
                  </a:cubicBezTo>
                  <a:cubicBezTo>
                    <a:pt x="5878" y="2951"/>
                    <a:pt x="5308" y="2865"/>
                    <a:pt x="4766" y="2751"/>
                  </a:cubicBezTo>
                  <a:cubicBezTo>
                    <a:pt x="3938" y="2609"/>
                    <a:pt x="3111" y="2380"/>
                    <a:pt x="2312" y="2123"/>
                  </a:cubicBezTo>
                  <a:cubicBezTo>
                    <a:pt x="1912" y="1895"/>
                    <a:pt x="1484" y="1695"/>
                    <a:pt x="1056" y="1496"/>
                  </a:cubicBezTo>
                  <a:cubicBezTo>
                    <a:pt x="857" y="1382"/>
                    <a:pt x="600" y="1210"/>
                    <a:pt x="657" y="954"/>
                  </a:cubicBezTo>
                  <a:cubicBezTo>
                    <a:pt x="742" y="668"/>
                    <a:pt x="1028" y="554"/>
                    <a:pt x="1285" y="497"/>
                  </a:cubicBezTo>
                  <a:cubicBezTo>
                    <a:pt x="1583" y="433"/>
                    <a:pt x="1892" y="405"/>
                    <a:pt x="2206" y="405"/>
                  </a:cubicBezTo>
                  <a:close/>
                  <a:moveTo>
                    <a:pt x="2110" y="0"/>
                  </a:moveTo>
                  <a:cubicBezTo>
                    <a:pt x="1697" y="0"/>
                    <a:pt x="1279" y="44"/>
                    <a:pt x="914" y="183"/>
                  </a:cubicBezTo>
                  <a:cubicBezTo>
                    <a:pt x="372" y="412"/>
                    <a:pt x="1" y="1068"/>
                    <a:pt x="457" y="1553"/>
                  </a:cubicBezTo>
                  <a:cubicBezTo>
                    <a:pt x="714" y="1810"/>
                    <a:pt x="1056" y="1924"/>
                    <a:pt x="1342" y="2066"/>
                  </a:cubicBezTo>
                  <a:cubicBezTo>
                    <a:pt x="1370" y="2066"/>
                    <a:pt x="1399" y="2095"/>
                    <a:pt x="1427" y="2095"/>
                  </a:cubicBezTo>
                  <a:cubicBezTo>
                    <a:pt x="2569" y="2609"/>
                    <a:pt x="3710" y="2979"/>
                    <a:pt x="4908" y="3208"/>
                  </a:cubicBezTo>
                  <a:cubicBezTo>
                    <a:pt x="5593" y="3322"/>
                    <a:pt x="6278" y="3407"/>
                    <a:pt x="6991" y="3407"/>
                  </a:cubicBezTo>
                  <a:cubicBezTo>
                    <a:pt x="7032" y="3412"/>
                    <a:pt x="7074" y="3414"/>
                    <a:pt x="7117" y="3414"/>
                  </a:cubicBezTo>
                  <a:cubicBezTo>
                    <a:pt x="7344" y="3414"/>
                    <a:pt x="7593" y="3347"/>
                    <a:pt x="7761" y="3179"/>
                  </a:cubicBezTo>
                  <a:cubicBezTo>
                    <a:pt x="7961" y="3008"/>
                    <a:pt x="8018" y="2723"/>
                    <a:pt x="7904" y="2466"/>
                  </a:cubicBezTo>
                  <a:cubicBezTo>
                    <a:pt x="7676" y="1924"/>
                    <a:pt x="7134" y="1524"/>
                    <a:pt x="6620" y="1239"/>
                  </a:cubicBezTo>
                  <a:cubicBezTo>
                    <a:pt x="6049" y="925"/>
                    <a:pt x="5422" y="668"/>
                    <a:pt x="4794" y="440"/>
                  </a:cubicBezTo>
                  <a:cubicBezTo>
                    <a:pt x="4166" y="240"/>
                    <a:pt x="3539"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1"/>
            <p:cNvSpPr/>
            <p:nvPr/>
          </p:nvSpPr>
          <p:spPr>
            <a:xfrm>
              <a:off x="2663350" y="2339325"/>
              <a:ext cx="200475" cy="85200"/>
            </a:xfrm>
            <a:custGeom>
              <a:avLst/>
              <a:gdLst/>
              <a:ahLst/>
              <a:cxnLst/>
              <a:rect l="l" t="t" r="r" b="b"/>
              <a:pathLst>
                <a:path w="8019" h="3408" extrusionOk="0">
                  <a:moveTo>
                    <a:pt x="2251" y="400"/>
                  </a:moveTo>
                  <a:cubicBezTo>
                    <a:pt x="3034" y="400"/>
                    <a:pt x="3842" y="570"/>
                    <a:pt x="4566" y="811"/>
                  </a:cubicBezTo>
                  <a:cubicBezTo>
                    <a:pt x="5108" y="982"/>
                    <a:pt x="5621" y="1182"/>
                    <a:pt x="6135" y="1439"/>
                  </a:cubicBezTo>
                  <a:cubicBezTo>
                    <a:pt x="6563" y="1667"/>
                    <a:pt x="7019" y="1924"/>
                    <a:pt x="7333" y="2295"/>
                  </a:cubicBezTo>
                  <a:cubicBezTo>
                    <a:pt x="7504" y="2494"/>
                    <a:pt x="7704" y="2808"/>
                    <a:pt x="7333" y="2951"/>
                  </a:cubicBezTo>
                  <a:cubicBezTo>
                    <a:pt x="7231" y="2997"/>
                    <a:pt x="7110" y="3010"/>
                    <a:pt x="6983" y="3010"/>
                  </a:cubicBezTo>
                  <a:cubicBezTo>
                    <a:pt x="6793" y="3010"/>
                    <a:pt x="6591" y="2980"/>
                    <a:pt x="6420" y="2980"/>
                  </a:cubicBezTo>
                  <a:cubicBezTo>
                    <a:pt x="5878" y="2922"/>
                    <a:pt x="5307" y="2865"/>
                    <a:pt x="4765" y="2751"/>
                  </a:cubicBezTo>
                  <a:cubicBezTo>
                    <a:pt x="3938" y="2609"/>
                    <a:pt x="3110" y="2380"/>
                    <a:pt x="2312" y="2095"/>
                  </a:cubicBezTo>
                  <a:cubicBezTo>
                    <a:pt x="1912" y="1867"/>
                    <a:pt x="1484" y="1696"/>
                    <a:pt x="1056" y="1467"/>
                  </a:cubicBezTo>
                  <a:cubicBezTo>
                    <a:pt x="856" y="1353"/>
                    <a:pt x="600" y="1211"/>
                    <a:pt x="657" y="925"/>
                  </a:cubicBezTo>
                  <a:cubicBezTo>
                    <a:pt x="742" y="668"/>
                    <a:pt x="1028" y="554"/>
                    <a:pt x="1284" y="497"/>
                  </a:cubicBezTo>
                  <a:cubicBezTo>
                    <a:pt x="1597" y="430"/>
                    <a:pt x="1922" y="400"/>
                    <a:pt x="2251" y="400"/>
                  </a:cubicBezTo>
                  <a:close/>
                  <a:moveTo>
                    <a:pt x="2110" y="0"/>
                  </a:moveTo>
                  <a:cubicBezTo>
                    <a:pt x="1697" y="0"/>
                    <a:pt x="1279" y="44"/>
                    <a:pt x="914" y="183"/>
                  </a:cubicBezTo>
                  <a:cubicBezTo>
                    <a:pt x="371" y="383"/>
                    <a:pt x="0" y="1068"/>
                    <a:pt x="457" y="1553"/>
                  </a:cubicBezTo>
                  <a:cubicBezTo>
                    <a:pt x="714" y="1781"/>
                    <a:pt x="1056" y="1895"/>
                    <a:pt x="1342" y="2038"/>
                  </a:cubicBezTo>
                  <a:cubicBezTo>
                    <a:pt x="1370" y="2066"/>
                    <a:pt x="1399" y="2066"/>
                    <a:pt x="1427" y="2095"/>
                  </a:cubicBezTo>
                  <a:cubicBezTo>
                    <a:pt x="2568" y="2609"/>
                    <a:pt x="3710" y="2980"/>
                    <a:pt x="4908" y="3208"/>
                  </a:cubicBezTo>
                  <a:cubicBezTo>
                    <a:pt x="5593" y="3322"/>
                    <a:pt x="6278" y="3407"/>
                    <a:pt x="6991" y="3407"/>
                  </a:cubicBezTo>
                  <a:cubicBezTo>
                    <a:pt x="7248" y="3407"/>
                    <a:pt x="7562" y="3379"/>
                    <a:pt x="7761" y="3179"/>
                  </a:cubicBezTo>
                  <a:cubicBezTo>
                    <a:pt x="7961" y="2980"/>
                    <a:pt x="8018" y="2723"/>
                    <a:pt x="7904" y="2466"/>
                  </a:cubicBezTo>
                  <a:cubicBezTo>
                    <a:pt x="7676" y="1924"/>
                    <a:pt x="7134" y="1524"/>
                    <a:pt x="6620" y="1239"/>
                  </a:cubicBezTo>
                  <a:cubicBezTo>
                    <a:pt x="6049" y="897"/>
                    <a:pt x="5422" y="640"/>
                    <a:pt x="4794" y="440"/>
                  </a:cubicBezTo>
                  <a:cubicBezTo>
                    <a:pt x="4166" y="240"/>
                    <a:pt x="3538"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1"/>
            <p:cNvSpPr/>
            <p:nvPr/>
          </p:nvSpPr>
          <p:spPr>
            <a:xfrm>
              <a:off x="2809575" y="2459150"/>
              <a:ext cx="199750" cy="85200"/>
            </a:xfrm>
            <a:custGeom>
              <a:avLst/>
              <a:gdLst/>
              <a:ahLst/>
              <a:cxnLst/>
              <a:rect l="l" t="t" r="r" b="b"/>
              <a:pathLst>
                <a:path w="7990" h="3408" extrusionOk="0">
                  <a:moveTo>
                    <a:pt x="2245" y="400"/>
                  </a:moveTo>
                  <a:cubicBezTo>
                    <a:pt x="3020" y="400"/>
                    <a:pt x="3814" y="570"/>
                    <a:pt x="4537" y="811"/>
                  </a:cubicBezTo>
                  <a:cubicBezTo>
                    <a:pt x="5079" y="983"/>
                    <a:pt x="5621" y="1182"/>
                    <a:pt x="6135" y="1439"/>
                  </a:cubicBezTo>
                  <a:cubicBezTo>
                    <a:pt x="6563" y="1667"/>
                    <a:pt x="6991" y="1924"/>
                    <a:pt x="7305" y="2295"/>
                  </a:cubicBezTo>
                  <a:cubicBezTo>
                    <a:pt x="7476" y="2495"/>
                    <a:pt x="7676" y="2809"/>
                    <a:pt x="7333" y="2951"/>
                  </a:cubicBezTo>
                  <a:cubicBezTo>
                    <a:pt x="7231" y="2997"/>
                    <a:pt x="7110" y="3011"/>
                    <a:pt x="6983" y="3011"/>
                  </a:cubicBezTo>
                  <a:cubicBezTo>
                    <a:pt x="6794" y="3011"/>
                    <a:pt x="6592" y="2980"/>
                    <a:pt x="6420" y="2980"/>
                  </a:cubicBezTo>
                  <a:cubicBezTo>
                    <a:pt x="5850" y="2923"/>
                    <a:pt x="5308" y="2866"/>
                    <a:pt x="4737" y="2752"/>
                  </a:cubicBezTo>
                  <a:cubicBezTo>
                    <a:pt x="3938" y="2609"/>
                    <a:pt x="3111" y="2381"/>
                    <a:pt x="2312" y="2095"/>
                  </a:cubicBezTo>
                  <a:cubicBezTo>
                    <a:pt x="1884" y="1867"/>
                    <a:pt x="1456" y="1696"/>
                    <a:pt x="1056" y="1468"/>
                  </a:cubicBezTo>
                  <a:cubicBezTo>
                    <a:pt x="857" y="1354"/>
                    <a:pt x="600" y="1211"/>
                    <a:pt x="657" y="926"/>
                  </a:cubicBezTo>
                  <a:cubicBezTo>
                    <a:pt x="714" y="669"/>
                    <a:pt x="1028" y="555"/>
                    <a:pt x="1285" y="498"/>
                  </a:cubicBezTo>
                  <a:cubicBezTo>
                    <a:pt x="1597" y="430"/>
                    <a:pt x="1919" y="400"/>
                    <a:pt x="2245" y="400"/>
                  </a:cubicBezTo>
                  <a:close/>
                  <a:moveTo>
                    <a:pt x="2083" y="1"/>
                  </a:moveTo>
                  <a:cubicBezTo>
                    <a:pt x="1673" y="1"/>
                    <a:pt x="1261" y="45"/>
                    <a:pt x="914" y="184"/>
                  </a:cubicBezTo>
                  <a:cubicBezTo>
                    <a:pt x="372" y="383"/>
                    <a:pt x="1" y="1068"/>
                    <a:pt x="457" y="1553"/>
                  </a:cubicBezTo>
                  <a:cubicBezTo>
                    <a:pt x="685" y="1782"/>
                    <a:pt x="1028" y="1896"/>
                    <a:pt x="1342" y="2038"/>
                  </a:cubicBezTo>
                  <a:cubicBezTo>
                    <a:pt x="1370" y="2067"/>
                    <a:pt x="1399" y="2067"/>
                    <a:pt x="1427" y="2095"/>
                  </a:cubicBezTo>
                  <a:cubicBezTo>
                    <a:pt x="2540" y="2580"/>
                    <a:pt x="3681" y="2980"/>
                    <a:pt x="4908" y="3208"/>
                  </a:cubicBezTo>
                  <a:cubicBezTo>
                    <a:pt x="5593" y="3322"/>
                    <a:pt x="6278" y="3408"/>
                    <a:pt x="6962" y="3408"/>
                  </a:cubicBezTo>
                  <a:cubicBezTo>
                    <a:pt x="7248" y="3408"/>
                    <a:pt x="7533" y="3379"/>
                    <a:pt x="7733" y="3180"/>
                  </a:cubicBezTo>
                  <a:cubicBezTo>
                    <a:pt x="7961" y="2980"/>
                    <a:pt x="7990" y="2723"/>
                    <a:pt x="7904" y="2466"/>
                  </a:cubicBezTo>
                  <a:cubicBezTo>
                    <a:pt x="7676" y="1924"/>
                    <a:pt x="7134" y="1496"/>
                    <a:pt x="6620" y="1239"/>
                  </a:cubicBezTo>
                  <a:cubicBezTo>
                    <a:pt x="6049" y="897"/>
                    <a:pt x="5422" y="640"/>
                    <a:pt x="4794" y="441"/>
                  </a:cubicBezTo>
                  <a:cubicBezTo>
                    <a:pt x="4166" y="241"/>
                    <a:pt x="3510" y="98"/>
                    <a:pt x="2854" y="41"/>
                  </a:cubicBezTo>
                  <a:cubicBezTo>
                    <a:pt x="2609" y="19"/>
                    <a:pt x="2346" y="1"/>
                    <a:pt x="2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1"/>
            <p:cNvSpPr/>
            <p:nvPr/>
          </p:nvSpPr>
          <p:spPr>
            <a:xfrm>
              <a:off x="2961500" y="2412800"/>
              <a:ext cx="199750" cy="85200"/>
            </a:xfrm>
            <a:custGeom>
              <a:avLst/>
              <a:gdLst/>
              <a:ahLst/>
              <a:cxnLst/>
              <a:rect l="l" t="t" r="r" b="b"/>
              <a:pathLst>
                <a:path w="7990" h="3408" extrusionOk="0">
                  <a:moveTo>
                    <a:pt x="2190" y="405"/>
                  </a:moveTo>
                  <a:cubicBezTo>
                    <a:pt x="2990" y="405"/>
                    <a:pt x="3800" y="586"/>
                    <a:pt x="4538" y="811"/>
                  </a:cubicBezTo>
                  <a:cubicBezTo>
                    <a:pt x="5080" y="982"/>
                    <a:pt x="5622" y="1182"/>
                    <a:pt x="6107" y="1439"/>
                  </a:cubicBezTo>
                  <a:cubicBezTo>
                    <a:pt x="6563" y="1667"/>
                    <a:pt x="6991" y="1924"/>
                    <a:pt x="7305" y="2295"/>
                  </a:cubicBezTo>
                  <a:cubicBezTo>
                    <a:pt x="7476" y="2523"/>
                    <a:pt x="7676" y="2808"/>
                    <a:pt x="7334" y="2951"/>
                  </a:cubicBezTo>
                  <a:cubicBezTo>
                    <a:pt x="7204" y="3002"/>
                    <a:pt x="7058" y="3019"/>
                    <a:pt x="6912" y="3019"/>
                  </a:cubicBezTo>
                  <a:cubicBezTo>
                    <a:pt x="6736" y="3019"/>
                    <a:pt x="6561" y="2995"/>
                    <a:pt x="6421" y="2979"/>
                  </a:cubicBezTo>
                  <a:cubicBezTo>
                    <a:pt x="5850" y="2922"/>
                    <a:pt x="5279" y="2865"/>
                    <a:pt x="4737" y="2751"/>
                  </a:cubicBezTo>
                  <a:cubicBezTo>
                    <a:pt x="3910" y="2608"/>
                    <a:pt x="3111" y="2380"/>
                    <a:pt x="2312" y="2123"/>
                  </a:cubicBezTo>
                  <a:cubicBezTo>
                    <a:pt x="1884" y="1895"/>
                    <a:pt x="1456" y="1695"/>
                    <a:pt x="1057" y="1467"/>
                  </a:cubicBezTo>
                  <a:cubicBezTo>
                    <a:pt x="828" y="1382"/>
                    <a:pt x="572" y="1210"/>
                    <a:pt x="657" y="954"/>
                  </a:cubicBezTo>
                  <a:cubicBezTo>
                    <a:pt x="714" y="668"/>
                    <a:pt x="1028" y="554"/>
                    <a:pt x="1256" y="497"/>
                  </a:cubicBezTo>
                  <a:cubicBezTo>
                    <a:pt x="1563" y="433"/>
                    <a:pt x="1876" y="405"/>
                    <a:pt x="2190" y="405"/>
                  </a:cubicBezTo>
                  <a:close/>
                  <a:moveTo>
                    <a:pt x="2082" y="0"/>
                  </a:moveTo>
                  <a:cubicBezTo>
                    <a:pt x="1669" y="0"/>
                    <a:pt x="1251" y="44"/>
                    <a:pt x="885" y="183"/>
                  </a:cubicBezTo>
                  <a:cubicBezTo>
                    <a:pt x="343" y="383"/>
                    <a:pt x="1" y="1068"/>
                    <a:pt x="457" y="1553"/>
                  </a:cubicBezTo>
                  <a:cubicBezTo>
                    <a:pt x="686" y="1781"/>
                    <a:pt x="1028" y="1924"/>
                    <a:pt x="1342" y="2066"/>
                  </a:cubicBezTo>
                  <a:cubicBezTo>
                    <a:pt x="1370" y="2066"/>
                    <a:pt x="1399" y="2066"/>
                    <a:pt x="1428" y="2095"/>
                  </a:cubicBezTo>
                  <a:cubicBezTo>
                    <a:pt x="2540" y="2608"/>
                    <a:pt x="3682" y="2979"/>
                    <a:pt x="4908" y="3208"/>
                  </a:cubicBezTo>
                  <a:cubicBezTo>
                    <a:pt x="5565" y="3322"/>
                    <a:pt x="6278" y="3407"/>
                    <a:pt x="6963" y="3407"/>
                  </a:cubicBezTo>
                  <a:cubicBezTo>
                    <a:pt x="7248" y="3407"/>
                    <a:pt x="7533" y="3379"/>
                    <a:pt x="7733" y="3179"/>
                  </a:cubicBezTo>
                  <a:cubicBezTo>
                    <a:pt x="7933" y="3008"/>
                    <a:pt x="7990" y="2723"/>
                    <a:pt x="7904" y="2466"/>
                  </a:cubicBezTo>
                  <a:cubicBezTo>
                    <a:pt x="7676" y="1924"/>
                    <a:pt x="7105" y="1524"/>
                    <a:pt x="6620" y="1239"/>
                  </a:cubicBezTo>
                  <a:cubicBezTo>
                    <a:pt x="6050" y="896"/>
                    <a:pt x="5422" y="668"/>
                    <a:pt x="4794" y="440"/>
                  </a:cubicBezTo>
                  <a:cubicBezTo>
                    <a:pt x="4167" y="240"/>
                    <a:pt x="3510" y="98"/>
                    <a:pt x="2854" y="41"/>
                  </a:cubicBezTo>
                  <a:cubicBezTo>
                    <a:pt x="2609" y="18"/>
                    <a:pt x="2347" y="0"/>
                    <a:pt x="2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1"/>
            <p:cNvSpPr/>
            <p:nvPr/>
          </p:nvSpPr>
          <p:spPr>
            <a:xfrm>
              <a:off x="2592025" y="2204500"/>
              <a:ext cx="200450" cy="85375"/>
            </a:xfrm>
            <a:custGeom>
              <a:avLst/>
              <a:gdLst/>
              <a:ahLst/>
              <a:cxnLst/>
              <a:rect l="l" t="t" r="r" b="b"/>
              <a:pathLst>
                <a:path w="8018" h="3415" extrusionOk="0">
                  <a:moveTo>
                    <a:pt x="2206" y="405"/>
                  </a:moveTo>
                  <a:cubicBezTo>
                    <a:pt x="3003" y="405"/>
                    <a:pt x="3828" y="586"/>
                    <a:pt x="4565" y="811"/>
                  </a:cubicBezTo>
                  <a:cubicBezTo>
                    <a:pt x="5108" y="983"/>
                    <a:pt x="5621" y="1182"/>
                    <a:pt x="6135" y="1439"/>
                  </a:cubicBezTo>
                  <a:cubicBezTo>
                    <a:pt x="6563" y="1667"/>
                    <a:pt x="6991" y="1924"/>
                    <a:pt x="7305" y="2324"/>
                  </a:cubicBezTo>
                  <a:cubicBezTo>
                    <a:pt x="7476" y="2523"/>
                    <a:pt x="7675" y="2837"/>
                    <a:pt x="7333" y="2980"/>
                  </a:cubicBezTo>
                  <a:cubicBezTo>
                    <a:pt x="7232" y="3014"/>
                    <a:pt x="7114" y="3025"/>
                    <a:pt x="6990" y="3025"/>
                  </a:cubicBezTo>
                  <a:cubicBezTo>
                    <a:pt x="6798" y="3025"/>
                    <a:pt x="6593" y="2997"/>
                    <a:pt x="6420" y="2980"/>
                  </a:cubicBezTo>
                  <a:cubicBezTo>
                    <a:pt x="5849" y="2951"/>
                    <a:pt x="5307" y="2866"/>
                    <a:pt x="4737" y="2752"/>
                  </a:cubicBezTo>
                  <a:cubicBezTo>
                    <a:pt x="3938" y="2609"/>
                    <a:pt x="3110" y="2409"/>
                    <a:pt x="2311" y="2124"/>
                  </a:cubicBezTo>
                  <a:cubicBezTo>
                    <a:pt x="1912" y="1896"/>
                    <a:pt x="1484" y="1696"/>
                    <a:pt x="1056" y="1496"/>
                  </a:cubicBezTo>
                  <a:cubicBezTo>
                    <a:pt x="856" y="1382"/>
                    <a:pt x="599" y="1211"/>
                    <a:pt x="657" y="954"/>
                  </a:cubicBezTo>
                  <a:cubicBezTo>
                    <a:pt x="742" y="669"/>
                    <a:pt x="1027" y="555"/>
                    <a:pt x="1284" y="498"/>
                  </a:cubicBezTo>
                  <a:cubicBezTo>
                    <a:pt x="1582" y="433"/>
                    <a:pt x="1892" y="405"/>
                    <a:pt x="2206" y="405"/>
                  </a:cubicBezTo>
                  <a:close/>
                  <a:moveTo>
                    <a:pt x="2104" y="1"/>
                  </a:moveTo>
                  <a:cubicBezTo>
                    <a:pt x="1697" y="1"/>
                    <a:pt x="1279" y="45"/>
                    <a:pt x="913" y="184"/>
                  </a:cubicBezTo>
                  <a:cubicBezTo>
                    <a:pt x="371" y="412"/>
                    <a:pt x="0" y="1068"/>
                    <a:pt x="457" y="1553"/>
                  </a:cubicBezTo>
                  <a:cubicBezTo>
                    <a:pt x="685" y="1810"/>
                    <a:pt x="1056" y="1924"/>
                    <a:pt x="1341" y="2067"/>
                  </a:cubicBezTo>
                  <a:cubicBezTo>
                    <a:pt x="1370" y="2067"/>
                    <a:pt x="1398" y="2095"/>
                    <a:pt x="1427" y="2095"/>
                  </a:cubicBezTo>
                  <a:cubicBezTo>
                    <a:pt x="2540" y="2609"/>
                    <a:pt x="3681" y="2980"/>
                    <a:pt x="4908" y="3208"/>
                  </a:cubicBezTo>
                  <a:cubicBezTo>
                    <a:pt x="5593" y="3322"/>
                    <a:pt x="6277" y="3408"/>
                    <a:pt x="6962" y="3408"/>
                  </a:cubicBezTo>
                  <a:cubicBezTo>
                    <a:pt x="7007" y="3412"/>
                    <a:pt x="7052" y="3415"/>
                    <a:pt x="7097" y="3415"/>
                  </a:cubicBezTo>
                  <a:cubicBezTo>
                    <a:pt x="7336" y="3415"/>
                    <a:pt x="7569" y="3348"/>
                    <a:pt x="7761" y="3180"/>
                  </a:cubicBezTo>
                  <a:cubicBezTo>
                    <a:pt x="7961" y="3008"/>
                    <a:pt x="8018" y="2723"/>
                    <a:pt x="7904" y="2466"/>
                  </a:cubicBezTo>
                  <a:cubicBezTo>
                    <a:pt x="7675" y="1924"/>
                    <a:pt x="7133" y="1525"/>
                    <a:pt x="6620" y="1239"/>
                  </a:cubicBezTo>
                  <a:cubicBezTo>
                    <a:pt x="6049" y="926"/>
                    <a:pt x="5421" y="669"/>
                    <a:pt x="4794" y="469"/>
                  </a:cubicBezTo>
                  <a:cubicBezTo>
                    <a:pt x="4166" y="241"/>
                    <a:pt x="3510" y="98"/>
                    <a:pt x="2853" y="41"/>
                  </a:cubicBezTo>
                  <a:cubicBezTo>
                    <a:pt x="2620" y="19"/>
                    <a:pt x="2364" y="1"/>
                    <a:pt x="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1"/>
            <p:cNvSpPr/>
            <p:nvPr/>
          </p:nvSpPr>
          <p:spPr>
            <a:xfrm>
              <a:off x="2835250" y="2296525"/>
              <a:ext cx="199750" cy="85200"/>
            </a:xfrm>
            <a:custGeom>
              <a:avLst/>
              <a:gdLst/>
              <a:ahLst/>
              <a:cxnLst/>
              <a:rect l="l" t="t" r="r" b="b"/>
              <a:pathLst>
                <a:path w="7990" h="3408" extrusionOk="0">
                  <a:moveTo>
                    <a:pt x="2205" y="405"/>
                  </a:moveTo>
                  <a:cubicBezTo>
                    <a:pt x="3001" y="405"/>
                    <a:pt x="3821" y="586"/>
                    <a:pt x="4537" y="811"/>
                  </a:cubicBezTo>
                  <a:cubicBezTo>
                    <a:pt x="5079" y="982"/>
                    <a:pt x="5622" y="1182"/>
                    <a:pt x="6135" y="1439"/>
                  </a:cubicBezTo>
                  <a:cubicBezTo>
                    <a:pt x="6563" y="1667"/>
                    <a:pt x="6991" y="1924"/>
                    <a:pt x="7305" y="2295"/>
                  </a:cubicBezTo>
                  <a:cubicBezTo>
                    <a:pt x="7476" y="2523"/>
                    <a:pt x="7676" y="2808"/>
                    <a:pt x="7334" y="2951"/>
                  </a:cubicBezTo>
                  <a:cubicBezTo>
                    <a:pt x="7231" y="2997"/>
                    <a:pt x="7110" y="3010"/>
                    <a:pt x="6983" y="3010"/>
                  </a:cubicBezTo>
                  <a:cubicBezTo>
                    <a:pt x="6794" y="3010"/>
                    <a:pt x="6592" y="2980"/>
                    <a:pt x="6420" y="2980"/>
                  </a:cubicBezTo>
                  <a:cubicBezTo>
                    <a:pt x="5850" y="2923"/>
                    <a:pt x="5308" y="2865"/>
                    <a:pt x="4737" y="2751"/>
                  </a:cubicBezTo>
                  <a:cubicBezTo>
                    <a:pt x="3938" y="2609"/>
                    <a:pt x="3111" y="2380"/>
                    <a:pt x="2312" y="2124"/>
                  </a:cubicBezTo>
                  <a:cubicBezTo>
                    <a:pt x="1912" y="1895"/>
                    <a:pt x="1484" y="1696"/>
                    <a:pt x="1056" y="1467"/>
                  </a:cubicBezTo>
                  <a:cubicBezTo>
                    <a:pt x="857" y="1382"/>
                    <a:pt x="600" y="1211"/>
                    <a:pt x="657" y="954"/>
                  </a:cubicBezTo>
                  <a:cubicBezTo>
                    <a:pt x="743" y="668"/>
                    <a:pt x="1028" y="554"/>
                    <a:pt x="1285" y="497"/>
                  </a:cubicBezTo>
                  <a:cubicBezTo>
                    <a:pt x="1583" y="433"/>
                    <a:pt x="1892" y="405"/>
                    <a:pt x="2205" y="405"/>
                  </a:cubicBezTo>
                  <a:close/>
                  <a:moveTo>
                    <a:pt x="2096" y="1"/>
                  </a:moveTo>
                  <a:cubicBezTo>
                    <a:pt x="1684" y="1"/>
                    <a:pt x="1262" y="44"/>
                    <a:pt x="914" y="183"/>
                  </a:cubicBezTo>
                  <a:cubicBezTo>
                    <a:pt x="372" y="383"/>
                    <a:pt x="1" y="1068"/>
                    <a:pt x="457" y="1553"/>
                  </a:cubicBezTo>
                  <a:cubicBezTo>
                    <a:pt x="686" y="1781"/>
                    <a:pt x="1028" y="1924"/>
                    <a:pt x="1342" y="2038"/>
                  </a:cubicBezTo>
                  <a:cubicBezTo>
                    <a:pt x="1370" y="2067"/>
                    <a:pt x="1399" y="2067"/>
                    <a:pt x="1427" y="2095"/>
                  </a:cubicBezTo>
                  <a:cubicBezTo>
                    <a:pt x="2540" y="2609"/>
                    <a:pt x="3681" y="2980"/>
                    <a:pt x="4908" y="3208"/>
                  </a:cubicBezTo>
                  <a:cubicBezTo>
                    <a:pt x="5593" y="3322"/>
                    <a:pt x="6278" y="3408"/>
                    <a:pt x="6963" y="3408"/>
                  </a:cubicBezTo>
                  <a:cubicBezTo>
                    <a:pt x="7248" y="3408"/>
                    <a:pt x="7533" y="3379"/>
                    <a:pt x="7762" y="3179"/>
                  </a:cubicBezTo>
                  <a:cubicBezTo>
                    <a:pt x="7961" y="2980"/>
                    <a:pt x="7990" y="2723"/>
                    <a:pt x="7904" y="2466"/>
                  </a:cubicBezTo>
                  <a:cubicBezTo>
                    <a:pt x="7676" y="1924"/>
                    <a:pt x="7134" y="1524"/>
                    <a:pt x="6620" y="1239"/>
                  </a:cubicBezTo>
                  <a:cubicBezTo>
                    <a:pt x="6050" y="897"/>
                    <a:pt x="5422" y="668"/>
                    <a:pt x="4794" y="440"/>
                  </a:cubicBezTo>
                  <a:cubicBezTo>
                    <a:pt x="4166" y="240"/>
                    <a:pt x="3510" y="98"/>
                    <a:pt x="2854" y="41"/>
                  </a:cubicBezTo>
                  <a:cubicBezTo>
                    <a:pt x="2620" y="18"/>
                    <a:pt x="2360" y="1"/>
                    <a:pt x="20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21"/>
          <p:cNvSpPr/>
          <p:nvPr/>
        </p:nvSpPr>
        <p:spPr>
          <a:xfrm>
            <a:off x="7350150" y="4210500"/>
            <a:ext cx="2009787" cy="1580587"/>
          </a:xfrm>
          <a:custGeom>
            <a:avLst/>
            <a:gdLst/>
            <a:ahLst/>
            <a:cxnLst/>
            <a:rect l="l" t="t" r="r" b="b"/>
            <a:pathLst>
              <a:path w="22884" h="17997" extrusionOk="0">
                <a:moveTo>
                  <a:pt x="17237" y="0"/>
                </a:moveTo>
                <a:cubicBezTo>
                  <a:pt x="14525" y="0"/>
                  <a:pt x="11243" y="1204"/>
                  <a:pt x="9217" y="1886"/>
                </a:cubicBezTo>
                <a:cubicBezTo>
                  <a:pt x="7248" y="2543"/>
                  <a:pt x="5308" y="3313"/>
                  <a:pt x="3710" y="4625"/>
                </a:cubicBezTo>
                <a:cubicBezTo>
                  <a:pt x="1998" y="6023"/>
                  <a:pt x="771" y="7992"/>
                  <a:pt x="286" y="10161"/>
                </a:cubicBezTo>
                <a:cubicBezTo>
                  <a:pt x="58" y="11245"/>
                  <a:pt x="1" y="12386"/>
                  <a:pt x="343" y="13442"/>
                </a:cubicBezTo>
                <a:cubicBezTo>
                  <a:pt x="800" y="14868"/>
                  <a:pt x="1912" y="16010"/>
                  <a:pt x="3196" y="16752"/>
                </a:cubicBezTo>
                <a:cubicBezTo>
                  <a:pt x="4699" y="17623"/>
                  <a:pt x="6376" y="17997"/>
                  <a:pt x="8090" y="17997"/>
                </a:cubicBezTo>
                <a:cubicBezTo>
                  <a:pt x="10640" y="17997"/>
                  <a:pt x="13270" y="17170"/>
                  <a:pt x="15522" y="15924"/>
                </a:cubicBezTo>
                <a:cubicBezTo>
                  <a:pt x="18290" y="14383"/>
                  <a:pt x="20801" y="12158"/>
                  <a:pt x="21942" y="9219"/>
                </a:cubicBezTo>
                <a:cubicBezTo>
                  <a:pt x="22884" y="6708"/>
                  <a:pt x="22712" y="2485"/>
                  <a:pt x="20230" y="774"/>
                </a:cubicBezTo>
                <a:cubicBezTo>
                  <a:pt x="19425" y="215"/>
                  <a:pt x="18382" y="0"/>
                  <a:pt x="17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1"/>
          <p:cNvSpPr/>
          <p:nvPr/>
        </p:nvSpPr>
        <p:spPr>
          <a:xfrm>
            <a:off x="3773289" y="320427"/>
            <a:ext cx="666897" cy="524478"/>
          </a:xfrm>
          <a:custGeom>
            <a:avLst/>
            <a:gdLst/>
            <a:ahLst/>
            <a:cxnLst/>
            <a:rect l="l" t="t" r="r" b="b"/>
            <a:pathLst>
              <a:path w="22884" h="17997" extrusionOk="0">
                <a:moveTo>
                  <a:pt x="17237" y="0"/>
                </a:moveTo>
                <a:cubicBezTo>
                  <a:pt x="14525" y="0"/>
                  <a:pt x="11243" y="1204"/>
                  <a:pt x="9217" y="1886"/>
                </a:cubicBezTo>
                <a:cubicBezTo>
                  <a:pt x="7248" y="2543"/>
                  <a:pt x="5308" y="3313"/>
                  <a:pt x="3710" y="4625"/>
                </a:cubicBezTo>
                <a:cubicBezTo>
                  <a:pt x="1998" y="6023"/>
                  <a:pt x="771" y="7992"/>
                  <a:pt x="286" y="10161"/>
                </a:cubicBezTo>
                <a:cubicBezTo>
                  <a:pt x="58" y="11245"/>
                  <a:pt x="1" y="12386"/>
                  <a:pt x="343" y="13442"/>
                </a:cubicBezTo>
                <a:cubicBezTo>
                  <a:pt x="800" y="14868"/>
                  <a:pt x="1912" y="16010"/>
                  <a:pt x="3196" y="16752"/>
                </a:cubicBezTo>
                <a:cubicBezTo>
                  <a:pt x="4699" y="17623"/>
                  <a:pt x="6376" y="17997"/>
                  <a:pt x="8090" y="17997"/>
                </a:cubicBezTo>
                <a:cubicBezTo>
                  <a:pt x="10640" y="17997"/>
                  <a:pt x="13270" y="17170"/>
                  <a:pt x="15522" y="15924"/>
                </a:cubicBezTo>
                <a:cubicBezTo>
                  <a:pt x="18290" y="14383"/>
                  <a:pt x="20801" y="12158"/>
                  <a:pt x="21942" y="9219"/>
                </a:cubicBezTo>
                <a:cubicBezTo>
                  <a:pt x="22884" y="6708"/>
                  <a:pt x="22712" y="2485"/>
                  <a:pt x="20230" y="774"/>
                </a:cubicBezTo>
                <a:cubicBezTo>
                  <a:pt x="19425" y="215"/>
                  <a:pt x="18382" y="0"/>
                  <a:pt x="17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1"/>
          <p:cNvSpPr txBox="1">
            <a:spLocks noGrp="1"/>
          </p:cNvSpPr>
          <p:nvPr>
            <p:ph type="title"/>
          </p:nvPr>
        </p:nvSpPr>
        <p:spPr>
          <a:xfrm>
            <a:off x="4440175" y="1414550"/>
            <a:ext cx="4239900" cy="1312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7" name="Google Shape;297;p21"/>
          <p:cNvSpPr txBox="1">
            <a:spLocks noGrp="1"/>
          </p:cNvSpPr>
          <p:nvPr>
            <p:ph type="subTitle" idx="1"/>
          </p:nvPr>
        </p:nvSpPr>
        <p:spPr>
          <a:xfrm>
            <a:off x="4868725" y="2574350"/>
            <a:ext cx="3382800" cy="100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6_1">
    <p:spTree>
      <p:nvGrpSpPr>
        <p:cNvPr id="1" name="Shape 298"/>
        <p:cNvGrpSpPr/>
        <p:nvPr/>
      </p:nvGrpSpPr>
      <p:grpSpPr>
        <a:xfrm>
          <a:off x="0" y="0"/>
          <a:ext cx="0" cy="0"/>
          <a:chOff x="0" y="0"/>
          <a:chExt cx="0" cy="0"/>
        </a:xfrm>
      </p:grpSpPr>
      <p:sp>
        <p:nvSpPr>
          <p:cNvPr id="299" name="Google Shape;299;p22"/>
          <p:cNvSpPr txBox="1">
            <a:spLocks noGrp="1"/>
          </p:cNvSpPr>
          <p:nvPr>
            <p:ph type="body" idx="1"/>
          </p:nvPr>
        </p:nvSpPr>
        <p:spPr>
          <a:xfrm>
            <a:off x="999850" y="2293625"/>
            <a:ext cx="2925900" cy="1203000"/>
          </a:xfrm>
          <a:prstGeom prst="rect">
            <a:avLst/>
          </a:prstGeom>
        </p:spPr>
        <p:txBody>
          <a:bodyPr spcFirstLastPara="1" wrap="square" lIns="91425" tIns="91425" rIns="91425" bIns="91425" anchor="t" anchorCtr="0">
            <a:noAutofit/>
          </a:bodyPr>
          <a:lstStyle>
            <a:lvl1pPr marL="457200" lvl="0" indent="-323850" algn="ctr" rtl="0">
              <a:lnSpc>
                <a:spcPct val="100000"/>
              </a:lnSpc>
              <a:spcBef>
                <a:spcPts val="0"/>
              </a:spcBef>
              <a:spcAft>
                <a:spcPts val="0"/>
              </a:spcAft>
              <a:buSzPts val="1500"/>
              <a:buChar char="●"/>
              <a:defRPr sz="16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00" name="Google Shape;300;p22"/>
          <p:cNvSpPr txBox="1">
            <a:spLocks noGrp="1"/>
          </p:cNvSpPr>
          <p:nvPr>
            <p:ph type="title"/>
          </p:nvPr>
        </p:nvSpPr>
        <p:spPr>
          <a:xfrm>
            <a:off x="713100" y="567149"/>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1" name="Google Shape;301;p22"/>
          <p:cNvSpPr/>
          <p:nvPr/>
        </p:nvSpPr>
        <p:spPr>
          <a:xfrm rot="959537">
            <a:off x="7561107" y="-646798"/>
            <a:ext cx="1862228" cy="1936111"/>
          </a:xfrm>
          <a:custGeom>
            <a:avLst/>
            <a:gdLst/>
            <a:ahLst/>
            <a:cxnLst/>
            <a:rect l="l" t="t" r="r" b="b"/>
            <a:pathLst>
              <a:path w="29389" h="30555" extrusionOk="0">
                <a:moveTo>
                  <a:pt x="19681" y="0"/>
                </a:moveTo>
                <a:cubicBezTo>
                  <a:pt x="18478" y="0"/>
                  <a:pt x="17321" y="888"/>
                  <a:pt x="16350" y="1713"/>
                </a:cubicBezTo>
                <a:cubicBezTo>
                  <a:pt x="10501" y="6821"/>
                  <a:pt x="4566" y="12013"/>
                  <a:pt x="657" y="18718"/>
                </a:cubicBezTo>
                <a:cubicBezTo>
                  <a:pt x="315" y="19261"/>
                  <a:pt x="1" y="19860"/>
                  <a:pt x="29" y="20516"/>
                </a:cubicBezTo>
                <a:cubicBezTo>
                  <a:pt x="58" y="20915"/>
                  <a:pt x="229" y="21315"/>
                  <a:pt x="429" y="21686"/>
                </a:cubicBezTo>
                <a:cubicBezTo>
                  <a:pt x="457" y="21743"/>
                  <a:pt x="486" y="21828"/>
                  <a:pt x="514" y="21886"/>
                </a:cubicBezTo>
                <a:cubicBezTo>
                  <a:pt x="1228" y="23227"/>
                  <a:pt x="1912" y="24539"/>
                  <a:pt x="2597" y="25880"/>
                </a:cubicBezTo>
                <a:cubicBezTo>
                  <a:pt x="3310" y="27250"/>
                  <a:pt x="4081" y="28648"/>
                  <a:pt x="5308" y="29618"/>
                </a:cubicBezTo>
                <a:cubicBezTo>
                  <a:pt x="6018" y="30159"/>
                  <a:pt x="7094" y="30554"/>
                  <a:pt x="8114" y="30554"/>
                </a:cubicBezTo>
                <a:cubicBezTo>
                  <a:pt x="8651" y="30554"/>
                  <a:pt x="9173" y="30445"/>
                  <a:pt x="9616" y="30188"/>
                </a:cubicBezTo>
                <a:cubicBezTo>
                  <a:pt x="10900" y="29475"/>
                  <a:pt x="11299" y="27592"/>
                  <a:pt x="12412" y="26622"/>
                </a:cubicBezTo>
                <a:cubicBezTo>
                  <a:pt x="14096" y="25110"/>
                  <a:pt x="16093" y="23911"/>
                  <a:pt x="17947" y="22656"/>
                </a:cubicBezTo>
                <a:cubicBezTo>
                  <a:pt x="20544" y="20944"/>
                  <a:pt x="23197" y="19261"/>
                  <a:pt x="25623" y="17320"/>
                </a:cubicBezTo>
                <a:cubicBezTo>
                  <a:pt x="26536" y="16579"/>
                  <a:pt x="28447" y="15380"/>
                  <a:pt x="28904" y="14267"/>
                </a:cubicBezTo>
                <a:cubicBezTo>
                  <a:pt x="29389" y="13069"/>
                  <a:pt x="28504" y="11329"/>
                  <a:pt x="27934" y="10330"/>
                </a:cubicBezTo>
                <a:cubicBezTo>
                  <a:pt x="27192" y="9103"/>
                  <a:pt x="26279" y="7990"/>
                  <a:pt x="25708" y="6678"/>
                </a:cubicBezTo>
                <a:cubicBezTo>
                  <a:pt x="25423" y="6022"/>
                  <a:pt x="25223" y="5337"/>
                  <a:pt x="24909" y="4709"/>
                </a:cubicBezTo>
                <a:cubicBezTo>
                  <a:pt x="24282" y="3368"/>
                  <a:pt x="23169" y="2312"/>
                  <a:pt x="22085" y="1285"/>
                </a:cubicBezTo>
                <a:cubicBezTo>
                  <a:pt x="21571" y="800"/>
                  <a:pt x="21000" y="287"/>
                  <a:pt x="20316" y="87"/>
                </a:cubicBezTo>
                <a:cubicBezTo>
                  <a:pt x="20103" y="27"/>
                  <a:pt x="19891" y="0"/>
                  <a:pt x="196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2"/>
          <p:cNvSpPr/>
          <p:nvPr/>
        </p:nvSpPr>
        <p:spPr>
          <a:xfrm>
            <a:off x="7135425" y="35300"/>
            <a:ext cx="918750" cy="677925"/>
          </a:xfrm>
          <a:custGeom>
            <a:avLst/>
            <a:gdLst/>
            <a:ahLst/>
            <a:cxnLst/>
            <a:rect l="l" t="t" r="r" b="b"/>
            <a:pathLst>
              <a:path w="36750" h="27117" extrusionOk="0">
                <a:moveTo>
                  <a:pt x="29872" y="1"/>
                </a:moveTo>
                <a:cubicBezTo>
                  <a:pt x="28363" y="1"/>
                  <a:pt x="26882" y="464"/>
                  <a:pt x="25451" y="1004"/>
                </a:cubicBezTo>
                <a:cubicBezTo>
                  <a:pt x="17918" y="3772"/>
                  <a:pt x="10956" y="8051"/>
                  <a:pt x="4993" y="13444"/>
                </a:cubicBezTo>
                <a:cubicBezTo>
                  <a:pt x="2511" y="15670"/>
                  <a:pt x="0" y="18694"/>
                  <a:pt x="656" y="21975"/>
                </a:cubicBezTo>
                <a:cubicBezTo>
                  <a:pt x="1056" y="24001"/>
                  <a:pt x="2654" y="25656"/>
                  <a:pt x="4565" y="26455"/>
                </a:cubicBezTo>
                <a:cubicBezTo>
                  <a:pt x="5668" y="26923"/>
                  <a:pt x="6869" y="27117"/>
                  <a:pt x="8082" y="27117"/>
                </a:cubicBezTo>
                <a:cubicBezTo>
                  <a:pt x="8940" y="27117"/>
                  <a:pt x="9803" y="27020"/>
                  <a:pt x="10643" y="26854"/>
                </a:cubicBezTo>
                <a:cubicBezTo>
                  <a:pt x="15864" y="25770"/>
                  <a:pt x="20115" y="22089"/>
                  <a:pt x="24081" y="18523"/>
                </a:cubicBezTo>
                <a:cubicBezTo>
                  <a:pt x="25422" y="17324"/>
                  <a:pt x="27733" y="15641"/>
                  <a:pt x="29873" y="13644"/>
                </a:cubicBezTo>
                <a:cubicBezTo>
                  <a:pt x="33525" y="10306"/>
                  <a:pt x="36750" y="6111"/>
                  <a:pt x="34239" y="2088"/>
                </a:cubicBezTo>
                <a:cubicBezTo>
                  <a:pt x="33411" y="747"/>
                  <a:pt x="31728" y="34"/>
                  <a:pt x="30130" y="5"/>
                </a:cubicBezTo>
                <a:cubicBezTo>
                  <a:pt x="30044" y="2"/>
                  <a:pt x="29958" y="1"/>
                  <a:pt x="29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17">
    <p:spTree>
      <p:nvGrpSpPr>
        <p:cNvPr id="1" name="Shape 316"/>
        <p:cNvGrpSpPr/>
        <p:nvPr/>
      </p:nvGrpSpPr>
      <p:grpSpPr>
        <a:xfrm>
          <a:off x="0" y="0"/>
          <a:ext cx="0" cy="0"/>
          <a:chOff x="0" y="0"/>
          <a:chExt cx="0" cy="0"/>
        </a:xfrm>
      </p:grpSpPr>
      <p:sp>
        <p:nvSpPr>
          <p:cNvPr id="317" name="Google Shape;317;p24"/>
          <p:cNvSpPr txBox="1">
            <a:spLocks noGrp="1"/>
          </p:cNvSpPr>
          <p:nvPr>
            <p:ph type="body" idx="1"/>
          </p:nvPr>
        </p:nvSpPr>
        <p:spPr>
          <a:xfrm>
            <a:off x="850875" y="2041550"/>
            <a:ext cx="6041100" cy="21435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Char char="●"/>
              <a:defRPr sz="16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18" name="Google Shape;318;p24"/>
          <p:cNvSpPr txBox="1">
            <a:spLocks noGrp="1"/>
          </p:cNvSpPr>
          <p:nvPr>
            <p:ph type="title"/>
          </p:nvPr>
        </p:nvSpPr>
        <p:spPr>
          <a:xfrm>
            <a:off x="713100" y="567149"/>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9" name="Google Shape;319;p24"/>
          <p:cNvGrpSpPr/>
          <p:nvPr/>
        </p:nvGrpSpPr>
        <p:grpSpPr>
          <a:xfrm rot="623712">
            <a:off x="-775776" y="-713878"/>
            <a:ext cx="2076762" cy="1937313"/>
            <a:chOff x="492250" y="689575"/>
            <a:chExt cx="1123275" cy="1047850"/>
          </a:xfrm>
        </p:grpSpPr>
        <p:sp>
          <p:nvSpPr>
            <p:cNvPr id="320" name="Google Shape;320;p24"/>
            <p:cNvSpPr/>
            <p:nvPr/>
          </p:nvSpPr>
          <p:spPr>
            <a:xfrm>
              <a:off x="720300" y="849350"/>
              <a:ext cx="54950" cy="849575"/>
            </a:xfrm>
            <a:custGeom>
              <a:avLst/>
              <a:gdLst/>
              <a:ahLst/>
              <a:cxnLst/>
              <a:rect l="l" t="t" r="r" b="b"/>
              <a:pathLst>
                <a:path w="2198" h="33983" extrusionOk="0">
                  <a:moveTo>
                    <a:pt x="2141" y="0"/>
                  </a:moveTo>
                  <a:cubicBezTo>
                    <a:pt x="2112" y="0"/>
                    <a:pt x="2084" y="22"/>
                    <a:pt x="2084" y="65"/>
                  </a:cubicBezTo>
                  <a:cubicBezTo>
                    <a:pt x="1855" y="4487"/>
                    <a:pt x="1656" y="8881"/>
                    <a:pt x="1427" y="13275"/>
                  </a:cubicBezTo>
                  <a:cubicBezTo>
                    <a:pt x="1171" y="17697"/>
                    <a:pt x="885" y="22091"/>
                    <a:pt x="571" y="26485"/>
                  </a:cubicBezTo>
                  <a:cubicBezTo>
                    <a:pt x="400" y="28939"/>
                    <a:pt x="172" y="31421"/>
                    <a:pt x="1" y="33875"/>
                  </a:cubicBezTo>
                  <a:cubicBezTo>
                    <a:pt x="1" y="33946"/>
                    <a:pt x="58" y="33982"/>
                    <a:pt x="115" y="33982"/>
                  </a:cubicBezTo>
                  <a:cubicBezTo>
                    <a:pt x="172" y="33982"/>
                    <a:pt x="229" y="33946"/>
                    <a:pt x="229" y="33875"/>
                  </a:cubicBezTo>
                  <a:cubicBezTo>
                    <a:pt x="657" y="29510"/>
                    <a:pt x="914" y="25087"/>
                    <a:pt x="1199" y="20693"/>
                  </a:cubicBezTo>
                  <a:cubicBezTo>
                    <a:pt x="1484" y="16299"/>
                    <a:pt x="1713" y="11905"/>
                    <a:pt x="1912" y="7483"/>
                  </a:cubicBezTo>
                  <a:cubicBezTo>
                    <a:pt x="2027" y="5029"/>
                    <a:pt x="2141" y="2547"/>
                    <a:pt x="2198" y="65"/>
                  </a:cubicBezTo>
                  <a:cubicBezTo>
                    <a:pt x="2198" y="22"/>
                    <a:pt x="2169" y="0"/>
                    <a:pt x="214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4"/>
            <p:cNvSpPr/>
            <p:nvPr/>
          </p:nvSpPr>
          <p:spPr>
            <a:xfrm>
              <a:off x="851125" y="805125"/>
              <a:ext cx="75350" cy="932300"/>
            </a:xfrm>
            <a:custGeom>
              <a:avLst/>
              <a:gdLst/>
              <a:ahLst/>
              <a:cxnLst/>
              <a:rect l="l" t="t" r="r" b="b"/>
              <a:pathLst>
                <a:path w="3014" h="37292" extrusionOk="0">
                  <a:moveTo>
                    <a:pt x="2957" y="0"/>
                  </a:moveTo>
                  <a:cubicBezTo>
                    <a:pt x="2928" y="0"/>
                    <a:pt x="2899" y="22"/>
                    <a:pt x="2899" y="65"/>
                  </a:cubicBezTo>
                  <a:cubicBezTo>
                    <a:pt x="2329" y="4915"/>
                    <a:pt x="1758" y="9765"/>
                    <a:pt x="1359" y="14616"/>
                  </a:cubicBezTo>
                  <a:cubicBezTo>
                    <a:pt x="1159" y="17070"/>
                    <a:pt x="1016" y="19495"/>
                    <a:pt x="931" y="21949"/>
                  </a:cubicBezTo>
                  <a:cubicBezTo>
                    <a:pt x="845" y="24345"/>
                    <a:pt x="845" y="26742"/>
                    <a:pt x="788" y="29110"/>
                  </a:cubicBezTo>
                  <a:cubicBezTo>
                    <a:pt x="702" y="31821"/>
                    <a:pt x="503" y="34531"/>
                    <a:pt x="18" y="37185"/>
                  </a:cubicBezTo>
                  <a:cubicBezTo>
                    <a:pt x="0" y="37254"/>
                    <a:pt x="56" y="37292"/>
                    <a:pt x="103" y="37292"/>
                  </a:cubicBezTo>
                  <a:cubicBezTo>
                    <a:pt x="134" y="37292"/>
                    <a:pt x="160" y="37276"/>
                    <a:pt x="160" y="37242"/>
                  </a:cubicBezTo>
                  <a:cubicBezTo>
                    <a:pt x="1102" y="32534"/>
                    <a:pt x="959" y="27712"/>
                    <a:pt x="1073" y="22947"/>
                  </a:cubicBezTo>
                  <a:cubicBezTo>
                    <a:pt x="1188" y="18040"/>
                    <a:pt x="1587" y="13161"/>
                    <a:pt x="2101" y="8282"/>
                  </a:cubicBezTo>
                  <a:cubicBezTo>
                    <a:pt x="2386" y="5543"/>
                    <a:pt x="2700" y="2804"/>
                    <a:pt x="3014" y="65"/>
                  </a:cubicBezTo>
                  <a:cubicBezTo>
                    <a:pt x="3014" y="22"/>
                    <a:pt x="2985" y="0"/>
                    <a:pt x="295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4"/>
            <p:cNvSpPr/>
            <p:nvPr/>
          </p:nvSpPr>
          <p:spPr>
            <a:xfrm>
              <a:off x="931450" y="792875"/>
              <a:ext cx="64925" cy="931375"/>
            </a:xfrm>
            <a:custGeom>
              <a:avLst/>
              <a:gdLst/>
              <a:ahLst/>
              <a:cxnLst/>
              <a:rect l="l" t="t" r="r" b="b"/>
              <a:pathLst>
                <a:path w="2597" h="37255" extrusionOk="0">
                  <a:moveTo>
                    <a:pt x="2551" y="1"/>
                  </a:moveTo>
                  <a:cubicBezTo>
                    <a:pt x="2545" y="1"/>
                    <a:pt x="2540" y="4"/>
                    <a:pt x="2540" y="12"/>
                  </a:cubicBezTo>
                  <a:cubicBezTo>
                    <a:pt x="1769" y="4777"/>
                    <a:pt x="1284" y="9599"/>
                    <a:pt x="970" y="14393"/>
                  </a:cubicBezTo>
                  <a:cubicBezTo>
                    <a:pt x="657" y="19243"/>
                    <a:pt x="457" y="24094"/>
                    <a:pt x="286" y="28944"/>
                  </a:cubicBezTo>
                  <a:cubicBezTo>
                    <a:pt x="200" y="31683"/>
                    <a:pt x="86" y="34451"/>
                    <a:pt x="0" y="37190"/>
                  </a:cubicBezTo>
                  <a:cubicBezTo>
                    <a:pt x="0" y="37233"/>
                    <a:pt x="43" y="37254"/>
                    <a:pt x="86" y="37254"/>
                  </a:cubicBezTo>
                  <a:cubicBezTo>
                    <a:pt x="129" y="37254"/>
                    <a:pt x="171" y="37233"/>
                    <a:pt x="171" y="37190"/>
                  </a:cubicBezTo>
                  <a:cubicBezTo>
                    <a:pt x="400" y="32339"/>
                    <a:pt x="514" y="27489"/>
                    <a:pt x="685" y="22610"/>
                  </a:cubicBezTo>
                  <a:cubicBezTo>
                    <a:pt x="885" y="17817"/>
                    <a:pt x="1113" y="12995"/>
                    <a:pt x="1570" y="8201"/>
                  </a:cubicBezTo>
                  <a:cubicBezTo>
                    <a:pt x="1855" y="5462"/>
                    <a:pt x="2169" y="2752"/>
                    <a:pt x="2597" y="41"/>
                  </a:cubicBezTo>
                  <a:cubicBezTo>
                    <a:pt x="2597" y="21"/>
                    <a:pt x="2568" y="1"/>
                    <a:pt x="25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4"/>
            <p:cNvSpPr/>
            <p:nvPr/>
          </p:nvSpPr>
          <p:spPr>
            <a:xfrm>
              <a:off x="1089800" y="762500"/>
              <a:ext cx="33550" cy="948575"/>
            </a:xfrm>
            <a:custGeom>
              <a:avLst/>
              <a:gdLst/>
              <a:ahLst/>
              <a:cxnLst/>
              <a:rect l="l" t="t" r="r" b="b"/>
              <a:pathLst>
                <a:path w="1342" h="37943" extrusionOk="0">
                  <a:moveTo>
                    <a:pt x="799" y="1"/>
                  </a:moveTo>
                  <a:cubicBezTo>
                    <a:pt x="757" y="1"/>
                    <a:pt x="714" y="29"/>
                    <a:pt x="714" y="86"/>
                  </a:cubicBezTo>
                  <a:cubicBezTo>
                    <a:pt x="971" y="4994"/>
                    <a:pt x="1056" y="9901"/>
                    <a:pt x="1056" y="14837"/>
                  </a:cubicBezTo>
                  <a:cubicBezTo>
                    <a:pt x="1028" y="19745"/>
                    <a:pt x="856" y="24681"/>
                    <a:pt x="571" y="29588"/>
                  </a:cubicBezTo>
                  <a:cubicBezTo>
                    <a:pt x="485" y="30958"/>
                    <a:pt x="400" y="32356"/>
                    <a:pt x="314" y="33726"/>
                  </a:cubicBezTo>
                  <a:cubicBezTo>
                    <a:pt x="257" y="34410"/>
                    <a:pt x="200" y="35067"/>
                    <a:pt x="143" y="35751"/>
                  </a:cubicBezTo>
                  <a:cubicBezTo>
                    <a:pt x="86" y="36465"/>
                    <a:pt x="0" y="37178"/>
                    <a:pt x="29" y="37863"/>
                  </a:cubicBezTo>
                  <a:cubicBezTo>
                    <a:pt x="29" y="37912"/>
                    <a:pt x="77" y="37943"/>
                    <a:pt x="123" y="37943"/>
                  </a:cubicBezTo>
                  <a:cubicBezTo>
                    <a:pt x="156" y="37943"/>
                    <a:pt x="188" y="37927"/>
                    <a:pt x="200" y="37891"/>
                  </a:cubicBezTo>
                  <a:cubicBezTo>
                    <a:pt x="314" y="37321"/>
                    <a:pt x="343" y="36721"/>
                    <a:pt x="400" y="36122"/>
                  </a:cubicBezTo>
                  <a:cubicBezTo>
                    <a:pt x="457" y="35523"/>
                    <a:pt x="485" y="34895"/>
                    <a:pt x="543" y="34296"/>
                  </a:cubicBezTo>
                  <a:cubicBezTo>
                    <a:pt x="628" y="33041"/>
                    <a:pt x="714" y="31785"/>
                    <a:pt x="799" y="30559"/>
                  </a:cubicBezTo>
                  <a:cubicBezTo>
                    <a:pt x="942" y="28105"/>
                    <a:pt x="1085" y="25651"/>
                    <a:pt x="1142" y="23169"/>
                  </a:cubicBezTo>
                  <a:cubicBezTo>
                    <a:pt x="1313" y="18261"/>
                    <a:pt x="1341" y="13325"/>
                    <a:pt x="1199" y="8389"/>
                  </a:cubicBezTo>
                  <a:cubicBezTo>
                    <a:pt x="1142" y="5621"/>
                    <a:pt x="1028" y="2854"/>
                    <a:pt x="885" y="86"/>
                  </a:cubicBezTo>
                  <a:cubicBezTo>
                    <a:pt x="885" y="29"/>
                    <a:pt x="842" y="1"/>
                    <a:pt x="79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4"/>
            <p:cNvSpPr/>
            <p:nvPr/>
          </p:nvSpPr>
          <p:spPr>
            <a:xfrm>
              <a:off x="492250" y="689575"/>
              <a:ext cx="1123275" cy="890675"/>
            </a:xfrm>
            <a:custGeom>
              <a:avLst/>
              <a:gdLst/>
              <a:ahLst/>
              <a:cxnLst/>
              <a:rect l="l" t="t" r="r" b="b"/>
              <a:pathLst>
                <a:path w="44931" h="35627" extrusionOk="0">
                  <a:moveTo>
                    <a:pt x="29167" y="0"/>
                  </a:moveTo>
                  <a:cubicBezTo>
                    <a:pt x="29131" y="0"/>
                    <a:pt x="29095" y="22"/>
                    <a:pt x="29095" y="64"/>
                  </a:cubicBezTo>
                  <a:cubicBezTo>
                    <a:pt x="29352" y="3260"/>
                    <a:pt x="29609" y="6484"/>
                    <a:pt x="29752" y="9680"/>
                  </a:cubicBezTo>
                  <a:cubicBezTo>
                    <a:pt x="27868" y="9908"/>
                    <a:pt x="25985" y="10165"/>
                    <a:pt x="24102" y="10364"/>
                  </a:cubicBezTo>
                  <a:cubicBezTo>
                    <a:pt x="19708" y="10907"/>
                    <a:pt x="15314" y="11420"/>
                    <a:pt x="10920" y="11934"/>
                  </a:cubicBezTo>
                  <a:cubicBezTo>
                    <a:pt x="9693" y="12105"/>
                    <a:pt x="8467" y="12248"/>
                    <a:pt x="7240" y="12390"/>
                  </a:cubicBezTo>
                  <a:cubicBezTo>
                    <a:pt x="6650" y="12464"/>
                    <a:pt x="6046" y="12522"/>
                    <a:pt x="5441" y="12522"/>
                  </a:cubicBezTo>
                  <a:cubicBezTo>
                    <a:pt x="4876" y="12522"/>
                    <a:pt x="4311" y="12471"/>
                    <a:pt x="3759" y="12333"/>
                  </a:cubicBezTo>
                  <a:cubicBezTo>
                    <a:pt x="3749" y="12330"/>
                    <a:pt x="3741" y="12329"/>
                    <a:pt x="3733" y="12329"/>
                  </a:cubicBezTo>
                  <a:cubicBezTo>
                    <a:pt x="3668" y="12329"/>
                    <a:pt x="3651" y="12422"/>
                    <a:pt x="3702" y="12447"/>
                  </a:cubicBezTo>
                  <a:cubicBezTo>
                    <a:pt x="4301" y="12601"/>
                    <a:pt x="4910" y="12663"/>
                    <a:pt x="5518" y="12663"/>
                  </a:cubicBezTo>
                  <a:cubicBezTo>
                    <a:pt x="5923" y="12663"/>
                    <a:pt x="6327" y="12636"/>
                    <a:pt x="6726" y="12590"/>
                  </a:cubicBezTo>
                  <a:cubicBezTo>
                    <a:pt x="7810" y="12504"/>
                    <a:pt x="8923" y="12362"/>
                    <a:pt x="10007" y="12219"/>
                  </a:cubicBezTo>
                  <a:cubicBezTo>
                    <a:pt x="12176" y="11962"/>
                    <a:pt x="14373" y="11705"/>
                    <a:pt x="16570" y="11449"/>
                  </a:cubicBezTo>
                  <a:cubicBezTo>
                    <a:pt x="20964" y="10907"/>
                    <a:pt x="25358" y="10393"/>
                    <a:pt x="29780" y="9879"/>
                  </a:cubicBezTo>
                  <a:cubicBezTo>
                    <a:pt x="29809" y="10964"/>
                    <a:pt x="29866" y="12048"/>
                    <a:pt x="29894" y="13161"/>
                  </a:cubicBezTo>
                  <a:cubicBezTo>
                    <a:pt x="28468" y="13189"/>
                    <a:pt x="27041" y="13189"/>
                    <a:pt x="25586" y="13189"/>
                  </a:cubicBezTo>
                  <a:cubicBezTo>
                    <a:pt x="24064" y="13189"/>
                    <a:pt x="22530" y="13164"/>
                    <a:pt x="21000" y="13164"/>
                  </a:cubicBezTo>
                  <a:cubicBezTo>
                    <a:pt x="20234" y="13164"/>
                    <a:pt x="19470" y="13170"/>
                    <a:pt x="18710" y="13189"/>
                  </a:cubicBezTo>
                  <a:cubicBezTo>
                    <a:pt x="16313" y="13275"/>
                    <a:pt x="13916" y="13417"/>
                    <a:pt x="11519" y="13646"/>
                  </a:cubicBezTo>
                  <a:cubicBezTo>
                    <a:pt x="8809" y="13874"/>
                    <a:pt x="6127" y="14216"/>
                    <a:pt x="3445" y="14559"/>
                  </a:cubicBezTo>
                  <a:cubicBezTo>
                    <a:pt x="3359" y="14559"/>
                    <a:pt x="3359" y="14673"/>
                    <a:pt x="3445" y="14673"/>
                  </a:cubicBezTo>
                  <a:cubicBezTo>
                    <a:pt x="8267" y="14074"/>
                    <a:pt x="13089" y="13532"/>
                    <a:pt x="17911" y="13360"/>
                  </a:cubicBezTo>
                  <a:cubicBezTo>
                    <a:pt x="19060" y="13319"/>
                    <a:pt x="20208" y="13307"/>
                    <a:pt x="21357" y="13307"/>
                  </a:cubicBezTo>
                  <a:cubicBezTo>
                    <a:pt x="23228" y="13307"/>
                    <a:pt x="25098" y="13340"/>
                    <a:pt x="26969" y="13340"/>
                  </a:cubicBezTo>
                  <a:cubicBezTo>
                    <a:pt x="27944" y="13340"/>
                    <a:pt x="28919" y="13331"/>
                    <a:pt x="29894" y="13303"/>
                  </a:cubicBezTo>
                  <a:cubicBezTo>
                    <a:pt x="29894" y="13532"/>
                    <a:pt x="29894" y="13760"/>
                    <a:pt x="29923" y="13988"/>
                  </a:cubicBezTo>
                  <a:cubicBezTo>
                    <a:pt x="29951" y="15643"/>
                    <a:pt x="29923" y="17298"/>
                    <a:pt x="29894" y="18953"/>
                  </a:cubicBezTo>
                  <a:cubicBezTo>
                    <a:pt x="28353" y="18953"/>
                    <a:pt x="26841" y="18953"/>
                    <a:pt x="25301" y="18924"/>
                  </a:cubicBezTo>
                  <a:cubicBezTo>
                    <a:pt x="20961" y="18832"/>
                    <a:pt x="16621" y="18665"/>
                    <a:pt x="12267" y="18665"/>
                  </a:cubicBezTo>
                  <a:cubicBezTo>
                    <a:pt x="11239" y="18665"/>
                    <a:pt x="10210" y="18674"/>
                    <a:pt x="9180" y="18696"/>
                  </a:cubicBezTo>
                  <a:cubicBezTo>
                    <a:pt x="6155" y="18724"/>
                    <a:pt x="3131" y="18896"/>
                    <a:pt x="107" y="19238"/>
                  </a:cubicBezTo>
                  <a:cubicBezTo>
                    <a:pt x="58" y="19238"/>
                    <a:pt x="51" y="19301"/>
                    <a:pt x="86" y="19301"/>
                  </a:cubicBezTo>
                  <a:cubicBezTo>
                    <a:pt x="91" y="19301"/>
                    <a:pt x="98" y="19299"/>
                    <a:pt x="107" y="19295"/>
                  </a:cubicBezTo>
                  <a:cubicBezTo>
                    <a:pt x="3913" y="18910"/>
                    <a:pt x="7748" y="18784"/>
                    <a:pt x="11582" y="18784"/>
                  </a:cubicBezTo>
                  <a:cubicBezTo>
                    <a:pt x="13150" y="18784"/>
                    <a:pt x="14718" y="18805"/>
                    <a:pt x="16284" y="18839"/>
                  </a:cubicBezTo>
                  <a:cubicBezTo>
                    <a:pt x="20523" y="18918"/>
                    <a:pt x="24761" y="19098"/>
                    <a:pt x="28976" y="19098"/>
                  </a:cubicBezTo>
                  <a:cubicBezTo>
                    <a:pt x="29273" y="19098"/>
                    <a:pt x="29569" y="19097"/>
                    <a:pt x="29866" y="19095"/>
                  </a:cubicBezTo>
                  <a:lnTo>
                    <a:pt x="29866" y="19095"/>
                  </a:lnTo>
                  <a:cubicBezTo>
                    <a:pt x="29866" y="19723"/>
                    <a:pt x="29837" y="20322"/>
                    <a:pt x="29809" y="20921"/>
                  </a:cubicBezTo>
                  <a:cubicBezTo>
                    <a:pt x="29780" y="21235"/>
                    <a:pt x="29752" y="21521"/>
                    <a:pt x="29723" y="21834"/>
                  </a:cubicBezTo>
                  <a:cubicBezTo>
                    <a:pt x="28525" y="21806"/>
                    <a:pt x="27326" y="21777"/>
                    <a:pt x="26099" y="21749"/>
                  </a:cubicBezTo>
                  <a:cubicBezTo>
                    <a:pt x="20735" y="21606"/>
                    <a:pt x="15371" y="21521"/>
                    <a:pt x="9979" y="21378"/>
                  </a:cubicBezTo>
                  <a:cubicBezTo>
                    <a:pt x="6983" y="21292"/>
                    <a:pt x="3958" y="21150"/>
                    <a:pt x="991" y="20636"/>
                  </a:cubicBezTo>
                  <a:cubicBezTo>
                    <a:pt x="905" y="20636"/>
                    <a:pt x="877" y="20750"/>
                    <a:pt x="963" y="20779"/>
                  </a:cubicBezTo>
                  <a:cubicBezTo>
                    <a:pt x="3588" y="21207"/>
                    <a:pt x="6241" y="21349"/>
                    <a:pt x="8895" y="21435"/>
                  </a:cubicBezTo>
                  <a:cubicBezTo>
                    <a:pt x="11577" y="21521"/>
                    <a:pt x="14230" y="21578"/>
                    <a:pt x="16912" y="21635"/>
                  </a:cubicBezTo>
                  <a:cubicBezTo>
                    <a:pt x="21192" y="21720"/>
                    <a:pt x="25472" y="21834"/>
                    <a:pt x="29723" y="21920"/>
                  </a:cubicBezTo>
                  <a:cubicBezTo>
                    <a:pt x="29609" y="23575"/>
                    <a:pt x="29438" y="25201"/>
                    <a:pt x="29209" y="26856"/>
                  </a:cubicBezTo>
                  <a:cubicBezTo>
                    <a:pt x="28582" y="26828"/>
                    <a:pt x="27983" y="26828"/>
                    <a:pt x="27355" y="26799"/>
                  </a:cubicBezTo>
                  <a:cubicBezTo>
                    <a:pt x="22744" y="26709"/>
                    <a:pt x="18116" y="26529"/>
                    <a:pt x="13484" y="26529"/>
                  </a:cubicBezTo>
                  <a:cubicBezTo>
                    <a:pt x="12268" y="26529"/>
                    <a:pt x="11052" y="26541"/>
                    <a:pt x="9836" y="26571"/>
                  </a:cubicBezTo>
                  <a:cubicBezTo>
                    <a:pt x="6583" y="26656"/>
                    <a:pt x="3331" y="26885"/>
                    <a:pt x="78" y="27341"/>
                  </a:cubicBezTo>
                  <a:cubicBezTo>
                    <a:pt x="0" y="27341"/>
                    <a:pt x="40" y="27459"/>
                    <a:pt x="113" y="27459"/>
                  </a:cubicBezTo>
                  <a:cubicBezTo>
                    <a:pt x="120" y="27459"/>
                    <a:pt x="127" y="27458"/>
                    <a:pt x="135" y="27455"/>
                  </a:cubicBezTo>
                  <a:cubicBezTo>
                    <a:pt x="4627" y="26858"/>
                    <a:pt x="9170" y="26672"/>
                    <a:pt x="13711" y="26672"/>
                  </a:cubicBezTo>
                  <a:cubicBezTo>
                    <a:pt x="15026" y="26672"/>
                    <a:pt x="16341" y="26688"/>
                    <a:pt x="17654" y="26713"/>
                  </a:cubicBezTo>
                  <a:cubicBezTo>
                    <a:pt x="21477" y="26799"/>
                    <a:pt x="25329" y="26942"/>
                    <a:pt x="29181" y="26999"/>
                  </a:cubicBezTo>
                  <a:cubicBezTo>
                    <a:pt x="29152" y="27284"/>
                    <a:pt x="29095" y="27569"/>
                    <a:pt x="29067" y="27855"/>
                  </a:cubicBezTo>
                  <a:cubicBezTo>
                    <a:pt x="28867" y="29110"/>
                    <a:pt x="28696" y="30365"/>
                    <a:pt x="28553" y="31621"/>
                  </a:cubicBezTo>
                  <a:cubicBezTo>
                    <a:pt x="28553" y="31649"/>
                    <a:pt x="28553" y="31649"/>
                    <a:pt x="28553" y="31649"/>
                  </a:cubicBezTo>
                  <a:cubicBezTo>
                    <a:pt x="28211" y="31678"/>
                    <a:pt x="27868" y="31678"/>
                    <a:pt x="27555" y="31707"/>
                  </a:cubicBezTo>
                  <a:cubicBezTo>
                    <a:pt x="25275" y="31778"/>
                    <a:pt x="22995" y="31814"/>
                    <a:pt x="20717" y="31814"/>
                  </a:cubicBezTo>
                  <a:cubicBezTo>
                    <a:pt x="17521" y="31814"/>
                    <a:pt x="14330" y="31742"/>
                    <a:pt x="11149" y="31592"/>
                  </a:cubicBezTo>
                  <a:cubicBezTo>
                    <a:pt x="8067" y="31450"/>
                    <a:pt x="4986" y="31250"/>
                    <a:pt x="1933" y="30965"/>
                  </a:cubicBezTo>
                  <a:cubicBezTo>
                    <a:pt x="1925" y="30962"/>
                    <a:pt x="1918" y="30961"/>
                    <a:pt x="1912" y="30961"/>
                  </a:cubicBezTo>
                  <a:cubicBezTo>
                    <a:pt x="1848" y="30961"/>
                    <a:pt x="1855" y="31081"/>
                    <a:pt x="1933" y="31107"/>
                  </a:cubicBezTo>
                  <a:cubicBezTo>
                    <a:pt x="7382" y="31621"/>
                    <a:pt x="12860" y="31906"/>
                    <a:pt x="18339" y="31963"/>
                  </a:cubicBezTo>
                  <a:cubicBezTo>
                    <a:pt x="19248" y="31979"/>
                    <a:pt x="20160" y="31986"/>
                    <a:pt x="21073" y="31986"/>
                  </a:cubicBezTo>
                  <a:cubicBezTo>
                    <a:pt x="23567" y="31986"/>
                    <a:pt x="26068" y="31933"/>
                    <a:pt x="28553" y="31849"/>
                  </a:cubicBezTo>
                  <a:lnTo>
                    <a:pt x="28553" y="31849"/>
                  </a:lnTo>
                  <a:cubicBezTo>
                    <a:pt x="28411" y="33048"/>
                    <a:pt x="28325" y="34303"/>
                    <a:pt x="28496" y="35530"/>
                  </a:cubicBezTo>
                  <a:cubicBezTo>
                    <a:pt x="28496" y="35590"/>
                    <a:pt x="28552" y="35626"/>
                    <a:pt x="28604" y="35626"/>
                  </a:cubicBezTo>
                  <a:cubicBezTo>
                    <a:pt x="28651" y="35626"/>
                    <a:pt x="28696" y="35597"/>
                    <a:pt x="28696" y="35530"/>
                  </a:cubicBezTo>
                  <a:cubicBezTo>
                    <a:pt x="28724" y="34360"/>
                    <a:pt x="28696" y="33219"/>
                    <a:pt x="28810" y="32077"/>
                  </a:cubicBezTo>
                  <a:cubicBezTo>
                    <a:pt x="28810" y="31992"/>
                    <a:pt x="28810" y="31906"/>
                    <a:pt x="28810" y="31821"/>
                  </a:cubicBezTo>
                  <a:cubicBezTo>
                    <a:pt x="30807" y="31764"/>
                    <a:pt x="32776" y="31649"/>
                    <a:pt x="34745" y="31507"/>
                  </a:cubicBezTo>
                  <a:cubicBezTo>
                    <a:pt x="37826" y="31307"/>
                    <a:pt x="40879" y="31022"/>
                    <a:pt x="43961" y="30651"/>
                  </a:cubicBezTo>
                  <a:cubicBezTo>
                    <a:pt x="44046" y="30651"/>
                    <a:pt x="44046" y="30480"/>
                    <a:pt x="43961" y="30480"/>
                  </a:cubicBezTo>
                  <a:cubicBezTo>
                    <a:pt x="38910" y="31022"/>
                    <a:pt x="33889" y="31450"/>
                    <a:pt x="28839" y="31649"/>
                  </a:cubicBezTo>
                  <a:cubicBezTo>
                    <a:pt x="28953" y="30622"/>
                    <a:pt x="29067" y="29595"/>
                    <a:pt x="29238" y="28597"/>
                  </a:cubicBezTo>
                  <a:cubicBezTo>
                    <a:pt x="29295" y="28054"/>
                    <a:pt x="29381" y="27541"/>
                    <a:pt x="29438" y="26999"/>
                  </a:cubicBezTo>
                  <a:cubicBezTo>
                    <a:pt x="30541" y="27032"/>
                    <a:pt x="31644" y="27046"/>
                    <a:pt x="32741" y="27046"/>
                  </a:cubicBezTo>
                  <a:cubicBezTo>
                    <a:pt x="33517" y="27046"/>
                    <a:pt x="34290" y="27039"/>
                    <a:pt x="35059" y="27027"/>
                  </a:cubicBezTo>
                  <a:cubicBezTo>
                    <a:pt x="38340" y="26999"/>
                    <a:pt x="41592" y="26885"/>
                    <a:pt x="44845" y="26457"/>
                  </a:cubicBezTo>
                  <a:cubicBezTo>
                    <a:pt x="44902" y="26457"/>
                    <a:pt x="44931" y="26342"/>
                    <a:pt x="44845" y="26342"/>
                  </a:cubicBezTo>
                  <a:cubicBezTo>
                    <a:pt x="41906" y="26599"/>
                    <a:pt x="38996" y="26799"/>
                    <a:pt x="36057" y="26856"/>
                  </a:cubicBezTo>
                  <a:cubicBezTo>
                    <a:pt x="34959" y="26870"/>
                    <a:pt x="33860" y="26877"/>
                    <a:pt x="32762" y="26877"/>
                  </a:cubicBezTo>
                  <a:cubicBezTo>
                    <a:pt x="31663" y="26877"/>
                    <a:pt x="30565" y="26870"/>
                    <a:pt x="29466" y="26856"/>
                  </a:cubicBezTo>
                  <a:cubicBezTo>
                    <a:pt x="29694" y="25230"/>
                    <a:pt x="29866" y="23575"/>
                    <a:pt x="29980" y="21949"/>
                  </a:cubicBezTo>
                  <a:cubicBezTo>
                    <a:pt x="31064" y="21949"/>
                    <a:pt x="32120" y="21977"/>
                    <a:pt x="33175" y="22006"/>
                  </a:cubicBezTo>
                  <a:cubicBezTo>
                    <a:pt x="36200" y="22091"/>
                    <a:pt x="39224" y="22148"/>
                    <a:pt x="42277" y="22205"/>
                  </a:cubicBezTo>
                  <a:cubicBezTo>
                    <a:pt x="42334" y="22205"/>
                    <a:pt x="42334" y="22120"/>
                    <a:pt x="42277" y="22120"/>
                  </a:cubicBezTo>
                  <a:cubicBezTo>
                    <a:pt x="38169" y="22006"/>
                    <a:pt x="34088" y="21920"/>
                    <a:pt x="30008" y="21834"/>
                  </a:cubicBezTo>
                  <a:cubicBezTo>
                    <a:pt x="30008" y="21806"/>
                    <a:pt x="30008" y="21777"/>
                    <a:pt x="30008" y="21749"/>
                  </a:cubicBezTo>
                  <a:cubicBezTo>
                    <a:pt x="30065" y="20864"/>
                    <a:pt x="30094" y="19980"/>
                    <a:pt x="30122" y="19095"/>
                  </a:cubicBezTo>
                  <a:lnTo>
                    <a:pt x="32405" y="19095"/>
                  </a:lnTo>
                  <a:cubicBezTo>
                    <a:pt x="35429" y="19038"/>
                    <a:pt x="38482" y="18924"/>
                    <a:pt x="41478" y="18525"/>
                  </a:cubicBezTo>
                  <a:cubicBezTo>
                    <a:pt x="41564" y="18496"/>
                    <a:pt x="41564" y="18382"/>
                    <a:pt x="41478" y="18382"/>
                  </a:cubicBezTo>
                  <a:cubicBezTo>
                    <a:pt x="38796" y="18639"/>
                    <a:pt x="36114" y="18839"/>
                    <a:pt x="33404" y="18896"/>
                  </a:cubicBezTo>
                  <a:cubicBezTo>
                    <a:pt x="32319" y="18924"/>
                    <a:pt x="31235" y="18953"/>
                    <a:pt x="30122" y="18953"/>
                  </a:cubicBezTo>
                  <a:cubicBezTo>
                    <a:pt x="30180" y="17070"/>
                    <a:pt x="30180" y="15186"/>
                    <a:pt x="30122" y="13275"/>
                  </a:cubicBezTo>
                  <a:cubicBezTo>
                    <a:pt x="30693" y="13275"/>
                    <a:pt x="31235" y="13246"/>
                    <a:pt x="31777" y="13218"/>
                  </a:cubicBezTo>
                  <a:cubicBezTo>
                    <a:pt x="34317" y="13046"/>
                    <a:pt x="36856" y="12704"/>
                    <a:pt x="39310" y="11962"/>
                  </a:cubicBezTo>
                  <a:cubicBezTo>
                    <a:pt x="39388" y="11962"/>
                    <a:pt x="39348" y="11844"/>
                    <a:pt x="39297" y="11844"/>
                  </a:cubicBezTo>
                  <a:cubicBezTo>
                    <a:pt x="39292" y="11844"/>
                    <a:pt x="39286" y="11846"/>
                    <a:pt x="39281" y="11848"/>
                  </a:cubicBezTo>
                  <a:cubicBezTo>
                    <a:pt x="37056" y="12476"/>
                    <a:pt x="34773" y="12847"/>
                    <a:pt x="32491" y="13018"/>
                  </a:cubicBezTo>
                  <a:cubicBezTo>
                    <a:pt x="31692" y="13075"/>
                    <a:pt x="30921" y="13104"/>
                    <a:pt x="30122" y="13132"/>
                  </a:cubicBezTo>
                  <a:cubicBezTo>
                    <a:pt x="30094" y="12048"/>
                    <a:pt x="30037" y="10935"/>
                    <a:pt x="29980" y="9851"/>
                  </a:cubicBezTo>
                  <a:cubicBezTo>
                    <a:pt x="32405" y="9566"/>
                    <a:pt x="34830" y="9280"/>
                    <a:pt x="37256" y="8966"/>
                  </a:cubicBezTo>
                  <a:cubicBezTo>
                    <a:pt x="37341" y="8938"/>
                    <a:pt x="37341" y="8824"/>
                    <a:pt x="37256" y="8824"/>
                  </a:cubicBezTo>
                  <a:cubicBezTo>
                    <a:pt x="34830" y="9081"/>
                    <a:pt x="32405" y="9366"/>
                    <a:pt x="29980" y="9651"/>
                  </a:cubicBezTo>
                  <a:cubicBezTo>
                    <a:pt x="29951" y="9081"/>
                    <a:pt x="29923" y="8481"/>
                    <a:pt x="29866" y="7882"/>
                  </a:cubicBezTo>
                  <a:cubicBezTo>
                    <a:pt x="29694" y="5286"/>
                    <a:pt x="29466" y="2661"/>
                    <a:pt x="29238" y="64"/>
                  </a:cubicBezTo>
                  <a:cubicBezTo>
                    <a:pt x="29238" y="22"/>
                    <a:pt x="29202" y="0"/>
                    <a:pt x="291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 name="Google Shape;325;p24"/>
          <p:cNvSpPr/>
          <p:nvPr/>
        </p:nvSpPr>
        <p:spPr>
          <a:xfrm>
            <a:off x="7996475" y="-150086"/>
            <a:ext cx="1583185" cy="1645998"/>
          </a:xfrm>
          <a:custGeom>
            <a:avLst/>
            <a:gdLst/>
            <a:ahLst/>
            <a:cxnLst/>
            <a:rect l="l" t="t" r="r" b="b"/>
            <a:pathLst>
              <a:path w="29389" h="30555" extrusionOk="0">
                <a:moveTo>
                  <a:pt x="19681" y="0"/>
                </a:moveTo>
                <a:cubicBezTo>
                  <a:pt x="18478" y="0"/>
                  <a:pt x="17321" y="888"/>
                  <a:pt x="16350" y="1713"/>
                </a:cubicBezTo>
                <a:cubicBezTo>
                  <a:pt x="10501" y="6821"/>
                  <a:pt x="4566" y="12013"/>
                  <a:pt x="657" y="18718"/>
                </a:cubicBezTo>
                <a:cubicBezTo>
                  <a:pt x="315" y="19261"/>
                  <a:pt x="1" y="19860"/>
                  <a:pt x="29" y="20516"/>
                </a:cubicBezTo>
                <a:cubicBezTo>
                  <a:pt x="58" y="20915"/>
                  <a:pt x="229" y="21315"/>
                  <a:pt x="429" y="21686"/>
                </a:cubicBezTo>
                <a:cubicBezTo>
                  <a:pt x="457" y="21743"/>
                  <a:pt x="486" y="21828"/>
                  <a:pt x="514" y="21886"/>
                </a:cubicBezTo>
                <a:cubicBezTo>
                  <a:pt x="1228" y="23227"/>
                  <a:pt x="1912" y="24539"/>
                  <a:pt x="2597" y="25880"/>
                </a:cubicBezTo>
                <a:cubicBezTo>
                  <a:pt x="3310" y="27250"/>
                  <a:pt x="4081" y="28648"/>
                  <a:pt x="5308" y="29618"/>
                </a:cubicBezTo>
                <a:cubicBezTo>
                  <a:pt x="6018" y="30159"/>
                  <a:pt x="7094" y="30554"/>
                  <a:pt x="8114" y="30554"/>
                </a:cubicBezTo>
                <a:cubicBezTo>
                  <a:pt x="8651" y="30554"/>
                  <a:pt x="9173" y="30445"/>
                  <a:pt x="9616" y="30188"/>
                </a:cubicBezTo>
                <a:cubicBezTo>
                  <a:pt x="10900" y="29475"/>
                  <a:pt x="11299" y="27592"/>
                  <a:pt x="12412" y="26622"/>
                </a:cubicBezTo>
                <a:cubicBezTo>
                  <a:pt x="14096" y="25110"/>
                  <a:pt x="16093" y="23911"/>
                  <a:pt x="17947" y="22656"/>
                </a:cubicBezTo>
                <a:cubicBezTo>
                  <a:pt x="20544" y="20944"/>
                  <a:pt x="23197" y="19261"/>
                  <a:pt x="25623" y="17320"/>
                </a:cubicBezTo>
                <a:cubicBezTo>
                  <a:pt x="26536" y="16579"/>
                  <a:pt x="28447" y="15380"/>
                  <a:pt x="28904" y="14267"/>
                </a:cubicBezTo>
                <a:cubicBezTo>
                  <a:pt x="29389" y="13069"/>
                  <a:pt x="28504" y="11329"/>
                  <a:pt x="27934" y="10330"/>
                </a:cubicBezTo>
                <a:cubicBezTo>
                  <a:pt x="27192" y="9103"/>
                  <a:pt x="26279" y="7990"/>
                  <a:pt x="25708" y="6678"/>
                </a:cubicBezTo>
                <a:cubicBezTo>
                  <a:pt x="25423" y="6022"/>
                  <a:pt x="25223" y="5337"/>
                  <a:pt x="24909" y="4709"/>
                </a:cubicBezTo>
                <a:cubicBezTo>
                  <a:pt x="24282" y="3368"/>
                  <a:pt x="23169" y="2312"/>
                  <a:pt x="22085" y="1285"/>
                </a:cubicBezTo>
                <a:cubicBezTo>
                  <a:pt x="21571" y="800"/>
                  <a:pt x="21000" y="287"/>
                  <a:pt x="20316" y="87"/>
                </a:cubicBezTo>
                <a:cubicBezTo>
                  <a:pt x="20103" y="27"/>
                  <a:pt x="19891" y="0"/>
                  <a:pt x="196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4"/>
          <p:cNvSpPr/>
          <p:nvPr/>
        </p:nvSpPr>
        <p:spPr>
          <a:xfrm>
            <a:off x="7079600" y="3901375"/>
            <a:ext cx="1789643" cy="1407455"/>
          </a:xfrm>
          <a:custGeom>
            <a:avLst/>
            <a:gdLst/>
            <a:ahLst/>
            <a:cxnLst/>
            <a:rect l="l" t="t" r="r" b="b"/>
            <a:pathLst>
              <a:path w="22884" h="17997" extrusionOk="0">
                <a:moveTo>
                  <a:pt x="17237" y="0"/>
                </a:moveTo>
                <a:cubicBezTo>
                  <a:pt x="14525" y="0"/>
                  <a:pt x="11243" y="1204"/>
                  <a:pt x="9217" y="1886"/>
                </a:cubicBezTo>
                <a:cubicBezTo>
                  <a:pt x="7248" y="2543"/>
                  <a:pt x="5308" y="3313"/>
                  <a:pt x="3710" y="4625"/>
                </a:cubicBezTo>
                <a:cubicBezTo>
                  <a:pt x="1998" y="6023"/>
                  <a:pt x="771" y="7992"/>
                  <a:pt x="286" y="10161"/>
                </a:cubicBezTo>
                <a:cubicBezTo>
                  <a:pt x="58" y="11245"/>
                  <a:pt x="1" y="12386"/>
                  <a:pt x="343" y="13442"/>
                </a:cubicBezTo>
                <a:cubicBezTo>
                  <a:pt x="800" y="14868"/>
                  <a:pt x="1912" y="16010"/>
                  <a:pt x="3196" y="16752"/>
                </a:cubicBezTo>
                <a:cubicBezTo>
                  <a:pt x="4699" y="17623"/>
                  <a:pt x="6376" y="17997"/>
                  <a:pt x="8090" y="17997"/>
                </a:cubicBezTo>
                <a:cubicBezTo>
                  <a:pt x="10640" y="17997"/>
                  <a:pt x="13270" y="17170"/>
                  <a:pt x="15522" y="15924"/>
                </a:cubicBezTo>
                <a:cubicBezTo>
                  <a:pt x="18290" y="14383"/>
                  <a:pt x="20801" y="12158"/>
                  <a:pt x="21942" y="9219"/>
                </a:cubicBezTo>
                <a:cubicBezTo>
                  <a:pt x="22884" y="6708"/>
                  <a:pt x="22712" y="2485"/>
                  <a:pt x="20230" y="774"/>
                </a:cubicBezTo>
                <a:cubicBezTo>
                  <a:pt x="19425" y="215"/>
                  <a:pt x="18382" y="0"/>
                  <a:pt x="17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4"/>
          <p:cNvSpPr/>
          <p:nvPr/>
        </p:nvSpPr>
        <p:spPr>
          <a:xfrm>
            <a:off x="8361425" y="1196759"/>
            <a:ext cx="572100" cy="449925"/>
          </a:xfrm>
          <a:custGeom>
            <a:avLst/>
            <a:gdLst/>
            <a:ahLst/>
            <a:cxnLst/>
            <a:rect l="l" t="t" r="r" b="b"/>
            <a:pathLst>
              <a:path w="22884" h="17997" extrusionOk="0">
                <a:moveTo>
                  <a:pt x="17237" y="0"/>
                </a:moveTo>
                <a:cubicBezTo>
                  <a:pt x="14525" y="0"/>
                  <a:pt x="11243" y="1204"/>
                  <a:pt x="9217" y="1886"/>
                </a:cubicBezTo>
                <a:cubicBezTo>
                  <a:pt x="7248" y="2543"/>
                  <a:pt x="5308" y="3313"/>
                  <a:pt x="3710" y="4625"/>
                </a:cubicBezTo>
                <a:cubicBezTo>
                  <a:pt x="1998" y="6023"/>
                  <a:pt x="771" y="7992"/>
                  <a:pt x="286" y="10161"/>
                </a:cubicBezTo>
                <a:cubicBezTo>
                  <a:pt x="58" y="11245"/>
                  <a:pt x="1" y="12386"/>
                  <a:pt x="343" y="13442"/>
                </a:cubicBezTo>
                <a:cubicBezTo>
                  <a:pt x="800" y="14868"/>
                  <a:pt x="1912" y="16010"/>
                  <a:pt x="3196" y="16752"/>
                </a:cubicBezTo>
                <a:cubicBezTo>
                  <a:pt x="4699" y="17623"/>
                  <a:pt x="6376" y="17997"/>
                  <a:pt x="8090" y="17997"/>
                </a:cubicBezTo>
                <a:cubicBezTo>
                  <a:pt x="10640" y="17997"/>
                  <a:pt x="13270" y="17170"/>
                  <a:pt x="15522" y="15924"/>
                </a:cubicBezTo>
                <a:cubicBezTo>
                  <a:pt x="18290" y="14383"/>
                  <a:pt x="20801" y="12158"/>
                  <a:pt x="21942" y="9219"/>
                </a:cubicBezTo>
                <a:cubicBezTo>
                  <a:pt x="22884" y="6708"/>
                  <a:pt x="22712" y="2485"/>
                  <a:pt x="20230" y="774"/>
                </a:cubicBezTo>
                <a:cubicBezTo>
                  <a:pt x="19425" y="215"/>
                  <a:pt x="18382" y="0"/>
                  <a:pt x="17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CUSTOM_11">
    <p:spTree>
      <p:nvGrpSpPr>
        <p:cNvPr id="1" name="Shape 328"/>
        <p:cNvGrpSpPr/>
        <p:nvPr/>
      </p:nvGrpSpPr>
      <p:grpSpPr>
        <a:xfrm>
          <a:off x="0" y="0"/>
          <a:ext cx="0" cy="0"/>
          <a:chOff x="0" y="0"/>
          <a:chExt cx="0" cy="0"/>
        </a:xfrm>
      </p:grpSpPr>
      <p:sp>
        <p:nvSpPr>
          <p:cNvPr id="329" name="Google Shape;329;p25"/>
          <p:cNvSpPr/>
          <p:nvPr/>
        </p:nvSpPr>
        <p:spPr>
          <a:xfrm rot="-1089720">
            <a:off x="5852262" y="1354809"/>
            <a:ext cx="4693949" cy="4502292"/>
          </a:xfrm>
          <a:custGeom>
            <a:avLst/>
            <a:gdLst/>
            <a:ahLst/>
            <a:cxnLst/>
            <a:rect l="l" t="t" r="r" b="b"/>
            <a:pathLst>
              <a:path w="42471" h="40736" extrusionOk="0">
                <a:moveTo>
                  <a:pt x="27963" y="1"/>
                </a:moveTo>
                <a:cubicBezTo>
                  <a:pt x="27395" y="1"/>
                  <a:pt x="26827" y="36"/>
                  <a:pt x="26265" y="108"/>
                </a:cubicBezTo>
                <a:cubicBezTo>
                  <a:pt x="18818" y="1050"/>
                  <a:pt x="9316" y="9838"/>
                  <a:pt x="5408" y="15002"/>
                </a:cubicBezTo>
                <a:cubicBezTo>
                  <a:pt x="2868" y="18340"/>
                  <a:pt x="728" y="22106"/>
                  <a:pt x="500" y="26101"/>
                </a:cubicBezTo>
                <a:cubicBezTo>
                  <a:pt x="0" y="35219"/>
                  <a:pt x="8553" y="40736"/>
                  <a:pt x="17595" y="40736"/>
                </a:cubicBezTo>
                <a:cubicBezTo>
                  <a:pt x="21455" y="40736"/>
                  <a:pt x="25404" y="39730"/>
                  <a:pt x="28775" y="37571"/>
                </a:cubicBezTo>
                <a:cubicBezTo>
                  <a:pt x="29746" y="36972"/>
                  <a:pt x="30601" y="36258"/>
                  <a:pt x="31429" y="35517"/>
                </a:cubicBezTo>
                <a:cubicBezTo>
                  <a:pt x="33455" y="33633"/>
                  <a:pt x="35081" y="31408"/>
                  <a:pt x="36679" y="29211"/>
                </a:cubicBezTo>
                <a:cubicBezTo>
                  <a:pt x="39190" y="25759"/>
                  <a:pt x="41758" y="22163"/>
                  <a:pt x="42214" y="18112"/>
                </a:cubicBezTo>
                <a:cubicBezTo>
                  <a:pt x="42471" y="15658"/>
                  <a:pt x="41929" y="13176"/>
                  <a:pt x="41187" y="10808"/>
                </a:cubicBezTo>
                <a:cubicBezTo>
                  <a:pt x="40474" y="8382"/>
                  <a:pt x="39504" y="5929"/>
                  <a:pt x="37677" y="3989"/>
                </a:cubicBezTo>
                <a:cubicBezTo>
                  <a:pt x="35353" y="1491"/>
                  <a:pt x="31657" y="1"/>
                  <a:pt x="27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5"/>
          <p:cNvSpPr/>
          <p:nvPr/>
        </p:nvSpPr>
        <p:spPr>
          <a:xfrm rot="-8398848">
            <a:off x="-2446672" y="-620899"/>
            <a:ext cx="3285167" cy="2693764"/>
          </a:xfrm>
          <a:custGeom>
            <a:avLst/>
            <a:gdLst/>
            <a:ahLst/>
            <a:cxnLst/>
            <a:rect l="l" t="t" r="r" b="b"/>
            <a:pathLst>
              <a:path w="42471" h="40736" extrusionOk="0">
                <a:moveTo>
                  <a:pt x="27963" y="1"/>
                </a:moveTo>
                <a:cubicBezTo>
                  <a:pt x="27395" y="1"/>
                  <a:pt x="26827" y="36"/>
                  <a:pt x="26265" y="108"/>
                </a:cubicBezTo>
                <a:cubicBezTo>
                  <a:pt x="18818" y="1050"/>
                  <a:pt x="9316" y="9838"/>
                  <a:pt x="5408" y="15002"/>
                </a:cubicBezTo>
                <a:cubicBezTo>
                  <a:pt x="2868" y="18340"/>
                  <a:pt x="728" y="22106"/>
                  <a:pt x="500" y="26101"/>
                </a:cubicBezTo>
                <a:cubicBezTo>
                  <a:pt x="0" y="35219"/>
                  <a:pt x="8553" y="40736"/>
                  <a:pt x="17595" y="40736"/>
                </a:cubicBezTo>
                <a:cubicBezTo>
                  <a:pt x="21455" y="40736"/>
                  <a:pt x="25404" y="39730"/>
                  <a:pt x="28775" y="37571"/>
                </a:cubicBezTo>
                <a:cubicBezTo>
                  <a:pt x="29746" y="36972"/>
                  <a:pt x="30601" y="36258"/>
                  <a:pt x="31429" y="35517"/>
                </a:cubicBezTo>
                <a:cubicBezTo>
                  <a:pt x="33455" y="33633"/>
                  <a:pt x="35081" y="31408"/>
                  <a:pt x="36679" y="29211"/>
                </a:cubicBezTo>
                <a:cubicBezTo>
                  <a:pt x="39190" y="25759"/>
                  <a:pt x="41758" y="22163"/>
                  <a:pt x="42214" y="18112"/>
                </a:cubicBezTo>
                <a:cubicBezTo>
                  <a:pt x="42471" y="15658"/>
                  <a:pt x="41929" y="13176"/>
                  <a:pt x="41187" y="10808"/>
                </a:cubicBezTo>
                <a:cubicBezTo>
                  <a:pt x="40474" y="8382"/>
                  <a:pt x="39504" y="5929"/>
                  <a:pt x="37677" y="3989"/>
                </a:cubicBezTo>
                <a:cubicBezTo>
                  <a:pt x="35353" y="1491"/>
                  <a:pt x="31657" y="1"/>
                  <a:pt x="279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5"/>
          <p:cNvSpPr/>
          <p:nvPr/>
        </p:nvSpPr>
        <p:spPr>
          <a:xfrm rot="-2424780">
            <a:off x="431752" y="208053"/>
            <a:ext cx="918760" cy="677933"/>
          </a:xfrm>
          <a:custGeom>
            <a:avLst/>
            <a:gdLst/>
            <a:ahLst/>
            <a:cxnLst/>
            <a:rect l="l" t="t" r="r" b="b"/>
            <a:pathLst>
              <a:path w="36750" h="27117" extrusionOk="0">
                <a:moveTo>
                  <a:pt x="29872" y="1"/>
                </a:moveTo>
                <a:cubicBezTo>
                  <a:pt x="28363" y="1"/>
                  <a:pt x="26882" y="464"/>
                  <a:pt x="25451" y="1004"/>
                </a:cubicBezTo>
                <a:cubicBezTo>
                  <a:pt x="17918" y="3772"/>
                  <a:pt x="10956" y="8051"/>
                  <a:pt x="4993" y="13444"/>
                </a:cubicBezTo>
                <a:cubicBezTo>
                  <a:pt x="2511" y="15670"/>
                  <a:pt x="0" y="18694"/>
                  <a:pt x="656" y="21975"/>
                </a:cubicBezTo>
                <a:cubicBezTo>
                  <a:pt x="1056" y="24001"/>
                  <a:pt x="2654" y="25656"/>
                  <a:pt x="4565" y="26455"/>
                </a:cubicBezTo>
                <a:cubicBezTo>
                  <a:pt x="5668" y="26923"/>
                  <a:pt x="6869" y="27117"/>
                  <a:pt x="8082" y="27117"/>
                </a:cubicBezTo>
                <a:cubicBezTo>
                  <a:pt x="8940" y="27117"/>
                  <a:pt x="9803" y="27020"/>
                  <a:pt x="10643" y="26854"/>
                </a:cubicBezTo>
                <a:cubicBezTo>
                  <a:pt x="15864" y="25770"/>
                  <a:pt x="20115" y="22089"/>
                  <a:pt x="24081" y="18523"/>
                </a:cubicBezTo>
                <a:cubicBezTo>
                  <a:pt x="25422" y="17324"/>
                  <a:pt x="27733" y="15641"/>
                  <a:pt x="29873" y="13644"/>
                </a:cubicBezTo>
                <a:cubicBezTo>
                  <a:pt x="33525" y="10306"/>
                  <a:pt x="36750" y="6111"/>
                  <a:pt x="34239" y="2088"/>
                </a:cubicBezTo>
                <a:cubicBezTo>
                  <a:pt x="33411" y="747"/>
                  <a:pt x="31728" y="34"/>
                  <a:pt x="30130" y="5"/>
                </a:cubicBezTo>
                <a:cubicBezTo>
                  <a:pt x="30044" y="2"/>
                  <a:pt x="29958" y="1"/>
                  <a:pt x="29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5"/>
          <p:cNvSpPr txBox="1">
            <a:spLocks noGrp="1"/>
          </p:cNvSpPr>
          <p:nvPr>
            <p:ph type="title"/>
          </p:nvPr>
        </p:nvSpPr>
        <p:spPr>
          <a:xfrm flipH="1">
            <a:off x="4851868" y="3321550"/>
            <a:ext cx="1438500" cy="55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1800">
                <a:solidFill>
                  <a:schemeClr val="lt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333" name="Google Shape;333;p25"/>
          <p:cNvSpPr txBox="1">
            <a:spLocks noGrp="1"/>
          </p:cNvSpPr>
          <p:nvPr>
            <p:ph type="title" idx="2"/>
          </p:nvPr>
        </p:nvSpPr>
        <p:spPr>
          <a:xfrm flipH="1">
            <a:off x="544083" y="2131675"/>
            <a:ext cx="1438500" cy="55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1800">
                <a:solidFill>
                  <a:schemeClr val="lt2"/>
                </a:solidFill>
              </a:defRPr>
            </a:lvl1pPr>
            <a:lvl2pPr lvl="1"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2pPr>
            <a:lvl3pPr lvl="2"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3pPr>
            <a:lvl4pPr lvl="3"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4pPr>
            <a:lvl5pPr lvl="4"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5pPr>
            <a:lvl6pPr lvl="5"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6pPr>
            <a:lvl7pPr lvl="6"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7pPr>
            <a:lvl8pPr lvl="7"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8pPr>
            <a:lvl9pPr lvl="8" rtl="0">
              <a:spcBef>
                <a:spcPts val="0"/>
              </a:spcBef>
              <a:spcAft>
                <a:spcPts val="0"/>
              </a:spcAft>
              <a:buClr>
                <a:schemeClr val="dk2"/>
              </a:buClr>
              <a:buSzPts val="2800"/>
              <a:buFont typeface="Cairo"/>
              <a:buNone/>
              <a:defRPr b="1">
                <a:solidFill>
                  <a:schemeClr val="dk2"/>
                </a:solidFill>
                <a:latin typeface="Cairo"/>
                <a:ea typeface="Cairo"/>
                <a:cs typeface="Cairo"/>
                <a:sym typeface="Cairo"/>
              </a:defRPr>
            </a:lvl9pPr>
          </a:lstStyle>
          <a:p>
            <a:endParaRPr/>
          </a:p>
        </p:txBody>
      </p:sp>
      <p:sp>
        <p:nvSpPr>
          <p:cNvPr id="334" name="Google Shape;334;p25"/>
          <p:cNvSpPr txBox="1">
            <a:spLocks noGrp="1"/>
          </p:cNvSpPr>
          <p:nvPr>
            <p:ph type="subTitle" idx="1"/>
          </p:nvPr>
        </p:nvSpPr>
        <p:spPr>
          <a:xfrm flipH="1">
            <a:off x="2139850" y="2008525"/>
            <a:ext cx="31353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b="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35" name="Google Shape;335;p25"/>
          <p:cNvSpPr txBox="1">
            <a:spLocks noGrp="1"/>
          </p:cNvSpPr>
          <p:nvPr>
            <p:ph type="subTitle" idx="3"/>
          </p:nvPr>
        </p:nvSpPr>
        <p:spPr>
          <a:xfrm flipH="1">
            <a:off x="1563530" y="3198400"/>
            <a:ext cx="31353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b="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36" name="Google Shape;336;p25"/>
          <p:cNvSpPr txBox="1">
            <a:spLocks noGrp="1"/>
          </p:cNvSpPr>
          <p:nvPr>
            <p:ph type="title" idx="4"/>
          </p:nvPr>
        </p:nvSpPr>
        <p:spPr>
          <a:xfrm>
            <a:off x="711875" y="567149"/>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337"/>
        <p:cNvGrpSpPr/>
        <p:nvPr/>
      </p:nvGrpSpPr>
      <p:grpSpPr>
        <a:xfrm>
          <a:off x="0" y="0"/>
          <a:ext cx="0" cy="0"/>
          <a:chOff x="0" y="0"/>
          <a:chExt cx="0" cy="0"/>
        </a:xfrm>
      </p:grpSpPr>
      <p:sp>
        <p:nvSpPr>
          <p:cNvPr id="338" name="Google Shape;338;p26"/>
          <p:cNvSpPr/>
          <p:nvPr/>
        </p:nvSpPr>
        <p:spPr>
          <a:xfrm>
            <a:off x="-2555725" y="-430277"/>
            <a:ext cx="4249117" cy="3665222"/>
          </a:xfrm>
          <a:custGeom>
            <a:avLst/>
            <a:gdLst/>
            <a:ahLst/>
            <a:cxnLst/>
            <a:rect l="l" t="t" r="r" b="b"/>
            <a:pathLst>
              <a:path w="42471" h="40736" extrusionOk="0">
                <a:moveTo>
                  <a:pt x="27963" y="1"/>
                </a:moveTo>
                <a:cubicBezTo>
                  <a:pt x="27395" y="1"/>
                  <a:pt x="26827" y="36"/>
                  <a:pt x="26265" y="108"/>
                </a:cubicBezTo>
                <a:cubicBezTo>
                  <a:pt x="18818" y="1050"/>
                  <a:pt x="9316" y="9838"/>
                  <a:pt x="5408" y="15002"/>
                </a:cubicBezTo>
                <a:cubicBezTo>
                  <a:pt x="2868" y="18340"/>
                  <a:pt x="728" y="22106"/>
                  <a:pt x="500" y="26101"/>
                </a:cubicBezTo>
                <a:cubicBezTo>
                  <a:pt x="0" y="35219"/>
                  <a:pt x="8553" y="40736"/>
                  <a:pt x="17595" y="40736"/>
                </a:cubicBezTo>
                <a:cubicBezTo>
                  <a:pt x="21455" y="40736"/>
                  <a:pt x="25404" y="39730"/>
                  <a:pt x="28775" y="37571"/>
                </a:cubicBezTo>
                <a:cubicBezTo>
                  <a:pt x="29746" y="36972"/>
                  <a:pt x="30601" y="36258"/>
                  <a:pt x="31429" y="35517"/>
                </a:cubicBezTo>
                <a:cubicBezTo>
                  <a:pt x="33455" y="33633"/>
                  <a:pt x="35081" y="31408"/>
                  <a:pt x="36679" y="29211"/>
                </a:cubicBezTo>
                <a:cubicBezTo>
                  <a:pt x="39190" y="25759"/>
                  <a:pt x="41758" y="22163"/>
                  <a:pt x="42214" y="18112"/>
                </a:cubicBezTo>
                <a:cubicBezTo>
                  <a:pt x="42471" y="15658"/>
                  <a:pt x="41929" y="13176"/>
                  <a:pt x="41187" y="10808"/>
                </a:cubicBezTo>
                <a:cubicBezTo>
                  <a:pt x="40474" y="8382"/>
                  <a:pt x="39504" y="5929"/>
                  <a:pt x="37677" y="3989"/>
                </a:cubicBezTo>
                <a:cubicBezTo>
                  <a:pt x="35353" y="1491"/>
                  <a:pt x="31657" y="1"/>
                  <a:pt x="279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6"/>
          <p:cNvSpPr/>
          <p:nvPr/>
        </p:nvSpPr>
        <p:spPr>
          <a:xfrm rot="1605434">
            <a:off x="1084949" y="1520856"/>
            <a:ext cx="734707" cy="763856"/>
          </a:xfrm>
          <a:custGeom>
            <a:avLst/>
            <a:gdLst/>
            <a:ahLst/>
            <a:cxnLst/>
            <a:rect l="l" t="t" r="r" b="b"/>
            <a:pathLst>
              <a:path w="29389" h="30555" extrusionOk="0">
                <a:moveTo>
                  <a:pt x="19681" y="0"/>
                </a:moveTo>
                <a:cubicBezTo>
                  <a:pt x="18478" y="0"/>
                  <a:pt x="17321" y="888"/>
                  <a:pt x="16350" y="1713"/>
                </a:cubicBezTo>
                <a:cubicBezTo>
                  <a:pt x="10501" y="6821"/>
                  <a:pt x="4566" y="12013"/>
                  <a:pt x="657" y="18718"/>
                </a:cubicBezTo>
                <a:cubicBezTo>
                  <a:pt x="315" y="19261"/>
                  <a:pt x="1" y="19860"/>
                  <a:pt x="29" y="20516"/>
                </a:cubicBezTo>
                <a:cubicBezTo>
                  <a:pt x="58" y="20915"/>
                  <a:pt x="229" y="21315"/>
                  <a:pt x="429" y="21686"/>
                </a:cubicBezTo>
                <a:cubicBezTo>
                  <a:pt x="457" y="21743"/>
                  <a:pt x="486" y="21828"/>
                  <a:pt x="514" y="21886"/>
                </a:cubicBezTo>
                <a:cubicBezTo>
                  <a:pt x="1228" y="23227"/>
                  <a:pt x="1912" y="24539"/>
                  <a:pt x="2597" y="25880"/>
                </a:cubicBezTo>
                <a:cubicBezTo>
                  <a:pt x="3310" y="27250"/>
                  <a:pt x="4081" y="28648"/>
                  <a:pt x="5308" y="29618"/>
                </a:cubicBezTo>
                <a:cubicBezTo>
                  <a:pt x="6018" y="30159"/>
                  <a:pt x="7094" y="30554"/>
                  <a:pt x="8114" y="30554"/>
                </a:cubicBezTo>
                <a:cubicBezTo>
                  <a:pt x="8651" y="30554"/>
                  <a:pt x="9173" y="30445"/>
                  <a:pt x="9616" y="30188"/>
                </a:cubicBezTo>
                <a:cubicBezTo>
                  <a:pt x="10900" y="29475"/>
                  <a:pt x="11299" y="27592"/>
                  <a:pt x="12412" y="26622"/>
                </a:cubicBezTo>
                <a:cubicBezTo>
                  <a:pt x="14096" y="25110"/>
                  <a:pt x="16093" y="23911"/>
                  <a:pt x="17947" y="22656"/>
                </a:cubicBezTo>
                <a:cubicBezTo>
                  <a:pt x="20544" y="20944"/>
                  <a:pt x="23197" y="19261"/>
                  <a:pt x="25623" y="17320"/>
                </a:cubicBezTo>
                <a:cubicBezTo>
                  <a:pt x="26536" y="16579"/>
                  <a:pt x="28447" y="15380"/>
                  <a:pt x="28904" y="14267"/>
                </a:cubicBezTo>
                <a:cubicBezTo>
                  <a:pt x="29389" y="13069"/>
                  <a:pt x="28504" y="11329"/>
                  <a:pt x="27934" y="10330"/>
                </a:cubicBezTo>
                <a:cubicBezTo>
                  <a:pt x="27192" y="9103"/>
                  <a:pt x="26279" y="7990"/>
                  <a:pt x="25708" y="6678"/>
                </a:cubicBezTo>
                <a:cubicBezTo>
                  <a:pt x="25423" y="6022"/>
                  <a:pt x="25223" y="5337"/>
                  <a:pt x="24909" y="4709"/>
                </a:cubicBezTo>
                <a:cubicBezTo>
                  <a:pt x="24282" y="3368"/>
                  <a:pt x="23169" y="2312"/>
                  <a:pt x="22085" y="1285"/>
                </a:cubicBezTo>
                <a:cubicBezTo>
                  <a:pt x="21571" y="800"/>
                  <a:pt x="21000" y="287"/>
                  <a:pt x="20316" y="87"/>
                </a:cubicBezTo>
                <a:cubicBezTo>
                  <a:pt x="20103" y="27"/>
                  <a:pt x="19891" y="0"/>
                  <a:pt x="19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6"/>
          <p:cNvSpPr txBox="1">
            <a:spLocks noGrp="1"/>
          </p:cNvSpPr>
          <p:nvPr>
            <p:ph type="title"/>
          </p:nvPr>
        </p:nvSpPr>
        <p:spPr>
          <a:xfrm>
            <a:off x="1032575" y="3071300"/>
            <a:ext cx="1985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1" name="Google Shape;341;p26"/>
          <p:cNvSpPr txBox="1">
            <a:spLocks noGrp="1"/>
          </p:cNvSpPr>
          <p:nvPr>
            <p:ph type="subTitle" idx="1"/>
          </p:nvPr>
        </p:nvSpPr>
        <p:spPr>
          <a:xfrm>
            <a:off x="1032575" y="3586676"/>
            <a:ext cx="19854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 name="Google Shape;342;p26"/>
          <p:cNvSpPr txBox="1">
            <a:spLocks noGrp="1"/>
          </p:cNvSpPr>
          <p:nvPr>
            <p:ph type="title" idx="2"/>
          </p:nvPr>
        </p:nvSpPr>
        <p:spPr>
          <a:xfrm>
            <a:off x="3579375" y="3071300"/>
            <a:ext cx="1985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3" name="Google Shape;343;p26"/>
          <p:cNvSpPr txBox="1">
            <a:spLocks noGrp="1"/>
          </p:cNvSpPr>
          <p:nvPr>
            <p:ph type="subTitle" idx="3"/>
          </p:nvPr>
        </p:nvSpPr>
        <p:spPr>
          <a:xfrm>
            <a:off x="3579375" y="3586676"/>
            <a:ext cx="19854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4" name="Google Shape;344;p26"/>
          <p:cNvSpPr txBox="1">
            <a:spLocks noGrp="1"/>
          </p:cNvSpPr>
          <p:nvPr>
            <p:ph type="title" idx="4"/>
          </p:nvPr>
        </p:nvSpPr>
        <p:spPr>
          <a:xfrm>
            <a:off x="6126100" y="3071300"/>
            <a:ext cx="1985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5" name="Google Shape;345;p26"/>
          <p:cNvSpPr txBox="1">
            <a:spLocks noGrp="1"/>
          </p:cNvSpPr>
          <p:nvPr>
            <p:ph type="subTitle" idx="5"/>
          </p:nvPr>
        </p:nvSpPr>
        <p:spPr>
          <a:xfrm>
            <a:off x="6126100" y="3586676"/>
            <a:ext cx="19854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6" name="Google Shape;346;p26"/>
          <p:cNvSpPr txBox="1">
            <a:spLocks noGrp="1"/>
          </p:cNvSpPr>
          <p:nvPr>
            <p:ph type="title" idx="6"/>
          </p:nvPr>
        </p:nvSpPr>
        <p:spPr>
          <a:xfrm>
            <a:off x="713100" y="567149"/>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47" name="Google Shape;347;p26"/>
          <p:cNvGrpSpPr/>
          <p:nvPr/>
        </p:nvGrpSpPr>
        <p:grpSpPr>
          <a:xfrm rot="-1175190">
            <a:off x="8096098" y="-628869"/>
            <a:ext cx="2076804" cy="1937352"/>
            <a:chOff x="492250" y="689575"/>
            <a:chExt cx="1123275" cy="1047850"/>
          </a:xfrm>
        </p:grpSpPr>
        <p:sp>
          <p:nvSpPr>
            <p:cNvPr id="348" name="Google Shape;348;p26"/>
            <p:cNvSpPr/>
            <p:nvPr/>
          </p:nvSpPr>
          <p:spPr>
            <a:xfrm>
              <a:off x="720300" y="849350"/>
              <a:ext cx="54950" cy="849575"/>
            </a:xfrm>
            <a:custGeom>
              <a:avLst/>
              <a:gdLst/>
              <a:ahLst/>
              <a:cxnLst/>
              <a:rect l="l" t="t" r="r" b="b"/>
              <a:pathLst>
                <a:path w="2198" h="33983" extrusionOk="0">
                  <a:moveTo>
                    <a:pt x="2141" y="0"/>
                  </a:moveTo>
                  <a:cubicBezTo>
                    <a:pt x="2112" y="0"/>
                    <a:pt x="2084" y="22"/>
                    <a:pt x="2084" y="65"/>
                  </a:cubicBezTo>
                  <a:cubicBezTo>
                    <a:pt x="1855" y="4487"/>
                    <a:pt x="1656" y="8881"/>
                    <a:pt x="1427" y="13275"/>
                  </a:cubicBezTo>
                  <a:cubicBezTo>
                    <a:pt x="1171" y="17697"/>
                    <a:pt x="885" y="22091"/>
                    <a:pt x="571" y="26485"/>
                  </a:cubicBezTo>
                  <a:cubicBezTo>
                    <a:pt x="400" y="28939"/>
                    <a:pt x="172" y="31421"/>
                    <a:pt x="1" y="33875"/>
                  </a:cubicBezTo>
                  <a:cubicBezTo>
                    <a:pt x="1" y="33946"/>
                    <a:pt x="58" y="33982"/>
                    <a:pt x="115" y="33982"/>
                  </a:cubicBezTo>
                  <a:cubicBezTo>
                    <a:pt x="172" y="33982"/>
                    <a:pt x="229" y="33946"/>
                    <a:pt x="229" y="33875"/>
                  </a:cubicBezTo>
                  <a:cubicBezTo>
                    <a:pt x="657" y="29510"/>
                    <a:pt x="914" y="25087"/>
                    <a:pt x="1199" y="20693"/>
                  </a:cubicBezTo>
                  <a:cubicBezTo>
                    <a:pt x="1484" y="16299"/>
                    <a:pt x="1713" y="11905"/>
                    <a:pt x="1912" y="7483"/>
                  </a:cubicBezTo>
                  <a:cubicBezTo>
                    <a:pt x="2027" y="5029"/>
                    <a:pt x="2141" y="2547"/>
                    <a:pt x="2198" y="65"/>
                  </a:cubicBezTo>
                  <a:cubicBezTo>
                    <a:pt x="2198" y="22"/>
                    <a:pt x="2169" y="0"/>
                    <a:pt x="214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6"/>
            <p:cNvSpPr/>
            <p:nvPr/>
          </p:nvSpPr>
          <p:spPr>
            <a:xfrm>
              <a:off x="851125" y="805125"/>
              <a:ext cx="75350" cy="932300"/>
            </a:xfrm>
            <a:custGeom>
              <a:avLst/>
              <a:gdLst/>
              <a:ahLst/>
              <a:cxnLst/>
              <a:rect l="l" t="t" r="r" b="b"/>
              <a:pathLst>
                <a:path w="3014" h="37292" extrusionOk="0">
                  <a:moveTo>
                    <a:pt x="2957" y="0"/>
                  </a:moveTo>
                  <a:cubicBezTo>
                    <a:pt x="2928" y="0"/>
                    <a:pt x="2899" y="22"/>
                    <a:pt x="2899" y="65"/>
                  </a:cubicBezTo>
                  <a:cubicBezTo>
                    <a:pt x="2329" y="4915"/>
                    <a:pt x="1758" y="9765"/>
                    <a:pt x="1359" y="14616"/>
                  </a:cubicBezTo>
                  <a:cubicBezTo>
                    <a:pt x="1159" y="17070"/>
                    <a:pt x="1016" y="19495"/>
                    <a:pt x="931" y="21949"/>
                  </a:cubicBezTo>
                  <a:cubicBezTo>
                    <a:pt x="845" y="24345"/>
                    <a:pt x="845" y="26742"/>
                    <a:pt x="788" y="29110"/>
                  </a:cubicBezTo>
                  <a:cubicBezTo>
                    <a:pt x="702" y="31821"/>
                    <a:pt x="503" y="34531"/>
                    <a:pt x="18" y="37185"/>
                  </a:cubicBezTo>
                  <a:cubicBezTo>
                    <a:pt x="0" y="37254"/>
                    <a:pt x="56" y="37292"/>
                    <a:pt x="103" y="37292"/>
                  </a:cubicBezTo>
                  <a:cubicBezTo>
                    <a:pt x="134" y="37292"/>
                    <a:pt x="160" y="37276"/>
                    <a:pt x="160" y="37242"/>
                  </a:cubicBezTo>
                  <a:cubicBezTo>
                    <a:pt x="1102" y="32534"/>
                    <a:pt x="959" y="27712"/>
                    <a:pt x="1073" y="22947"/>
                  </a:cubicBezTo>
                  <a:cubicBezTo>
                    <a:pt x="1188" y="18040"/>
                    <a:pt x="1587" y="13161"/>
                    <a:pt x="2101" y="8282"/>
                  </a:cubicBezTo>
                  <a:cubicBezTo>
                    <a:pt x="2386" y="5543"/>
                    <a:pt x="2700" y="2804"/>
                    <a:pt x="3014" y="65"/>
                  </a:cubicBezTo>
                  <a:cubicBezTo>
                    <a:pt x="3014" y="22"/>
                    <a:pt x="2985" y="0"/>
                    <a:pt x="295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6"/>
            <p:cNvSpPr/>
            <p:nvPr/>
          </p:nvSpPr>
          <p:spPr>
            <a:xfrm>
              <a:off x="931450" y="792875"/>
              <a:ext cx="64925" cy="931375"/>
            </a:xfrm>
            <a:custGeom>
              <a:avLst/>
              <a:gdLst/>
              <a:ahLst/>
              <a:cxnLst/>
              <a:rect l="l" t="t" r="r" b="b"/>
              <a:pathLst>
                <a:path w="2597" h="37255" extrusionOk="0">
                  <a:moveTo>
                    <a:pt x="2551" y="1"/>
                  </a:moveTo>
                  <a:cubicBezTo>
                    <a:pt x="2545" y="1"/>
                    <a:pt x="2540" y="4"/>
                    <a:pt x="2540" y="12"/>
                  </a:cubicBezTo>
                  <a:cubicBezTo>
                    <a:pt x="1769" y="4777"/>
                    <a:pt x="1284" y="9599"/>
                    <a:pt x="970" y="14393"/>
                  </a:cubicBezTo>
                  <a:cubicBezTo>
                    <a:pt x="657" y="19243"/>
                    <a:pt x="457" y="24094"/>
                    <a:pt x="286" y="28944"/>
                  </a:cubicBezTo>
                  <a:cubicBezTo>
                    <a:pt x="200" y="31683"/>
                    <a:pt x="86" y="34451"/>
                    <a:pt x="0" y="37190"/>
                  </a:cubicBezTo>
                  <a:cubicBezTo>
                    <a:pt x="0" y="37233"/>
                    <a:pt x="43" y="37254"/>
                    <a:pt x="86" y="37254"/>
                  </a:cubicBezTo>
                  <a:cubicBezTo>
                    <a:pt x="129" y="37254"/>
                    <a:pt x="171" y="37233"/>
                    <a:pt x="171" y="37190"/>
                  </a:cubicBezTo>
                  <a:cubicBezTo>
                    <a:pt x="400" y="32339"/>
                    <a:pt x="514" y="27489"/>
                    <a:pt x="685" y="22610"/>
                  </a:cubicBezTo>
                  <a:cubicBezTo>
                    <a:pt x="885" y="17817"/>
                    <a:pt x="1113" y="12995"/>
                    <a:pt x="1570" y="8201"/>
                  </a:cubicBezTo>
                  <a:cubicBezTo>
                    <a:pt x="1855" y="5462"/>
                    <a:pt x="2169" y="2752"/>
                    <a:pt x="2597" y="41"/>
                  </a:cubicBezTo>
                  <a:cubicBezTo>
                    <a:pt x="2597" y="21"/>
                    <a:pt x="2568" y="1"/>
                    <a:pt x="25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6"/>
            <p:cNvSpPr/>
            <p:nvPr/>
          </p:nvSpPr>
          <p:spPr>
            <a:xfrm>
              <a:off x="1089800" y="762500"/>
              <a:ext cx="33550" cy="948575"/>
            </a:xfrm>
            <a:custGeom>
              <a:avLst/>
              <a:gdLst/>
              <a:ahLst/>
              <a:cxnLst/>
              <a:rect l="l" t="t" r="r" b="b"/>
              <a:pathLst>
                <a:path w="1342" h="37943" extrusionOk="0">
                  <a:moveTo>
                    <a:pt x="799" y="1"/>
                  </a:moveTo>
                  <a:cubicBezTo>
                    <a:pt x="757" y="1"/>
                    <a:pt x="714" y="29"/>
                    <a:pt x="714" y="86"/>
                  </a:cubicBezTo>
                  <a:cubicBezTo>
                    <a:pt x="971" y="4994"/>
                    <a:pt x="1056" y="9901"/>
                    <a:pt x="1056" y="14837"/>
                  </a:cubicBezTo>
                  <a:cubicBezTo>
                    <a:pt x="1028" y="19745"/>
                    <a:pt x="856" y="24681"/>
                    <a:pt x="571" y="29588"/>
                  </a:cubicBezTo>
                  <a:cubicBezTo>
                    <a:pt x="485" y="30958"/>
                    <a:pt x="400" y="32356"/>
                    <a:pt x="314" y="33726"/>
                  </a:cubicBezTo>
                  <a:cubicBezTo>
                    <a:pt x="257" y="34410"/>
                    <a:pt x="200" y="35067"/>
                    <a:pt x="143" y="35751"/>
                  </a:cubicBezTo>
                  <a:cubicBezTo>
                    <a:pt x="86" y="36465"/>
                    <a:pt x="0" y="37178"/>
                    <a:pt x="29" y="37863"/>
                  </a:cubicBezTo>
                  <a:cubicBezTo>
                    <a:pt x="29" y="37912"/>
                    <a:pt x="77" y="37943"/>
                    <a:pt x="123" y="37943"/>
                  </a:cubicBezTo>
                  <a:cubicBezTo>
                    <a:pt x="156" y="37943"/>
                    <a:pt x="188" y="37927"/>
                    <a:pt x="200" y="37891"/>
                  </a:cubicBezTo>
                  <a:cubicBezTo>
                    <a:pt x="314" y="37321"/>
                    <a:pt x="343" y="36721"/>
                    <a:pt x="400" y="36122"/>
                  </a:cubicBezTo>
                  <a:cubicBezTo>
                    <a:pt x="457" y="35523"/>
                    <a:pt x="485" y="34895"/>
                    <a:pt x="543" y="34296"/>
                  </a:cubicBezTo>
                  <a:cubicBezTo>
                    <a:pt x="628" y="33041"/>
                    <a:pt x="714" y="31785"/>
                    <a:pt x="799" y="30559"/>
                  </a:cubicBezTo>
                  <a:cubicBezTo>
                    <a:pt x="942" y="28105"/>
                    <a:pt x="1085" y="25651"/>
                    <a:pt x="1142" y="23169"/>
                  </a:cubicBezTo>
                  <a:cubicBezTo>
                    <a:pt x="1313" y="18261"/>
                    <a:pt x="1341" y="13325"/>
                    <a:pt x="1199" y="8389"/>
                  </a:cubicBezTo>
                  <a:cubicBezTo>
                    <a:pt x="1142" y="5621"/>
                    <a:pt x="1028" y="2854"/>
                    <a:pt x="885" y="86"/>
                  </a:cubicBezTo>
                  <a:cubicBezTo>
                    <a:pt x="885" y="29"/>
                    <a:pt x="842" y="1"/>
                    <a:pt x="79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6"/>
            <p:cNvSpPr/>
            <p:nvPr/>
          </p:nvSpPr>
          <p:spPr>
            <a:xfrm>
              <a:off x="492250" y="689575"/>
              <a:ext cx="1123275" cy="890675"/>
            </a:xfrm>
            <a:custGeom>
              <a:avLst/>
              <a:gdLst/>
              <a:ahLst/>
              <a:cxnLst/>
              <a:rect l="l" t="t" r="r" b="b"/>
              <a:pathLst>
                <a:path w="44931" h="35627" extrusionOk="0">
                  <a:moveTo>
                    <a:pt x="29167" y="0"/>
                  </a:moveTo>
                  <a:cubicBezTo>
                    <a:pt x="29131" y="0"/>
                    <a:pt x="29095" y="22"/>
                    <a:pt x="29095" y="64"/>
                  </a:cubicBezTo>
                  <a:cubicBezTo>
                    <a:pt x="29352" y="3260"/>
                    <a:pt x="29609" y="6484"/>
                    <a:pt x="29752" y="9680"/>
                  </a:cubicBezTo>
                  <a:cubicBezTo>
                    <a:pt x="27868" y="9908"/>
                    <a:pt x="25985" y="10165"/>
                    <a:pt x="24102" y="10364"/>
                  </a:cubicBezTo>
                  <a:cubicBezTo>
                    <a:pt x="19708" y="10907"/>
                    <a:pt x="15314" y="11420"/>
                    <a:pt x="10920" y="11934"/>
                  </a:cubicBezTo>
                  <a:cubicBezTo>
                    <a:pt x="9693" y="12105"/>
                    <a:pt x="8467" y="12248"/>
                    <a:pt x="7240" y="12390"/>
                  </a:cubicBezTo>
                  <a:cubicBezTo>
                    <a:pt x="6650" y="12464"/>
                    <a:pt x="6046" y="12522"/>
                    <a:pt x="5441" y="12522"/>
                  </a:cubicBezTo>
                  <a:cubicBezTo>
                    <a:pt x="4876" y="12522"/>
                    <a:pt x="4311" y="12471"/>
                    <a:pt x="3759" y="12333"/>
                  </a:cubicBezTo>
                  <a:cubicBezTo>
                    <a:pt x="3749" y="12330"/>
                    <a:pt x="3741" y="12329"/>
                    <a:pt x="3733" y="12329"/>
                  </a:cubicBezTo>
                  <a:cubicBezTo>
                    <a:pt x="3668" y="12329"/>
                    <a:pt x="3651" y="12422"/>
                    <a:pt x="3702" y="12447"/>
                  </a:cubicBezTo>
                  <a:cubicBezTo>
                    <a:pt x="4301" y="12601"/>
                    <a:pt x="4910" y="12663"/>
                    <a:pt x="5518" y="12663"/>
                  </a:cubicBezTo>
                  <a:cubicBezTo>
                    <a:pt x="5923" y="12663"/>
                    <a:pt x="6327" y="12636"/>
                    <a:pt x="6726" y="12590"/>
                  </a:cubicBezTo>
                  <a:cubicBezTo>
                    <a:pt x="7810" y="12504"/>
                    <a:pt x="8923" y="12362"/>
                    <a:pt x="10007" y="12219"/>
                  </a:cubicBezTo>
                  <a:cubicBezTo>
                    <a:pt x="12176" y="11962"/>
                    <a:pt x="14373" y="11705"/>
                    <a:pt x="16570" y="11449"/>
                  </a:cubicBezTo>
                  <a:cubicBezTo>
                    <a:pt x="20964" y="10907"/>
                    <a:pt x="25358" y="10393"/>
                    <a:pt x="29780" y="9879"/>
                  </a:cubicBezTo>
                  <a:cubicBezTo>
                    <a:pt x="29809" y="10964"/>
                    <a:pt x="29866" y="12048"/>
                    <a:pt x="29894" y="13161"/>
                  </a:cubicBezTo>
                  <a:cubicBezTo>
                    <a:pt x="28468" y="13189"/>
                    <a:pt x="27041" y="13189"/>
                    <a:pt x="25586" y="13189"/>
                  </a:cubicBezTo>
                  <a:cubicBezTo>
                    <a:pt x="24064" y="13189"/>
                    <a:pt x="22530" y="13164"/>
                    <a:pt x="21000" y="13164"/>
                  </a:cubicBezTo>
                  <a:cubicBezTo>
                    <a:pt x="20234" y="13164"/>
                    <a:pt x="19470" y="13170"/>
                    <a:pt x="18710" y="13189"/>
                  </a:cubicBezTo>
                  <a:cubicBezTo>
                    <a:pt x="16313" y="13275"/>
                    <a:pt x="13916" y="13417"/>
                    <a:pt x="11519" y="13646"/>
                  </a:cubicBezTo>
                  <a:cubicBezTo>
                    <a:pt x="8809" y="13874"/>
                    <a:pt x="6127" y="14216"/>
                    <a:pt x="3445" y="14559"/>
                  </a:cubicBezTo>
                  <a:cubicBezTo>
                    <a:pt x="3359" y="14559"/>
                    <a:pt x="3359" y="14673"/>
                    <a:pt x="3445" y="14673"/>
                  </a:cubicBezTo>
                  <a:cubicBezTo>
                    <a:pt x="8267" y="14074"/>
                    <a:pt x="13089" y="13532"/>
                    <a:pt x="17911" y="13360"/>
                  </a:cubicBezTo>
                  <a:cubicBezTo>
                    <a:pt x="19060" y="13319"/>
                    <a:pt x="20208" y="13307"/>
                    <a:pt x="21357" y="13307"/>
                  </a:cubicBezTo>
                  <a:cubicBezTo>
                    <a:pt x="23228" y="13307"/>
                    <a:pt x="25098" y="13340"/>
                    <a:pt x="26969" y="13340"/>
                  </a:cubicBezTo>
                  <a:cubicBezTo>
                    <a:pt x="27944" y="13340"/>
                    <a:pt x="28919" y="13331"/>
                    <a:pt x="29894" y="13303"/>
                  </a:cubicBezTo>
                  <a:cubicBezTo>
                    <a:pt x="29894" y="13532"/>
                    <a:pt x="29894" y="13760"/>
                    <a:pt x="29923" y="13988"/>
                  </a:cubicBezTo>
                  <a:cubicBezTo>
                    <a:pt x="29951" y="15643"/>
                    <a:pt x="29923" y="17298"/>
                    <a:pt x="29894" y="18953"/>
                  </a:cubicBezTo>
                  <a:cubicBezTo>
                    <a:pt x="28353" y="18953"/>
                    <a:pt x="26841" y="18953"/>
                    <a:pt x="25301" y="18924"/>
                  </a:cubicBezTo>
                  <a:cubicBezTo>
                    <a:pt x="20961" y="18832"/>
                    <a:pt x="16621" y="18665"/>
                    <a:pt x="12267" y="18665"/>
                  </a:cubicBezTo>
                  <a:cubicBezTo>
                    <a:pt x="11239" y="18665"/>
                    <a:pt x="10210" y="18674"/>
                    <a:pt x="9180" y="18696"/>
                  </a:cubicBezTo>
                  <a:cubicBezTo>
                    <a:pt x="6155" y="18724"/>
                    <a:pt x="3131" y="18896"/>
                    <a:pt x="107" y="19238"/>
                  </a:cubicBezTo>
                  <a:cubicBezTo>
                    <a:pt x="58" y="19238"/>
                    <a:pt x="51" y="19301"/>
                    <a:pt x="86" y="19301"/>
                  </a:cubicBezTo>
                  <a:cubicBezTo>
                    <a:pt x="91" y="19301"/>
                    <a:pt x="98" y="19299"/>
                    <a:pt x="107" y="19295"/>
                  </a:cubicBezTo>
                  <a:cubicBezTo>
                    <a:pt x="3913" y="18910"/>
                    <a:pt x="7748" y="18784"/>
                    <a:pt x="11582" y="18784"/>
                  </a:cubicBezTo>
                  <a:cubicBezTo>
                    <a:pt x="13150" y="18784"/>
                    <a:pt x="14718" y="18805"/>
                    <a:pt x="16284" y="18839"/>
                  </a:cubicBezTo>
                  <a:cubicBezTo>
                    <a:pt x="20523" y="18918"/>
                    <a:pt x="24761" y="19098"/>
                    <a:pt x="28976" y="19098"/>
                  </a:cubicBezTo>
                  <a:cubicBezTo>
                    <a:pt x="29273" y="19098"/>
                    <a:pt x="29569" y="19097"/>
                    <a:pt x="29866" y="19095"/>
                  </a:cubicBezTo>
                  <a:lnTo>
                    <a:pt x="29866" y="19095"/>
                  </a:lnTo>
                  <a:cubicBezTo>
                    <a:pt x="29866" y="19723"/>
                    <a:pt x="29837" y="20322"/>
                    <a:pt x="29809" y="20921"/>
                  </a:cubicBezTo>
                  <a:cubicBezTo>
                    <a:pt x="29780" y="21235"/>
                    <a:pt x="29752" y="21521"/>
                    <a:pt x="29723" y="21834"/>
                  </a:cubicBezTo>
                  <a:cubicBezTo>
                    <a:pt x="28525" y="21806"/>
                    <a:pt x="27326" y="21777"/>
                    <a:pt x="26099" y="21749"/>
                  </a:cubicBezTo>
                  <a:cubicBezTo>
                    <a:pt x="20735" y="21606"/>
                    <a:pt x="15371" y="21521"/>
                    <a:pt x="9979" y="21378"/>
                  </a:cubicBezTo>
                  <a:cubicBezTo>
                    <a:pt x="6983" y="21292"/>
                    <a:pt x="3958" y="21150"/>
                    <a:pt x="991" y="20636"/>
                  </a:cubicBezTo>
                  <a:cubicBezTo>
                    <a:pt x="905" y="20636"/>
                    <a:pt x="877" y="20750"/>
                    <a:pt x="963" y="20779"/>
                  </a:cubicBezTo>
                  <a:cubicBezTo>
                    <a:pt x="3588" y="21207"/>
                    <a:pt x="6241" y="21349"/>
                    <a:pt x="8895" y="21435"/>
                  </a:cubicBezTo>
                  <a:cubicBezTo>
                    <a:pt x="11577" y="21521"/>
                    <a:pt x="14230" y="21578"/>
                    <a:pt x="16912" y="21635"/>
                  </a:cubicBezTo>
                  <a:cubicBezTo>
                    <a:pt x="21192" y="21720"/>
                    <a:pt x="25472" y="21834"/>
                    <a:pt x="29723" y="21920"/>
                  </a:cubicBezTo>
                  <a:cubicBezTo>
                    <a:pt x="29609" y="23575"/>
                    <a:pt x="29438" y="25201"/>
                    <a:pt x="29209" y="26856"/>
                  </a:cubicBezTo>
                  <a:cubicBezTo>
                    <a:pt x="28582" y="26828"/>
                    <a:pt x="27983" y="26828"/>
                    <a:pt x="27355" y="26799"/>
                  </a:cubicBezTo>
                  <a:cubicBezTo>
                    <a:pt x="22744" y="26709"/>
                    <a:pt x="18116" y="26529"/>
                    <a:pt x="13484" y="26529"/>
                  </a:cubicBezTo>
                  <a:cubicBezTo>
                    <a:pt x="12268" y="26529"/>
                    <a:pt x="11052" y="26541"/>
                    <a:pt x="9836" y="26571"/>
                  </a:cubicBezTo>
                  <a:cubicBezTo>
                    <a:pt x="6583" y="26656"/>
                    <a:pt x="3331" y="26885"/>
                    <a:pt x="78" y="27341"/>
                  </a:cubicBezTo>
                  <a:cubicBezTo>
                    <a:pt x="0" y="27341"/>
                    <a:pt x="40" y="27459"/>
                    <a:pt x="113" y="27459"/>
                  </a:cubicBezTo>
                  <a:cubicBezTo>
                    <a:pt x="120" y="27459"/>
                    <a:pt x="127" y="27458"/>
                    <a:pt x="135" y="27455"/>
                  </a:cubicBezTo>
                  <a:cubicBezTo>
                    <a:pt x="4627" y="26858"/>
                    <a:pt x="9170" y="26672"/>
                    <a:pt x="13711" y="26672"/>
                  </a:cubicBezTo>
                  <a:cubicBezTo>
                    <a:pt x="15026" y="26672"/>
                    <a:pt x="16341" y="26688"/>
                    <a:pt x="17654" y="26713"/>
                  </a:cubicBezTo>
                  <a:cubicBezTo>
                    <a:pt x="21477" y="26799"/>
                    <a:pt x="25329" y="26942"/>
                    <a:pt x="29181" y="26999"/>
                  </a:cubicBezTo>
                  <a:cubicBezTo>
                    <a:pt x="29152" y="27284"/>
                    <a:pt x="29095" y="27569"/>
                    <a:pt x="29067" y="27855"/>
                  </a:cubicBezTo>
                  <a:cubicBezTo>
                    <a:pt x="28867" y="29110"/>
                    <a:pt x="28696" y="30365"/>
                    <a:pt x="28553" y="31621"/>
                  </a:cubicBezTo>
                  <a:cubicBezTo>
                    <a:pt x="28553" y="31649"/>
                    <a:pt x="28553" y="31649"/>
                    <a:pt x="28553" y="31649"/>
                  </a:cubicBezTo>
                  <a:cubicBezTo>
                    <a:pt x="28211" y="31678"/>
                    <a:pt x="27868" y="31678"/>
                    <a:pt x="27555" y="31707"/>
                  </a:cubicBezTo>
                  <a:cubicBezTo>
                    <a:pt x="25275" y="31778"/>
                    <a:pt x="22995" y="31814"/>
                    <a:pt x="20717" y="31814"/>
                  </a:cubicBezTo>
                  <a:cubicBezTo>
                    <a:pt x="17521" y="31814"/>
                    <a:pt x="14330" y="31742"/>
                    <a:pt x="11149" y="31592"/>
                  </a:cubicBezTo>
                  <a:cubicBezTo>
                    <a:pt x="8067" y="31450"/>
                    <a:pt x="4986" y="31250"/>
                    <a:pt x="1933" y="30965"/>
                  </a:cubicBezTo>
                  <a:cubicBezTo>
                    <a:pt x="1925" y="30962"/>
                    <a:pt x="1918" y="30961"/>
                    <a:pt x="1912" y="30961"/>
                  </a:cubicBezTo>
                  <a:cubicBezTo>
                    <a:pt x="1848" y="30961"/>
                    <a:pt x="1855" y="31081"/>
                    <a:pt x="1933" y="31107"/>
                  </a:cubicBezTo>
                  <a:cubicBezTo>
                    <a:pt x="7382" y="31621"/>
                    <a:pt x="12860" y="31906"/>
                    <a:pt x="18339" y="31963"/>
                  </a:cubicBezTo>
                  <a:cubicBezTo>
                    <a:pt x="19248" y="31979"/>
                    <a:pt x="20160" y="31986"/>
                    <a:pt x="21073" y="31986"/>
                  </a:cubicBezTo>
                  <a:cubicBezTo>
                    <a:pt x="23567" y="31986"/>
                    <a:pt x="26068" y="31933"/>
                    <a:pt x="28553" y="31849"/>
                  </a:cubicBezTo>
                  <a:lnTo>
                    <a:pt x="28553" y="31849"/>
                  </a:lnTo>
                  <a:cubicBezTo>
                    <a:pt x="28411" y="33048"/>
                    <a:pt x="28325" y="34303"/>
                    <a:pt x="28496" y="35530"/>
                  </a:cubicBezTo>
                  <a:cubicBezTo>
                    <a:pt x="28496" y="35590"/>
                    <a:pt x="28552" y="35626"/>
                    <a:pt x="28604" y="35626"/>
                  </a:cubicBezTo>
                  <a:cubicBezTo>
                    <a:pt x="28651" y="35626"/>
                    <a:pt x="28696" y="35597"/>
                    <a:pt x="28696" y="35530"/>
                  </a:cubicBezTo>
                  <a:cubicBezTo>
                    <a:pt x="28724" y="34360"/>
                    <a:pt x="28696" y="33219"/>
                    <a:pt x="28810" y="32077"/>
                  </a:cubicBezTo>
                  <a:cubicBezTo>
                    <a:pt x="28810" y="31992"/>
                    <a:pt x="28810" y="31906"/>
                    <a:pt x="28810" y="31821"/>
                  </a:cubicBezTo>
                  <a:cubicBezTo>
                    <a:pt x="30807" y="31764"/>
                    <a:pt x="32776" y="31649"/>
                    <a:pt x="34745" y="31507"/>
                  </a:cubicBezTo>
                  <a:cubicBezTo>
                    <a:pt x="37826" y="31307"/>
                    <a:pt x="40879" y="31022"/>
                    <a:pt x="43961" y="30651"/>
                  </a:cubicBezTo>
                  <a:cubicBezTo>
                    <a:pt x="44046" y="30651"/>
                    <a:pt x="44046" y="30480"/>
                    <a:pt x="43961" y="30480"/>
                  </a:cubicBezTo>
                  <a:cubicBezTo>
                    <a:pt x="38910" y="31022"/>
                    <a:pt x="33889" y="31450"/>
                    <a:pt x="28839" y="31649"/>
                  </a:cubicBezTo>
                  <a:cubicBezTo>
                    <a:pt x="28953" y="30622"/>
                    <a:pt x="29067" y="29595"/>
                    <a:pt x="29238" y="28597"/>
                  </a:cubicBezTo>
                  <a:cubicBezTo>
                    <a:pt x="29295" y="28054"/>
                    <a:pt x="29381" y="27541"/>
                    <a:pt x="29438" y="26999"/>
                  </a:cubicBezTo>
                  <a:cubicBezTo>
                    <a:pt x="30541" y="27032"/>
                    <a:pt x="31644" y="27046"/>
                    <a:pt x="32741" y="27046"/>
                  </a:cubicBezTo>
                  <a:cubicBezTo>
                    <a:pt x="33517" y="27046"/>
                    <a:pt x="34290" y="27039"/>
                    <a:pt x="35059" y="27027"/>
                  </a:cubicBezTo>
                  <a:cubicBezTo>
                    <a:pt x="38340" y="26999"/>
                    <a:pt x="41592" y="26885"/>
                    <a:pt x="44845" y="26457"/>
                  </a:cubicBezTo>
                  <a:cubicBezTo>
                    <a:pt x="44902" y="26457"/>
                    <a:pt x="44931" y="26342"/>
                    <a:pt x="44845" y="26342"/>
                  </a:cubicBezTo>
                  <a:cubicBezTo>
                    <a:pt x="41906" y="26599"/>
                    <a:pt x="38996" y="26799"/>
                    <a:pt x="36057" y="26856"/>
                  </a:cubicBezTo>
                  <a:cubicBezTo>
                    <a:pt x="34959" y="26870"/>
                    <a:pt x="33860" y="26877"/>
                    <a:pt x="32762" y="26877"/>
                  </a:cubicBezTo>
                  <a:cubicBezTo>
                    <a:pt x="31663" y="26877"/>
                    <a:pt x="30565" y="26870"/>
                    <a:pt x="29466" y="26856"/>
                  </a:cubicBezTo>
                  <a:cubicBezTo>
                    <a:pt x="29694" y="25230"/>
                    <a:pt x="29866" y="23575"/>
                    <a:pt x="29980" y="21949"/>
                  </a:cubicBezTo>
                  <a:cubicBezTo>
                    <a:pt x="31064" y="21949"/>
                    <a:pt x="32120" y="21977"/>
                    <a:pt x="33175" y="22006"/>
                  </a:cubicBezTo>
                  <a:cubicBezTo>
                    <a:pt x="36200" y="22091"/>
                    <a:pt x="39224" y="22148"/>
                    <a:pt x="42277" y="22205"/>
                  </a:cubicBezTo>
                  <a:cubicBezTo>
                    <a:pt x="42334" y="22205"/>
                    <a:pt x="42334" y="22120"/>
                    <a:pt x="42277" y="22120"/>
                  </a:cubicBezTo>
                  <a:cubicBezTo>
                    <a:pt x="38169" y="22006"/>
                    <a:pt x="34088" y="21920"/>
                    <a:pt x="30008" y="21834"/>
                  </a:cubicBezTo>
                  <a:cubicBezTo>
                    <a:pt x="30008" y="21806"/>
                    <a:pt x="30008" y="21777"/>
                    <a:pt x="30008" y="21749"/>
                  </a:cubicBezTo>
                  <a:cubicBezTo>
                    <a:pt x="30065" y="20864"/>
                    <a:pt x="30094" y="19980"/>
                    <a:pt x="30122" y="19095"/>
                  </a:cubicBezTo>
                  <a:lnTo>
                    <a:pt x="32405" y="19095"/>
                  </a:lnTo>
                  <a:cubicBezTo>
                    <a:pt x="35429" y="19038"/>
                    <a:pt x="38482" y="18924"/>
                    <a:pt x="41478" y="18525"/>
                  </a:cubicBezTo>
                  <a:cubicBezTo>
                    <a:pt x="41564" y="18496"/>
                    <a:pt x="41564" y="18382"/>
                    <a:pt x="41478" y="18382"/>
                  </a:cubicBezTo>
                  <a:cubicBezTo>
                    <a:pt x="38796" y="18639"/>
                    <a:pt x="36114" y="18839"/>
                    <a:pt x="33404" y="18896"/>
                  </a:cubicBezTo>
                  <a:cubicBezTo>
                    <a:pt x="32319" y="18924"/>
                    <a:pt x="31235" y="18953"/>
                    <a:pt x="30122" y="18953"/>
                  </a:cubicBezTo>
                  <a:cubicBezTo>
                    <a:pt x="30180" y="17070"/>
                    <a:pt x="30180" y="15186"/>
                    <a:pt x="30122" y="13275"/>
                  </a:cubicBezTo>
                  <a:cubicBezTo>
                    <a:pt x="30693" y="13275"/>
                    <a:pt x="31235" y="13246"/>
                    <a:pt x="31777" y="13218"/>
                  </a:cubicBezTo>
                  <a:cubicBezTo>
                    <a:pt x="34317" y="13046"/>
                    <a:pt x="36856" y="12704"/>
                    <a:pt x="39310" y="11962"/>
                  </a:cubicBezTo>
                  <a:cubicBezTo>
                    <a:pt x="39388" y="11962"/>
                    <a:pt x="39348" y="11844"/>
                    <a:pt x="39297" y="11844"/>
                  </a:cubicBezTo>
                  <a:cubicBezTo>
                    <a:pt x="39292" y="11844"/>
                    <a:pt x="39286" y="11846"/>
                    <a:pt x="39281" y="11848"/>
                  </a:cubicBezTo>
                  <a:cubicBezTo>
                    <a:pt x="37056" y="12476"/>
                    <a:pt x="34773" y="12847"/>
                    <a:pt x="32491" y="13018"/>
                  </a:cubicBezTo>
                  <a:cubicBezTo>
                    <a:pt x="31692" y="13075"/>
                    <a:pt x="30921" y="13104"/>
                    <a:pt x="30122" y="13132"/>
                  </a:cubicBezTo>
                  <a:cubicBezTo>
                    <a:pt x="30094" y="12048"/>
                    <a:pt x="30037" y="10935"/>
                    <a:pt x="29980" y="9851"/>
                  </a:cubicBezTo>
                  <a:cubicBezTo>
                    <a:pt x="32405" y="9566"/>
                    <a:pt x="34830" y="9280"/>
                    <a:pt x="37256" y="8966"/>
                  </a:cubicBezTo>
                  <a:cubicBezTo>
                    <a:pt x="37341" y="8938"/>
                    <a:pt x="37341" y="8824"/>
                    <a:pt x="37256" y="8824"/>
                  </a:cubicBezTo>
                  <a:cubicBezTo>
                    <a:pt x="34830" y="9081"/>
                    <a:pt x="32405" y="9366"/>
                    <a:pt x="29980" y="9651"/>
                  </a:cubicBezTo>
                  <a:cubicBezTo>
                    <a:pt x="29951" y="9081"/>
                    <a:pt x="29923" y="8481"/>
                    <a:pt x="29866" y="7882"/>
                  </a:cubicBezTo>
                  <a:cubicBezTo>
                    <a:pt x="29694" y="5286"/>
                    <a:pt x="29466" y="2661"/>
                    <a:pt x="29238" y="64"/>
                  </a:cubicBezTo>
                  <a:cubicBezTo>
                    <a:pt x="29238" y="22"/>
                    <a:pt x="29202" y="0"/>
                    <a:pt x="291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
  <p:cSld name="CUSTOM_4">
    <p:spTree>
      <p:nvGrpSpPr>
        <p:cNvPr id="1" name="Shape 379"/>
        <p:cNvGrpSpPr/>
        <p:nvPr/>
      </p:nvGrpSpPr>
      <p:grpSpPr>
        <a:xfrm>
          <a:off x="0" y="0"/>
          <a:ext cx="0" cy="0"/>
          <a:chOff x="0" y="0"/>
          <a:chExt cx="0" cy="0"/>
        </a:xfrm>
      </p:grpSpPr>
      <p:grpSp>
        <p:nvGrpSpPr>
          <p:cNvPr id="380" name="Google Shape;380;p28"/>
          <p:cNvGrpSpPr/>
          <p:nvPr/>
        </p:nvGrpSpPr>
        <p:grpSpPr>
          <a:xfrm rot="623712">
            <a:off x="8065124" y="-682603"/>
            <a:ext cx="2076762" cy="1937313"/>
            <a:chOff x="492250" y="689575"/>
            <a:chExt cx="1123275" cy="1047850"/>
          </a:xfrm>
        </p:grpSpPr>
        <p:sp>
          <p:nvSpPr>
            <p:cNvPr id="381" name="Google Shape;381;p28"/>
            <p:cNvSpPr/>
            <p:nvPr/>
          </p:nvSpPr>
          <p:spPr>
            <a:xfrm>
              <a:off x="720300" y="849350"/>
              <a:ext cx="54950" cy="849575"/>
            </a:xfrm>
            <a:custGeom>
              <a:avLst/>
              <a:gdLst/>
              <a:ahLst/>
              <a:cxnLst/>
              <a:rect l="l" t="t" r="r" b="b"/>
              <a:pathLst>
                <a:path w="2198" h="33983" extrusionOk="0">
                  <a:moveTo>
                    <a:pt x="2141" y="0"/>
                  </a:moveTo>
                  <a:cubicBezTo>
                    <a:pt x="2112" y="0"/>
                    <a:pt x="2084" y="22"/>
                    <a:pt x="2084" y="65"/>
                  </a:cubicBezTo>
                  <a:cubicBezTo>
                    <a:pt x="1855" y="4487"/>
                    <a:pt x="1656" y="8881"/>
                    <a:pt x="1427" y="13275"/>
                  </a:cubicBezTo>
                  <a:cubicBezTo>
                    <a:pt x="1171" y="17697"/>
                    <a:pt x="885" y="22091"/>
                    <a:pt x="571" y="26485"/>
                  </a:cubicBezTo>
                  <a:cubicBezTo>
                    <a:pt x="400" y="28939"/>
                    <a:pt x="172" y="31421"/>
                    <a:pt x="1" y="33875"/>
                  </a:cubicBezTo>
                  <a:cubicBezTo>
                    <a:pt x="1" y="33946"/>
                    <a:pt x="58" y="33982"/>
                    <a:pt x="115" y="33982"/>
                  </a:cubicBezTo>
                  <a:cubicBezTo>
                    <a:pt x="172" y="33982"/>
                    <a:pt x="229" y="33946"/>
                    <a:pt x="229" y="33875"/>
                  </a:cubicBezTo>
                  <a:cubicBezTo>
                    <a:pt x="657" y="29510"/>
                    <a:pt x="914" y="25087"/>
                    <a:pt x="1199" y="20693"/>
                  </a:cubicBezTo>
                  <a:cubicBezTo>
                    <a:pt x="1484" y="16299"/>
                    <a:pt x="1713" y="11905"/>
                    <a:pt x="1912" y="7483"/>
                  </a:cubicBezTo>
                  <a:cubicBezTo>
                    <a:pt x="2027" y="5029"/>
                    <a:pt x="2141" y="2547"/>
                    <a:pt x="2198" y="65"/>
                  </a:cubicBezTo>
                  <a:cubicBezTo>
                    <a:pt x="2198" y="22"/>
                    <a:pt x="2169" y="0"/>
                    <a:pt x="214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8"/>
            <p:cNvSpPr/>
            <p:nvPr/>
          </p:nvSpPr>
          <p:spPr>
            <a:xfrm>
              <a:off x="851125" y="805125"/>
              <a:ext cx="75350" cy="932300"/>
            </a:xfrm>
            <a:custGeom>
              <a:avLst/>
              <a:gdLst/>
              <a:ahLst/>
              <a:cxnLst/>
              <a:rect l="l" t="t" r="r" b="b"/>
              <a:pathLst>
                <a:path w="3014" h="37292" extrusionOk="0">
                  <a:moveTo>
                    <a:pt x="2957" y="0"/>
                  </a:moveTo>
                  <a:cubicBezTo>
                    <a:pt x="2928" y="0"/>
                    <a:pt x="2899" y="22"/>
                    <a:pt x="2899" y="65"/>
                  </a:cubicBezTo>
                  <a:cubicBezTo>
                    <a:pt x="2329" y="4915"/>
                    <a:pt x="1758" y="9765"/>
                    <a:pt x="1359" y="14616"/>
                  </a:cubicBezTo>
                  <a:cubicBezTo>
                    <a:pt x="1159" y="17070"/>
                    <a:pt x="1016" y="19495"/>
                    <a:pt x="931" y="21949"/>
                  </a:cubicBezTo>
                  <a:cubicBezTo>
                    <a:pt x="845" y="24345"/>
                    <a:pt x="845" y="26742"/>
                    <a:pt x="788" y="29110"/>
                  </a:cubicBezTo>
                  <a:cubicBezTo>
                    <a:pt x="702" y="31821"/>
                    <a:pt x="503" y="34531"/>
                    <a:pt x="18" y="37185"/>
                  </a:cubicBezTo>
                  <a:cubicBezTo>
                    <a:pt x="0" y="37254"/>
                    <a:pt x="56" y="37292"/>
                    <a:pt x="103" y="37292"/>
                  </a:cubicBezTo>
                  <a:cubicBezTo>
                    <a:pt x="134" y="37292"/>
                    <a:pt x="160" y="37276"/>
                    <a:pt x="160" y="37242"/>
                  </a:cubicBezTo>
                  <a:cubicBezTo>
                    <a:pt x="1102" y="32534"/>
                    <a:pt x="959" y="27712"/>
                    <a:pt x="1073" y="22947"/>
                  </a:cubicBezTo>
                  <a:cubicBezTo>
                    <a:pt x="1188" y="18040"/>
                    <a:pt x="1587" y="13161"/>
                    <a:pt x="2101" y="8282"/>
                  </a:cubicBezTo>
                  <a:cubicBezTo>
                    <a:pt x="2386" y="5543"/>
                    <a:pt x="2700" y="2804"/>
                    <a:pt x="3014" y="65"/>
                  </a:cubicBezTo>
                  <a:cubicBezTo>
                    <a:pt x="3014" y="22"/>
                    <a:pt x="2985" y="0"/>
                    <a:pt x="295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8"/>
            <p:cNvSpPr/>
            <p:nvPr/>
          </p:nvSpPr>
          <p:spPr>
            <a:xfrm>
              <a:off x="931450" y="792875"/>
              <a:ext cx="64925" cy="931375"/>
            </a:xfrm>
            <a:custGeom>
              <a:avLst/>
              <a:gdLst/>
              <a:ahLst/>
              <a:cxnLst/>
              <a:rect l="l" t="t" r="r" b="b"/>
              <a:pathLst>
                <a:path w="2597" h="37255" extrusionOk="0">
                  <a:moveTo>
                    <a:pt x="2551" y="1"/>
                  </a:moveTo>
                  <a:cubicBezTo>
                    <a:pt x="2545" y="1"/>
                    <a:pt x="2540" y="4"/>
                    <a:pt x="2540" y="12"/>
                  </a:cubicBezTo>
                  <a:cubicBezTo>
                    <a:pt x="1769" y="4777"/>
                    <a:pt x="1284" y="9599"/>
                    <a:pt x="970" y="14393"/>
                  </a:cubicBezTo>
                  <a:cubicBezTo>
                    <a:pt x="657" y="19243"/>
                    <a:pt x="457" y="24094"/>
                    <a:pt x="286" y="28944"/>
                  </a:cubicBezTo>
                  <a:cubicBezTo>
                    <a:pt x="200" y="31683"/>
                    <a:pt x="86" y="34451"/>
                    <a:pt x="0" y="37190"/>
                  </a:cubicBezTo>
                  <a:cubicBezTo>
                    <a:pt x="0" y="37233"/>
                    <a:pt x="43" y="37254"/>
                    <a:pt x="86" y="37254"/>
                  </a:cubicBezTo>
                  <a:cubicBezTo>
                    <a:pt x="129" y="37254"/>
                    <a:pt x="171" y="37233"/>
                    <a:pt x="171" y="37190"/>
                  </a:cubicBezTo>
                  <a:cubicBezTo>
                    <a:pt x="400" y="32339"/>
                    <a:pt x="514" y="27489"/>
                    <a:pt x="685" y="22610"/>
                  </a:cubicBezTo>
                  <a:cubicBezTo>
                    <a:pt x="885" y="17817"/>
                    <a:pt x="1113" y="12995"/>
                    <a:pt x="1570" y="8201"/>
                  </a:cubicBezTo>
                  <a:cubicBezTo>
                    <a:pt x="1855" y="5462"/>
                    <a:pt x="2169" y="2752"/>
                    <a:pt x="2597" y="41"/>
                  </a:cubicBezTo>
                  <a:cubicBezTo>
                    <a:pt x="2597" y="21"/>
                    <a:pt x="2568" y="1"/>
                    <a:pt x="25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8"/>
            <p:cNvSpPr/>
            <p:nvPr/>
          </p:nvSpPr>
          <p:spPr>
            <a:xfrm>
              <a:off x="1089800" y="762500"/>
              <a:ext cx="33550" cy="948575"/>
            </a:xfrm>
            <a:custGeom>
              <a:avLst/>
              <a:gdLst/>
              <a:ahLst/>
              <a:cxnLst/>
              <a:rect l="l" t="t" r="r" b="b"/>
              <a:pathLst>
                <a:path w="1342" h="37943" extrusionOk="0">
                  <a:moveTo>
                    <a:pt x="799" y="1"/>
                  </a:moveTo>
                  <a:cubicBezTo>
                    <a:pt x="757" y="1"/>
                    <a:pt x="714" y="29"/>
                    <a:pt x="714" y="86"/>
                  </a:cubicBezTo>
                  <a:cubicBezTo>
                    <a:pt x="971" y="4994"/>
                    <a:pt x="1056" y="9901"/>
                    <a:pt x="1056" y="14837"/>
                  </a:cubicBezTo>
                  <a:cubicBezTo>
                    <a:pt x="1028" y="19745"/>
                    <a:pt x="856" y="24681"/>
                    <a:pt x="571" y="29588"/>
                  </a:cubicBezTo>
                  <a:cubicBezTo>
                    <a:pt x="485" y="30958"/>
                    <a:pt x="400" y="32356"/>
                    <a:pt x="314" y="33726"/>
                  </a:cubicBezTo>
                  <a:cubicBezTo>
                    <a:pt x="257" y="34410"/>
                    <a:pt x="200" y="35067"/>
                    <a:pt x="143" y="35751"/>
                  </a:cubicBezTo>
                  <a:cubicBezTo>
                    <a:pt x="86" y="36465"/>
                    <a:pt x="0" y="37178"/>
                    <a:pt x="29" y="37863"/>
                  </a:cubicBezTo>
                  <a:cubicBezTo>
                    <a:pt x="29" y="37912"/>
                    <a:pt x="77" y="37943"/>
                    <a:pt x="123" y="37943"/>
                  </a:cubicBezTo>
                  <a:cubicBezTo>
                    <a:pt x="156" y="37943"/>
                    <a:pt x="188" y="37927"/>
                    <a:pt x="200" y="37891"/>
                  </a:cubicBezTo>
                  <a:cubicBezTo>
                    <a:pt x="314" y="37321"/>
                    <a:pt x="343" y="36721"/>
                    <a:pt x="400" y="36122"/>
                  </a:cubicBezTo>
                  <a:cubicBezTo>
                    <a:pt x="457" y="35523"/>
                    <a:pt x="485" y="34895"/>
                    <a:pt x="543" y="34296"/>
                  </a:cubicBezTo>
                  <a:cubicBezTo>
                    <a:pt x="628" y="33041"/>
                    <a:pt x="714" y="31785"/>
                    <a:pt x="799" y="30559"/>
                  </a:cubicBezTo>
                  <a:cubicBezTo>
                    <a:pt x="942" y="28105"/>
                    <a:pt x="1085" y="25651"/>
                    <a:pt x="1142" y="23169"/>
                  </a:cubicBezTo>
                  <a:cubicBezTo>
                    <a:pt x="1313" y="18261"/>
                    <a:pt x="1341" y="13325"/>
                    <a:pt x="1199" y="8389"/>
                  </a:cubicBezTo>
                  <a:cubicBezTo>
                    <a:pt x="1142" y="5621"/>
                    <a:pt x="1028" y="2854"/>
                    <a:pt x="885" y="86"/>
                  </a:cubicBezTo>
                  <a:cubicBezTo>
                    <a:pt x="885" y="29"/>
                    <a:pt x="842" y="1"/>
                    <a:pt x="79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8"/>
            <p:cNvSpPr/>
            <p:nvPr/>
          </p:nvSpPr>
          <p:spPr>
            <a:xfrm>
              <a:off x="492250" y="689575"/>
              <a:ext cx="1123275" cy="890675"/>
            </a:xfrm>
            <a:custGeom>
              <a:avLst/>
              <a:gdLst/>
              <a:ahLst/>
              <a:cxnLst/>
              <a:rect l="l" t="t" r="r" b="b"/>
              <a:pathLst>
                <a:path w="44931" h="35627" extrusionOk="0">
                  <a:moveTo>
                    <a:pt x="29167" y="0"/>
                  </a:moveTo>
                  <a:cubicBezTo>
                    <a:pt x="29131" y="0"/>
                    <a:pt x="29095" y="22"/>
                    <a:pt x="29095" y="64"/>
                  </a:cubicBezTo>
                  <a:cubicBezTo>
                    <a:pt x="29352" y="3260"/>
                    <a:pt x="29609" y="6484"/>
                    <a:pt x="29752" y="9680"/>
                  </a:cubicBezTo>
                  <a:cubicBezTo>
                    <a:pt x="27868" y="9908"/>
                    <a:pt x="25985" y="10165"/>
                    <a:pt x="24102" y="10364"/>
                  </a:cubicBezTo>
                  <a:cubicBezTo>
                    <a:pt x="19708" y="10907"/>
                    <a:pt x="15314" y="11420"/>
                    <a:pt x="10920" y="11934"/>
                  </a:cubicBezTo>
                  <a:cubicBezTo>
                    <a:pt x="9693" y="12105"/>
                    <a:pt x="8467" y="12248"/>
                    <a:pt x="7240" y="12390"/>
                  </a:cubicBezTo>
                  <a:cubicBezTo>
                    <a:pt x="6650" y="12464"/>
                    <a:pt x="6046" y="12522"/>
                    <a:pt x="5441" y="12522"/>
                  </a:cubicBezTo>
                  <a:cubicBezTo>
                    <a:pt x="4876" y="12522"/>
                    <a:pt x="4311" y="12471"/>
                    <a:pt x="3759" y="12333"/>
                  </a:cubicBezTo>
                  <a:cubicBezTo>
                    <a:pt x="3749" y="12330"/>
                    <a:pt x="3741" y="12329"/>
                    <a:pt x="3733" y="12329"/>
                  </a:cubicBezTo>
                  <a:cubicBezTo>
                    <a:pt x="3668" y="12329"/>
                    <a:pt x="3651" y="12422"/>
                    <a:pt x="3702" y="12447"/>
                  </a:cubicBezTo>
                  <a:cubicBezTo>
                    <a:pt x="4301" y="12601"/>
                    <a:pt x="4910" y="12663"/>
                    <a:pt x="5518" y="12663"/>
                  </a:cubicBezTo>
                  <a:cubicBezTo>
                    <a:pt x="5923" y="12663"/>
                    <a:pt x="6327" y="12636"/>
                    <a:pt x="6726" y="12590"/>
                  </a:cubicBezTo>
                  <a:cubicBezTo>
                    <a:pt x="7810" y="12504"/>
                    <a:pt x="8923" y="12362"/>
                    <a:pt x="10007" y="12219"/>
                  </a:cubicBezTo>
                  <a:cubicBezTo>
                    <a:pt x="12176" y="11962"/>
                    <a:pt x="14373" y="11705"/>
                    <a:pt x="16570" y="11449"/>
                  </a:cubicBezTo>
                  <a:cubicBezTo>
                    <a:pt x="20964" y="10907"/>
                    <a:pt x="25358" y="10393"/>
                    <a:pt x="29780" y="9879"/>
                  </a:cubicBezTo>
                  <a:cubicBezTo>
                    <a:pt x="29809" y="10964"/>
                    <a:pt x="29866" y="12048"/>
                    <a:pt x="29894" y="13161"/>
                  </a:cubicBezTo>
                  <a:cubicBezTo>
                    <a:pt x="28468" y="13189"/>
                    <a:pt x="27041" y="13189"/>
                    <a:pt x="25586" y="13189"/>
                  </a:cubicBezTo>
                  <a:cubicBezTo>
                    <a:pt x="24064" y="13189"/>
                    <a:pt x="22530" y="13164"/>
                    <a:pt x="21000" y="13164"/>
                  </a:cubicBezTo>
                  <a:cubicBezTo>
                    <a:pt x="20234" y="13164"/>
                    <a:pt x="19470" y="13170"/>
                    <a:pt x="18710" y="13189"/>
                  </a:cubicBezTo>
                  <a:cubicBezTo>
                    <a:pt x="16313" y="13275"/>
                    <a:pt x="13916" y="13417"/>
                    <a:pt x="11519" y="13646"/>
                  </a:cubicBezTo>
                  <a:cubicBezTo>
                    <a:pt x="8809" y="13874"/>
                    <a:pt x="6127" y="14216"/>
                    <a:pt x="3445" y="14559"/>
                  </a:cubicBezTo>
                  <a:cubicBezTo>
                    <a:pt x="3359" y="14559"/>
                    <a:pt x="3359" y="14673"/>
                    <a:pt x="3445" y="14673"/>
                  </a:cubicBezTo>
                  <a:cubicBezTo>
                    <a:pt x="8267" y="14074"/>
                    <a:pt x="13089" y="13532"/>
                    <a:pt x="17911" y="13360"/>
                  </a:cubicBezTo>
                  <a:cubicBezTo>
                    <a:pt x="19060" y="13319"/>
                    <a:pt x="20208" y="13307"/>
                    <a:pt x="21357" y="13307"/>
                  </a:cubicBezTo>
                  <a:cubicBezTo>
                    <a:pt x="23228" y="13307"/>
                    <a:pt x="25098" y="13340"/>
                    <a:pt x="26969" y="13340"/>
                  </a:cubicBezTo>
                  <a:cubicBezTo>
                    <a:pt x="27944" y="13340"/>
                    <a:pt x="28919" y="13331"/>
                    <a:pt x="29894" y="13303"/>
                  </a:cubicBezTo>
                  <a:cubicBezTo>
                    <a:pt x="29894" y="13532"/>
                    <a:pt x="29894" y="13760"/>
                    <a:pt x="29923" y="13988"/>
                  </a:cubicBezTo>
                  <a:cubicBezTo>
                    <a:pt x="29951" y="15643"/>
                    <a:pt x="29923" y="17298"/>
                    <a:pt x="29894" y="18953"/>
                  </a:cubicBezTo>
                  <a:cubicBezTo>
                    <a:pt x="28353" y="18953"/>
                    <a:pt x="26841" y="18953"/>
                    <a:pt x="25301" y="18924"/>
                  </a:cubicBezTo>
                  <a:cubicBezTo>
                    <a:pt x="20961" y="18832"/>
                    <a:pt x="16621" y="18665"/>
                    <a:pt x="12267" y="18665"/>
                  </a:cubicBezTo>
                  <a:cubicBezTo>
                    <a:pt x="11239" y="18665"/>
                    <a:pt x="10210" y="18674"/>
                    <a:pt x="9180" y="18696"/>
                  </a:cubicBezTo>
                  <a:cubicBezTo>
                    <a:pt x="6155" y="18724"/>
                    <a:pt x="3131" y="18896"/>
                    <a:pt x="107" y="19238"/>
                  </a:cubicBezTo>
                  <a:cubicBezTo>
                    <a:pt x="58" y="19238"/>
                    <a:pt x="51" y="19301"/>
                    <a:pt x="86" y="19301"/>
                  </a:cubicBezTo>
                  <a:cubicBezTo>
                    <a:pt x="91" y="19301"/>
                    <a:pt x="98" y="19299"/>
                    <a:pt x="107" y="19295"/>
                  </a:cubicBezTo>
                  <a:cubicBezTo>
                    <a:pt x="3913" y="18910"/>
                    <a:pt x="7748" y="18784"/>
                    <a:pt x="11582" y="18784"/>
                  </a:cubicBezTo>
                  <a:cubicBezTo>
                    <a:pt x="13150" y="18784"/>
                    <a:pt x="14718" y="18805"/>
                    <a:pt x="16284" y="18839"/>
                  </a:cubicBezTo>
                  <a:cubicBezTo>
                    <a:pt x="20523" y="18918"/>
                    <a:pt x="24761" y="19098"/>
                    <a:pt x="28976" y="19098"/>
                  </a:cubicBezTo>
                  <a:cubicBezTo>
                    <a:pt x="29273" y="19098"/>
                    <a:pt x="29569" y="19097"/>
                    <a:pt x="29866" y="19095"/>
                  </a:cubicBezTo>
                  <a:lnTo>
                    <a:pt x="29866" y="19095"/>
                  </a:lnTo>
                  <a:cubicBezTo>
                    <a:pt x="29866" y="19723"/>
                    <a:pt x="29837" y="20322"/>
                    <a:pt x="29809" y="20921"/>
                  </a:cubicBezTo>
                  <a:cubicBezTo>
                    <a:pt x="29780" y="21235"/>
                    <a:pt x="29752" y="21521"/>
                    <a:pt x="29723" y="21834"/>
                  </a:cubicBezTo>
                  <a:cubicBezTo>
                    <a:pt x="28525" y="21806"/>
                    <a:pt x="27326" y="21777"/>
                    <a:pt x="26099" y="21749"/>
                  </a:cubicBezTo>
                  <a:cubicBezTo>
                    <a:pt x="20735" y="21606"/>
                    <a:pt x="15371" y="21521"/>
                    <a:pt x="9979" y="21378"/>
                  </a:cubicBezTo>
                  <a:cubicBezTo>
                    <a:pt x="6983" y="21292"/>
                    <a:pt x="3958" y="21150"/>
                    <a:pt x="991" y="20636"/>
                  </a:cubicBezTo>
                  <a:cubicBezTo>
                    <a:pt x="905" y="20636"/>
                    <a:pt x="877" y="20750"/>
                    <a:pt x="963" y="20779"/>
                  </a:cubicBezTo>
                  <a:cubicBezTo>
                    <a:pt x="3588" y="21207"/>
                    <a:pt x="6241" y="21349"/>
                    <a:pt x="8895" y="21435"/>
                  </a:cubicBezTo>
                  <a:cubicBezTo>
                    <a:pt x="11577" y="21521"/>
                    <a:pt x="14230" y="21578"/>
                    <a:pt x="16912" y="21635"/>
                  </a:cubicBezTo>
                  <a:cubicBezTo>
                    <a:pt x="21192" y="21720"/>
                    <a:pt x="25472" y="21834"/>
                    <a:pt x="29723" y="21920"/>
                  </a:cubicBezTo>
                  <a:cubicBezTo>
                    <a:pt x="29609" y="23575"/>
                    <a:pt x="29438" y="25201"/>
                    <a:pt x="29209" y="26856"/>
                  </a:cubicBezTo>
                  <a:cubicBezTo>
                    <a:pt x="28582" y="26828"/>
                    <a:pt x="27983" y="26828"/>
                    <a:pt x="27355" y="26799"/>
                  </a:cubicBezTo>
                  <a:cubicBezTo>
                    <a:pt x="22744" y="26709"/>
                    <a:pt x="18116" y="26529"/>
                    <a:pt x="13484" y="26529"/>
                  </a:cubicBezTo>
                  <a:cubicBezTo>
                    <a:pt x="12268" y="26529"/>
                    <a:pt x="11052" y="26541"/>
                    <a:pt x="9836" y="26571"/>
                  </a:cubicBezTo>
                  <a:cubicBezTo>
                    <a:pt x="6583" y="26656"/>
                    <a:pt x="3331" y="26885"/>
                    <a:pt x="78" y="27341"/>
                  </a:cubicBezTo>
                  <a:cubicBezTo>
                    <a:pt x="0" y="27341"/>
                    <a:pt x="40" y="27459"/>
                    <a:pt x="113" y="27459"/>
                  </a:cubicBezTo>
                  <a:cubicBezTo>
                    <a:pt x="120" y="27459"/>
                    <a:pt x="127" y="27458"/>
                    <a:pt x="135" y="27455"/>
                  </a:cubicBezTo>
                  <a:cubicBezTo>
                    <a:pt x="4627" y="26858"/>
                    <a:pt x="9170" y="26672"/>
                    <a:pt x="13711" y="26672"/>
                  </a:cubicBezTo>
                  <a:cubicBezTo>
                    <a:pt x="15026" y="26672"/>
                    <a:pt x="16341" y="26688"/>
                    <a:pt x="17654" y="26713"/>
                  </a:cubicBezTo>
                  <a:cubicBezTo>
                    <a:pt x="21477" y="26799"/>
                    <a:pt x="25329" y="26942"/>
                    <a:pt x="29181" y="26999"/>
                  </a:cubicBezTo>
                  <a:cubicBezTo>
                    <a:pt x="29152" y="27284"/>
                    <a:pt x="29095" y="27569"/>
                    <a:pt x="29067" y="27855"/>
                  </a:cubicBezTo>
                  <a:cubicBezTo>
                    <a:pt x="28867" y="29110"/>
                    <a:pt x="28696" y="30365"/>
                    <a:pt x="28553" y="31621"/>
                  </a:cubicBezTo>
                  <a:cubicBezTo>
                    <a:pt x="28553" y="31649"/>
                    <a:pt x="28553" y="31649"/>
                    <a:pt x="28553" y="31649"/>
                  </a:cubicBezTo>
                  <a:cubicBezTo>
                    <a:pt x="28211" y="31678"/>
                    <a:pt x="27868" y="31678"/>
                    <a:pt x="27555" y="31707"/>
                  </a:cubicBezTo>
                  <a:cubicBezTo>
                    <a:pt x="25275" y="31778"/>
                    <a:pt x="22995" y="31814"/>
                    <a:pt x="20717" y="31814"/>
                  </a:cubicBezTo>
                  <a:cubicBezTo>
                    <a:pt x="17521" y="31814"/>
                    <a:pt x="14330" y="31742"/>
                    <a:pt x="11149" y="31592"/>
                  </a:cubicBezTo>
                  <a:cubicBezTo>
                    <a:pt x="8067" y="31450"/>
                    <a:pt x="4986" y="31250"/>
                    <a:pt x="1933" y="30965"/>
                  </a:cubicBezTo>
                  <a:cubicBezTo>
                    <a:pt x="1925" y="30962"/>
                    <a:pt x="1918" y="30961"/>
                    <a:pt x="1912" y="30961"/>
                  </a:cubicBezTo>
                  <a:cubicBezTo>
                    <a:pt x="1848" y="30961"/>
                    <a:pt x="1855" y="31081"/>
                    <a:pt x="1933" y="31107"/>
                  </a:cubicBezTo>
                  <a:cubicBezTo>
                    <a:pt x="7382" y="31621"/>
                    <a:pt x="12860" y="31906"/>
                    <a:pt x="18339" y="31963"/>
                  </a:cubicBezTo>
                  <a:cubicBezTo>
                    <a:pt x="19248" y="31979"/>
                    <a:pt x="20160" y="31986"/>
                    <a:pt x="21073" y="31986"/>
                  </a:cubicBezTo>
                  <a:cubicBezTo>
                    <a:pt x="23567" y="31986"/>
                    <a:pt x="26068" y="31933"/>
                    <a:pt x="28553" y="31849"/>
                  </a:cubicBezTo>
                  <a:lnTo>
                    <a:pt x="28553" y="31849"/>
                  </a:lnTo>
                  <a:cubicBezTo>
                    <a:pt x="28411" y="33048"/>
                    <a:pt x="28325" y="34303"/>
                    <a:pt x="28496" y="35530"/>
                  </a:cubicBezTo>
                  <a:cubicBezTo>
                    <a:pt x="28496" y="35590"/>
                    <a:pt x="28552" y="35626"/>
                    <a:pt x="28604" y="35626"/>
                  </a:cubicBezTo>
                  <a:cubicBezTo>
                    <a:pt x="28651" y="35626"/>
                    <a:pt x="28696" y="35597"/>
                    <a:pt x="28696" y="35530"/>
                  </a:cubicBezTo>
                  <a:cubicBezTo>
                    <a:pt x="28724" y="34360"/>
                    <a:pt x="28696" y="33219"/>
                    <a:pt x="28810" y="32077"/>
                  </a:cubicBezTo>
                  <a:cubicBezTo>
                    <a:pt x="28810" y="31992"/>
                    <a:pt x="28810" y="31906"/>
                    <a:pt x="28810" y="31821"/>
                  </a:cubicBezTo>
                  <a:cubicBezTo>
                    <a:pt x="30807" y="31764"/>
                    <a:pt x="32776" y="31649"/>
                    <a:pt x="34745" y="31507"/>
                  </a:cubicBezTo>
                  <a:cubicBezTo>
                    <a:pt x="37826" y="31307"/>
                    <a:pt x="40879" y="31022"/>
                    <a:pt x="43961" y="30651"/>
                  </a:cubicBezTo>
                  <a:cubicBezTo>
                    <a:pt x="44046" y="30651"/>
                    <a:pt x="44046" y="30480"/>
                    <a:pt x="43961" y="30480"/>
                  </a:cubicBezTo>
                  <a:cubicBezTo>
                    <a:pt x="38910" y="31022"/>
                    <a:pt x="33889" y="31450"/>
                    <a:pt x="28839" y="31649"/>
                  </a:cubicBezTo>
                  <a:cubicBezTo>
                    <a:pt x="28953" y="30622"/>
                    <a:pt x="29067" y="29595"/>
                    <a:pt x="29238" y="28597"/>
                  </a:cubicBezTo>
                  <a:cubicBezTo>
                    <a:pt x="29295" y="28054"/>
                    <a:pt x="29381" y="27541"/>
                    <a:pt x="29438" y="26999"/>
                  </a:cubicBezTo>
                  <a:cubicBezTo>
                    <a:pt x="30541" y="27032"/>
                    <a:pt x="31644" y="27046"/>
                    <a:pt x="32741" y="27046"/>
                  </a:cubicBezTo>
                  <a:cubicBezTo>
                    <a:pt x="33517" y="27046"/>
                    <a:pt x="34290" y="27039"/>
                    <a:pt x="35059" y="27027"/>
                  </a:cubicBezTo>
                  <a:cubicBezTo>
                    <a:pt x="38340" y="26999"/>
                    <a:pt x="41592" y="26885"/>
                    <a:pt x="44845" y="26457"/>
                  </a:cubicBezTo>
                  <a:cubicBezTo>
                    <a:pt x="44902" y="26457"/>
                    <a:pt x="44931" y="26342"/>
                    <a:pt x="44845" y="26342"/>
                  </a:cubicBezTo>
                  <a:cubicBezTo>
                    <a:pt x="41906" y="26599"/>
                    <a:pt x="38996" y="26799"/>
                    <a:pt x="36057" y="26856"/>
                  </a:cubicBezTo>
                  <a:cubicBezTo>
                    <a:pt x="34959" y="26870"/>
                    <a:pt x="33860" y="26877"/>
                    <a:pt x="32762" y="26877"/>
                  </a:cubicBezTo>
                  <a:cubicBezTo>
                    <a:pt x="31663" y="26877"/>
                    <a:pt x="30565" y="26870"/>
                    <a:pt x="29466" y="26856"/>
                  </a:cubicBezTo>
                  <a:cubicBezTo>
                    <a:pt x="29694" y="25230"/>
                    <a:pt x="29866" y="23575"/>
                    <a:pt x="29980" y="21949"/>
                  </a:cubicBezTo>
                  <a:cubicBezTo>
                    <a:pt x="31064" y="21949"/>
                    <a:pt x="32120" y="21977"/>
                    <a:pt x="33175" y="22006"/>
                  </a:cubicBezTo>
                  <a:cubicBezTo>
                    <a:pt x="36200" y="22091"/>
                    <a:pt x="39224" y="22148"/>
                    <a:pt x="42277" y="22205"/>
                  </a:cubicBezTo>
                  <a:cubicBezTo>
                    <a:pt x="42334" y="22205"/>
                    <a:pt x="42334" y="22120"/>
                    <a:pt x="42277" y="22120"/>
                  </a:cubicBezTo>
                  <a:cubicBezTo>
                    <a:pt x="38169" y="22006"/>
                    <a:pt x="34088" y="21920"/>
                    <a:pt x="30008" y="21834"/>
                  </a:cubicBezTo>
                  <a:cubicBezTo>
                    <a:pt x="30008" y="21806"/>
                    <a:pt x="30008" y="21777"/>
                    <a:pt x="30008" y="21749"/>
                  </a:cubicBezTo>
                  <a:cubicBezTo>
                    <a:pt x="30065" y="20864"/>
                    <a:pt x="30094" y="19980"/>
                    <a:pt x="30122" y="19095"/>
                  </a:cubicBezTo>
                  <a:lnTo>
                    <a:pt x="32405" y="19095"/>
                  </a:lnTo>
                  <a:cubicBezTo>
                    <a:pt x="35429" y="19038"/>
                    <a:pt x="38482" y="18924"/>
                    <a:pt x="41478" y="18525"/>
                  </a:cubicBezTo>
                  <a:cubicBezTo>
                    <a:pt x="41564" y="18496"/>
                    <a:pt x="41564" y="18382"/>
                    <a:pt x="41478" y="18382"/>
                  </a:cubicBezTo>
                  <a:cubicBezTo>
                    <a:pt x="38796" y="18639"/>
                    <a:pt x="36114" y="18839"/>
                    <a:pt x="33404" y="18896"/>
                  </a:cubicBezTo>
                  <a:cubicBezTo>
                    <a:pt x="32319" y="18924"/>
                    <a:pt x="31235" y="18953"/>
                    <a:pt x="30122" y="18953"/>
                  </a:cubicBezTo>
                  <a:cubicBezTo>
                    <a:pt x="30180" y="17070"/>
                    <a:pt x="30180" y="15186"/>
                    <a:pt x="30122" y="13275"/>
                  </a:cubicBezTo>
                  <a:cubicBezTo>
                    <a:pt x="30693" y="13275"/>
                    <a:pt x="31235" y="13246"/>
                    <a:pt x="31777" y="13218"/>
                  </a:cubicBezTo>
                  <a:cubicBezTo>
                    <a:pt x="34317" y="13046"/>
                    <a:pt x="36856" y="12704"/>
                    <a:pt x="39310" y="11962"/>
                  </a:cubicBezTo>
                  <a:cubicBezTo>
                    <a:pt x="39388" y="11962"/>
                    <a:pt x="39348" y="11844"/>
                    <a:pt x="39297" y="11844"/>
                  </a:cubicBezTo>
                  <a:cubicBezTo>
                    <a:pt x="39292" y="11844"/>
                    <a:pt x="39286" y="11846"/>
                    <a:pt x="39281" y="11848"/>
                  </a:cubicBezTo>
                  <a:cubicBezTo>
                    <a:pt x="37056" y="12476"/>
                    <a:pt x="34773" y="12847"/>
                    <a:pt x="32491" y="13018"/>
                  </a:cubicBezTo>
                  <a:cubicBezTo>
                    <a:pt x="31692" y="13075"/>
                    <a:pt x="30921" y="13104"/>
                    <a:pt x="30122" y="13132"/>
                  </a:cubicBezTo>
                  <a:cubicBezTo>
                    <a:pt x="30094" y="12048"/>
                    <a:pt x="30037" y="10935"/>
                    <a:pt x="29980" y="9851"/>
                  </a:cubicBezTo>
                  <a:cubicBezTo>
                    <a:pt x="32405" y="9566"/>
                    <a:pt x="34830" y="9280"/>
                    <a:pt x="37256" y="8966"/>
                  </a:cubicBezTo>
                  <a:cubicBezTo>
                    <a:pt x="37341" y="8938"/>
                    <a:pt x="37341" y="8824"/>
                    <a:pt x="37256" y="8824"/>
                  </a:cubicBezTo>
                  <a:cubicBezTo>
                    <a:pt x="34830" y="9081"/>
                    <a:pt x="32405" y="9366"/>
                    <a:pt x="29980" y="9651"/>
                  </a:cubicBezTo>
                  <a:cubicBezTo>
                    <a:pt x="29951" y="9081"/>
                    <a:pt x="29923" y="8481"/>
                    <a:pt x="29866" y="7882"/>
                  </a:cubicBezTo>
                  <a:cubicBezTo>
                    <a:pt x="29694" y="5286"/>
                    <a:pt x="29466" y="2661"/>
                    <a:pt x="29238" y="64"/>
                  </a:cubicBezTo>
                  <a:cubicBezTo>
                    <a:pt x="29238" y="22"/>
                    <a:pt x="29202" y="0"/>
                    <a:pt x="291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386;p28"/>
          <p:cNvSpPr/>
          <p:nvPr/>
        </p:nvSpPr>
        <p:spPr>
          <a:xfrm>
            <a:off x="-626494" y="-213966"/>
            <a:ext cx="1821050" cy="1746658"/>
          </a:xfrm>
          <a:custGeom>
            <a:avLst/>
            <a:gdLst/>
            <a:ahLst/>
            <a:cxnLst/>
            <a:rect l="l" t="t" r="r" b="b"/>
            <a:pathLst>
              <a:path w="42471" h="40736" extrusionOk="0">
                <a:moveTo>
                  <a:pt x="27963" y="1"/>
                </a:moveTo>
                <a:cubicBezTo>
                  <a:pt x="27395" y="1"/>
                  <a:pt x="26827" y="36"/>
                  <a:pt x="26265" y="108"/>
                </a:cubicBezTo>
                <a:cubicBezTo>
                  <a:pt x="18818" y="1050"/>
                  <a:pt x="9316" y="9838"/>
                  <a:pt x="5408" y="15002"/>
                </a:cubicBezTo>
                <a:cubicBezTo>
                  <a:pt x="2868" y="18340"/>
                  <a:pt x="728" y="22106"/>
                  <a:pt x="500" y="26101"/>
                </a:cubicBezTo>
                <a:cubicBezTo>
                  <a:pt x="0" y="35219"/>
                  <a:pt x="8553" y="40736"/>
                  <a:pt x="17595" y="40736"/>
                </a:cubicBezTo>
                <a:cubicBezTo>
                  <a:pt x="21455" y="40736"/>
                  <a:pt x="25404" y="39730"/>
                  <a:pt x="28775" y="37571"/>
                </a:cubicBezTo>
                <a:cubicBezTo>
                  <a:pt x="29746" y="36972"/>
                  <a:pt x="30601" y="36258"/>
                  <a:pt x="31429" y="35517"/>
                </a:cubicBezTo>
                <a:cubicBezTo>
                  <a:pt x="33455" y="33633"/>
                  <a:pt x="35081" y="31408"/>
                  <a:pt x="36679" y="29211"/>
                </a:cubicBezTo>
                <a:cubicBezTo>
                  <a:pt x="39190" y="25759"/>
                  <a:pt x="41758" y="22163"/>
                  <a:pt x="42214" y="18112"/>
                </a:cubicBezTo>
                <a:cubicBezTo>
                  <a:pt x="42471" y="15658"/>
                  <a:pt x="41929" y="13176"/>
                  <a:pt x="41187" y="10808"/>
                </a:cubicBezTo>
                <a:cubicBezTo>
                  <a:pt x="40474" y="8382"/>
                  <a:pt x="39504" y="5929"/>
                  <a:pt x="37677" y="3989"/>
                </a:cubicBezTo>
                <a:cubicBezTo>
                  <a:pt x="35353" y="1491"/>
                  <a:pt x="31657" y="1"/>
                  <a:pt x="279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8"/>
          <p:cNvSpPr/>
          <p:nvPr/>
        </p:nvSpPr>
        <p:spPr>
          <a:xfrm>
            <a:off x="297075" y="1197378"/>
            <a:ext cx="697360" cy="515130"/>
          </a:xfrm>
          <a:custGeom>
            <a:avLst/>
            <a:gdLst/>
            <a:ahLst/>
            <a:cxnLst/>
            <a:rect l="l" t="t" r="r" b="b"/>
            <a:pathLst>
              <a:path w="16264" h="12014" extrusionOk="0">
                <a:moveTo>
                  <a:pt x="13231" y="1"/>
                </a:moveTo>
                <a:cubicBezTo>
                  <a:pt x="12559" y="1"/>
                  <a:pt x="11889" y="216"/>
                  <a:pt x="11271" y="431"/>
                </a:cubicBezTo>
                <a:cubicBezTo>
                  <a:pt x="7932" y="1658"/>
                  <a:pt x="4851" y="3570"/>
                  <a:pt x="2197" y="5938"/>
                </a:cubicBezTo>
                <a:cubicBezTo>
                  <a:pt x="1085" y="6936"/>
                  <a:pt x="0" y="8277"/>
                  <a:pt x="286" y="9733"/>
                </a:cubicBezTo>
                <a:cubicBezTo>
                  <a:pt x="457" y="10646"/>
                  <a:pt x="1170" y="11359"/>
                  <a:pt x="1998" y="11730"/>
                </a:cubicBezTo>
                <a:cubicBezTo>
                  <a:pt x="2499" y="11930"/>
                  <a:pt x="3030" y="12013"/>
                  <a:pt x="3567" y="12013"/>
                </a:cubicBezTo>
                <a:cubicBezTo>
                  <a:pt x="3947" y="12013"/>
                  <a:pt x="4330" y="11972"/>
                  <a:pt x="4708" y="11901"/>
                </a:cubicBezTo>
                <a:cubicBezTo>
                  <a:pt x="7019" y="11416"/>
                  <a:pt x="8902" y="9790"/>
                  <a:pt x="10671" y="8192"/>
                </a:cubicBezTo>
                <a:cubicBezTo>
                  <a:pt x="11242" y="7678"/>
                  <a:pt x="12269" y="6936"/>
                  <a:pt x="13239" y="6052"/>
                </a:cubicBezTo>
                <a:cubicBezTo>
                  <a:pt x="14837" y="4568"/>
                  <a:pt x="16264" y="2714"/>
                  <a:pt x="15151" y="916"/>
                </a:cubicBezTo>
                <a:cubicBezTo>
                  <a:pt x="14780" y="317"/>
                  <a:pt x="14038" y="3"/>
                  <a:pt x="13353" y="3"/>
                </a:cubicBezTo>
                <a:cubicBezTo>
                  <a:pt x="13313" y="2"/>
                  <a:pt x="13272" y="1"/>
                  <a:pt x="13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8"/>
          <p:cNvSpPr/>
          <p:nvPr/>
        </p:nvSpPr>
        <p:spPr>
          <a:xfrm rot="5715221">
            <a:off x="15635" y="4448373"/>
            <a:ext cx="1260224" cy="930911"/>
          </a:xfrm>
          <a:custGeom>
            <a:avLst/>
            <a:gdLst/>
            <a:ahLst/>
            <a:cxnLst/>
            <a:rect l="l" t="t" r="r" b="b"/>
            <a:pathLst>
              <a:path w="16264" h="12014" extrusionOk="0">
                <a:moveTo>
                  <a:pt x="13231" y="1"/>
                </a:moveTo>
                <a:cubicBezTo>
                  <a:pt x="12559" y="1"/>
                  <a:pt x="11889" y="216"/>
                  <a:pt x="11271" y="431"/>
                </a:cubicBezTo>
                <a:cubicBezTo>
                  <a:pt x="7932" y="1658"/>
                  <a:pt x="4851" y="3570"/>
                  <a:pt x="2197" y="5938"/>
                </a:cubicBezTo>
                <a:cubicBezTo>
                  <a:pt x="1085" y="6936"/>
                  <a:pt x="0" y="8277"/>
                  <a:pt x="286" y="9733"/>
                </a:cubicBezTo>
                <a:cubicBezTo>
                  <a:pt x="457" y="10646"/>
                  <a:pt x="1170" y="11359"/>
                  <a:pt x="1998" y="11730"/>
                </a:cubicBezTo>
                <a:cubicBezTo>
                  <a:pt x="2499" y="11930"/>
                  <a:pt x="3030" y="12013"/>
                  <a:pt x="3567" y="12013"/>
                </a:cubicBezTo>
                <a:cubicBezTo>
                  <a:pt x="3947" y="12013"/>
                  <a:pt x="4330" y="11972"/>
                  <a:pt x="4708" y="11901"/>
                </a:cubicBezTo>
                <a:cubicBezTo>
                  <a:pt x="7019" y="11416"/>
                  <a:pt x="8902" y="9790"/>
                  <a:pt x="10671" y="8192"/>
                </a:cubicBezTo>
                <a:cubicBezTo>
                  <a:pt x="11242" y="7678"/>
                  <a:pt x="12269" y="6936"/>
                  <a:pt x="13239" y="6052"/>
                </a:cubicBezTo>
                <a:cubicBezTo>
                  <a:pt x="14837" y="4568"/>
                  <a:pt x="16264" y="2714"/>
                  <a:pt x="15151" y="916"/>
                </a:cubicBezTo>
                <a:cubicBezTo>
                  <a:pt x="14780" y="317"/>
                  <a:pt x="14038" y="3"/>
                  <a:pt x="13353" y="3"/>
                </a:cubicBezTo>
                <a:cubicBezTo>
                  <a:pt x="13313" y="2"/>
                  <a:pt x="13272" y="1"/>
                  <a:pt x="13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8"/>
          <p:cNvSpPr txBox="1">
            <a:spLocks noGrp="1"/>
          </p:cNvSpPr>
          <p:nvPr>
            <p:ph type="title"/>
          </p:nvPr>
        </p:nvSpPr>
        <p:spPr>
          <a:xfrm>
            <a:off x="1163275" y="1802150"/>
            <a:ext cx="1482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1800">
                <a:solidFill>
                  <a:schemeClr val="lt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90" name="Google Shape;390;p28"/>
          <p:cNvSpPr txBox="1">
            <a:spLocks noGrp="1"/>
          </p:cNvSpPr>
          <p:nvPr>
            <p:ph type="subTitle" idx="1"/>
          </p:nvPr>
        </p:nvSpPr>
        <p:spPr>
          <a:xfrm>
            <a:off x="994431" y="2391705"/>
            <a:ext cx="1820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91" name="Google Shape;391;p28"/>
          <p:cNvSpPr txBox="1">
            <a:spLocks noGrp="1"/>
          </p:cNvSpPr>
          <p:nvPr>
            <p:ph type="title" idx="2"/>
          </p:nvPr>
        </p:nvSpPr>
        <p:spPr>
          <a:xfrm>
            <a:off x="3830700" y="1802150"/>
            <a:ext cx="1482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1800">
                <a:solidFill>
                  <a:schemeClr val="lt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92" name="Google Shape;392;p28"/>
          <p:cNvSpPr txBox="1">
            <a:spLocks noGrp="1"/>
          </p:cNvSpPr>
          <p:nvPr>
            <p:ph type="subTitle" idx="3"/>
          </p:nvPr>
        </p:nvSpPr>
        <p:spPr>
          <a:xfrm>
            <a:off x="3661801" y="2391705"/>
            <a:ext cx="1820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93" name="Google Shape;393;p28"/>
          <p:cNvSpPr txBox="1">
            <a:spLocks noGrp="1"/>
          </p:cNvSpPr>
          <p:nvPr>
            <p:ph type="title" idx="4"/>
          </p:nvPr>
        </p:nvSpPr>
        <p:spPr>
          <a:xfrm>
            <a:off x="1163275" y="3360875"/>
            <a:ext cx="1482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1800">
                <a:solidFill>
                  <a:schemeClr val="lt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94" name="Google Shape;394;p28"/>
          <p:cNvSpPr txBox="1">
            <a:spLocks noGrp="1"/>
          </p:cNvSpPr>
          <p:nvPr>
            <p:ph type="subTitle" idx="5"/>
          </p:nvPr>
        </p:nvSpPr>
        <p:spPr>
          <a:xfrm>
            <a:off x="994431" y="3955188"/>
            <a:ext cx="1820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95" name="Google Shape;395;p28"/>
          <p:cNvSpPr txBox="1">
            <a:spLocks noGrp="1"/>
          </p:cNvSpPr>
          <p:nvPr>
            <p:ph type="title" idx="6"/>
          </p:nvPr>
        </p:nvSpPr>
        <p:spPr>
          <a:xfrm>
            <a:off x="3830700" y="3360875"/>
            <a:ext cx="1482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1800">
                <a:solidFill>
                  <a:schemeClr val="lt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96" name="Google Shape;396;p28"/>
          <p:cNvSpPr txBox="1">
            <a:spLocks noGrp="1"/>
          </p:cNvSpPr>
          <p:nvPr>
            <p:ph type="subTitle" idx="7"/>
          </p:nvPr>
        </p:nvSpPr>
        <p:spPr>
          <a:xfrm>
            <a:off x="3661801" y="3955188"/>
            <a:ext cx="1820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97" name="Google Shape;397;p28"/>
          <p:cNvSpPr txBox="1">
            <a:spLocks noGrp="1"/>
          </p:cNvSpPr>
          <p:nvPr>
            <p:ph type="title" idx="8"/>
          </p:nvPr>
        </p:nvSpPr>
        <p:spPr>
          <a:xfrm>
            <a:off x="6498025" y="1802150"/>
            <a:ext cx="1482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1800">
                <a:solidFill>
                  <a:schemeClr val="lt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398" name="Google Shape;398;p28"/>
          <p:cNvSpPr txBox="1">
            <a:spLocks noGrp="1"/>
          </p:cNvSpPr>
          <p:nvPr>
            <p:ph type="subTitle" idx="9"/>
          </p:nvPr>
        </p:nvSpPr>
        <p:spPr>
          <a:xfrm>
            <a:off x="6329124" y="2391705"/>
            <a:ext cx="1820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99" name="Google Shape;399;p28"/>
          <p:cNvSpPr txBox="1">
            <a:spLocks noGrp="1"/>
          </p:cNvSpPr>
          <p:nvPr>
            <p:ph type="title" idx="13"/>
          </p:nvPr>
        </p:nvSpPr>
        <p:spPr>
          <a:xfrm>
            <a:off x="6498025" y="3360875"/>
            <a:ext cx="1482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1800">
                <a:solidFill>
                  <a:schemeClr val="lt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400" name="Google Shape;400;p28"/>
          <p:cNvSpPr txBox="1">
            <a:spLocks noGrp="1"/>
          </p:cNvSpPr>
          <p:nvPr>
            <p:ph type="subTitle" idx="14"/>
          </p:nvPr>
        </p:nvSpPr>
        <p:spPr>
          <a:xfrm>
            <a:off x="6329124" y="3955188"/>
            <a:ext cx="1820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1" name="Google Shape;401;p28"/>
          <p:cNvSpPr txBox="1">
            <a:spLocks noGrp="1"/>
          </p:cNvSpPr>
          <p:nvPr>
            <p:ph type="title" idx="15"/>
          </p:nvPr>
        </p:nvSpPr>
        <p:spPr>
          <a:xfrm>
            <a:off x="713100" y="567149"/>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
  <p:cSld name="CUSTOM_13">
    <p:spTree>
      <p:nvGrpSpPr>
        <p:cNvPr id="1" name="Shape 422"/>
        <p:cNvGrpSpPr/>
        <p:nvPr/>
      </p:nvGrpSpPr>
      <p:grpSpPr>
        <a:xfrm>
          <a:off x="0" y="0"/>
          <a:ext cx="0" cy="0"/>
          <a:chOff x="0" y="0"/>
          <a:chExt cx="0" cy="0"/>
        </a:xfrm>
      </p:grpSpPr>
      <p:grpSp>
        <p:nvGrpSpPr>
          <p:cNvPr id="423" name="Google Shape;423;p30"/>
          <p:cNvGrpSpPr/>
          <p:nvPr/>
        </p:nvGrpSpPr>
        <p:grpSpPr>
          <a:xfrm rot="-1452517">
            <a:off x="7652492" y="260142"/>
            <a:ext cx="1127800" cy="645040"/>
            <a:chOff x="2567050" y="2204500"/>
            <a:chExt cx="594200" cy="339850"/>
          </a:xfrm>
        </p:grpSpPr>
        <p:sp>
          <p:nvSpPr>
            <p:cNvPr id="424" name="Google Shape;424;p30"/>
            <p:cNvSpPr/>
            <p:nvPr/>
          </p:nvSpPr>
          <p:spPr>
            <a:xfrm>
              <a:off x="2567050" y="2426350"/>
              <a:ext cx="200475" cy="85375"/>
            </a:xfrm>
            <a:custGeom>
              <a:avLst/>
              <a:gdLst/>
              <a:ahLst/>
              <a:cxnLst/>
              <a:rect l="l" t="t" r="r" b="b"/>
              <a:pathLst>
                <a:path w="8019" h="3415" extrusionOk="0">
                  <a:moveTo>
                    <a:pt x="2206" y="405"/>
                  </a:moveTo>
                  <a:cubicBezTo>
                    <a:pt x="3003" y="405"/>
                    <a:pt x="3829" y="586"/>
                    <a:pt x="4566" y="811"/>
                  </a:cubicBezTo>
                  <a:cubicBezTo>
                    <a:pt x="5108" y="982"/>
                    <a:pt x="5621" y="1182"/>
                    <a:pt x="6135" y="1439"/>
                  </a:cubicBezTo>
                  <a:cubicBezTo>
                    <a:pt x="6563" y="1667"/>
                    <a:pt x="7020" y="1924"/>
                    <a:pt x="7333" y="2323"/>
                  </a:cubicBezTo>
                  <a:cubicBezTo>
                    <a:pt x="7505" y="2523"/>
                    <a:pt x="7704" y="2837"/>
                    <a:pt x="7333" y="2951"/>
                  </a:cubicBezTo>
                  <a:cubicBezTo>
                    <a:pt x="7217" y="3003"/>
                    <a:pt x="7077" y="3019"/>
                    <a:pt x="6933" y="3019"/>
                  </a:cubicBezTo>
                  <a:cubicBezTo>
                    <a:pt x="6758" y="3019"/>
                    <a:pt x="6576" y="2995"/>
                    <a:pt x="6420" y="2979"/>
                  </a:cubicBezTo>
                  <a:cubicBezTo>
                    <a:pt x="5878" y="2951"/>
                    <a:pt x="5308" y="2865"/>
                    <a:pt x="4766" y="2751"/>
                  </a:cubicBezTo>
                  <a:cubicBezTo>
                    <a:pt x="3938" y="2609"/>
                    <a:pt x="3111" y="2380"/>
                    <a:pt x="2312" y="2123"/>
                  </a:cubicBezTo>
                  <a:cubicBezTo>
                    <a:pt x="1912" y="1895"/>
                    <a:pt x="1484" y="1695"/>
                    <a:pt x="1056" y="1496"/>
                  </a:cubicBezTo>
                  <a:cubicBezTo>
                    <a:pt x="857" y="1382"/>
                    <a:pt x="600" y="1210"/>
                    <a:pt x="657" y="954"/>
                  </a:cubicBezTo>
                  <a:cubicBezTo>
                    <a:pt x="742" y="668"/>
                    <a:pt x="1028" y="554"/>
                    <a:pt x="1285" y="497"/>
                  </a:cubicBezTo>
                  <a:cubicBezTo>
                    <a:pt x="1583" y="433"/>
                    <a:pt x="1892" y="405"/>
                    <a:pt x="2206" y="405"/>
                  </a:cubicBezTo>
                  <a:close/>
                  <a:moveTo>
                    <a:pt x="2110" y="0"/>
                  </a:moveTo>
                  <a:cubicBezTo>
                    <a:pt x="1697" y="0"/>
                    <a:pt x="1279" y="44"/>
                    <a:pt x="914" y="183"/>
                  </a:cubicBezTo>
                  <a:cubicBezTo>
                    <a:pt x="372" y="412"/>
                    <a:pt x="1" y="1068"/>
                    <a:pt x="457" y="1553"/>
                  </a:cubicBezTo>
                  <a:cubicBezTo>
                    <a:pt x="714" y="1810"/>
                    <a:pt x="1056" y="1924"/>
                    <a:pt x="1342" y="2066"/>
                  </a:cubicBezTo>
                  <a:cubicBezTo>
                    <a:pt x="1370" y="2066"/>
                    <a:pt x="1399" y="2095"/>
                    <a:pt x="1427" y="2095"/>
                  </a:cubicBezTo>
                  <a:cubicBezTo>
                    <a:pt x="2569" y="2609"/>
                    <a:pt x="3710" y="2979"/>
                    <a:pt x="4908" y="3208"/>
                  </a:cubicBezTo>
                  <a:cubicBezTo>
                    <a:pt x="5593" y="3322"/>
                    <a:pt x="6278" y="3407"/>
                    <a:pt x="6991" y="3407"/>
                  </a:cubicBezTo>
                  <a:cubicBezTo>
                    <a:pt x="7032" y="3412"/>
                    <a:pt x="7074" y="3414"/>
                    <a:pt x="7117" y="3414"/>
                  </a:cubicBezTo>
                  <a:cubicBezTo>
                    <a:pt x="7344" y="3414"/>
                    <a:pt x="7593" y="3347"/>
                    <a:pt x="7761" y="3179"/>
                  </a:cubicBezTo>
                  <a:cubicBezTo>
                    <a:pt x="7961" y="3008"/>
                    <a:pt x="8018" y="2723"/>
                    <a:pt x="7904" y="2466"/>
                  </a:cubicBezTo>
                  <a:cubicBezTo>
                    <a:pt x="7676" y="1924"/>
                    <a:pt x="7134" y="1524"/>
                    <a:pt x="6620" y="1239"/>
                  </a:cubicBezTo>
                  <a:cubicBezTo>
                    <a:pt x="6049" y="925"/>
                    <a:pt x="5422" y="668"/>
                    <a:pt x="4794" y="440"/>
                  </a:cubicBezTo>
                  <a:cubicBezTo>
                    <a:pt x="4166" y="240"/>
                    <a:pt x="3539"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p:cNvSpPr/>
            <p:nvPr/>
          </p:nvSpPr>
          <p:spPr>
            <a:xfrm>
              <a:off x="2663350" y="2339325"/>
              <a:ext cx="200475" cy="85200"/>
            </a:xfrm>
            <a:custGeom>
              <a:avLst/>
              <a:gdLst/>
              <a:ahLst/>
              <a:cxnLst/>
              <a:rect l="l" t="t" r="r" b="b"/>
              <a:pathLst>
                <a:path w="8019" h="3408" extrusionOk="0">
                  <a:moveTo>
                    <a:pt x="2251" y="400"/>
                  </a:moveTo>
                  <a:cubicBezTo>
                    <a:pt x="3034" y="400"/>
                    <a:pt x="3842" y="570"/>
                    <a:pt x="4566" y="811"/>
                  </a:cubicBezTo>
                  <a:cubicBezTo>
                    <a:pt x="5108" y="982"/>
                    <a:pt x="5621" y="1182"/>
                    <a:pt x="6135" y="1439"/>
                  </a:cubicBezTo>
                  <a:cubicBezTo>
                    <a:pt x="6563" y="1667"/>
                    <a:pt x="7019" y="1924"/>
                    <a:pt x="7333" y="2295"/>
                  </a:cubicBezTo>
                  <a:cubicBezTo>
                    <a:pt x="7504" y="2494"/>
                    <a:pt x="7704" y="2808"/>
                    <a:pt x="7333" y="2951"/>
                  </a:cubicBezTo>
                  <a:cubicBezTo>
                    <a:pt x="7231" y="2997"/>
                    <a:pt x="7110" y="3010"/>
                    <a:pt x="6983" y="3010"/>
                  </a:cubicBezTo>
                  <a:cubicBezTo>
                    <a:pt x="6793" y="3010"/>
                    <a:pt x="6591" y="2980"/>
                    <a:pt x="6420" y="2980"/>
                  </a:cubicBezTo>
                  <a:cubicBezTo>
                    <a:pt x="5878" y="2922"/>
                    <a:pt x="5307" y="2865"/>
                    <a:pt x="4765" y="2751"/>
                  </a:cubicBezTo>
                  <a:cubicBezTo>
                    <a:pt x="3938" y="2609"/>
                    <a:pt x="3110" y="2380"/>
                    <a:pt x="2312" y="2095"/>
                  </a:cubicBezTo>
                  <a:cubicBezTo>
                    <a:pt x="1912" y="1867"/>
                    <a:pt x="1484" y="1696"/>
                    <a:pt x="1056" y="1467"/>
                  </a:cubicBezTo>
                  <a:cubicBezTo>
                    <a:pt x="856" y="1353"/>
                    <a:pt x="600" y="1211"/>
                    <a:pt x="657" y="925"/>
                  </a:cubicBezTo>
                  <a:cubicBezTo>
                    <a:pt x="742" y="668"/>
                    <a:pt x="1028" y="554"/>
                    <a:pt x="1284" y="497"/>
                  </a:cubicBezTo>
                  <a:cubicBezTo>
                    <a:pt x="1597" y="430"/>
                    <a:pt x="1922" y="400"/>
                    <a:pt x="2251" y="400"/>
                  </a:cubicBezTo>
                  <a:close/>
                  <a:moveTo>
                    <a:pt x="2110" y="0"/>
                  </a:moveTo>
                  <a:cubicBezTo>
                    <a:pt x="1697" y="0"/>
                    <a:pt x="1279" y="44"/>
                    <a:pt x="914" y="183"/>
                  </a:cubicBezTo>
                  <a:cubicBezTo>
                    <a:pt x="371" y="383"/>
                    <a:pt x="0" y="1068"/>
                    <a:pt x="457" y="1553"/>
                  </a:cubicBezTo>
                  <a:cubicBezTo>
                    <a:pt x="714" y="1781"/>
                    <a:pt x="1056" y="1895"/>
                    <a:pt x="1342" y="2038"/>
                  </a:cubicBezTo>
                  <a:cubicBezTo>
                    <a:pt x="1370" y="2066"/>
                    <a:pt x="1399" y="2066"/>
                    <a:pt x="1427" y="2095"/>
                  </a:cubicBezTo>
                  <a:cubicBezTo>
                    <a:pt x="2568" y="2609"/>
                    <a:pt x="3710" y="2980"/>
                    <a:pt x="4908" y="3208"/>
                  </a:cubicBezTo>
                  <a:cubicBezTo>
                    <a:pt x="5593" y="3322"/>
                    <a:pt x="6278" y="3407"/>
                    <a:pt x="6991" y="3407"/>
                  </a:cubicBezTo>
                  <a:cubicBezTo>
                    <a:pt x="7248" y="3407"/>
                    <a:pt x="7562" y="3379"/>
                    <a:pt x="7761" y="3179"/>
                  </a:cubicBezTo>
                  <a:cubicBezTo>
                    <a:pt x="7961" y="2980"/>
                    <a:pt x="8018" y="2723"/>
                    <a:pt x="7904" y="2466"/>
                  </a:cubicBezTo>
                  <a:cubicBezTo>
                    <a:pt x="7676" y="1924"/>
                    <a:pt x="7134" y="1524"/>
                    <a:pt x="6620" y="1239"/>
                  </a:cubicBezTo>
                  <a:cubicBezTo>
                    <a:pt x="6049" y="897"/>
                    <a:pt x="5422" y="640"/>
                    <a:pt x="4794" y="440"/>
                  </a:cubicBezTo>
                  <a:cubicBezTo>
                    <a:pt x="4166" y="240"/>
                    <a:pt x="3538"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p:cNvSpPr/>
            <p:nvPr/>
          </p:nvSpPr>
          <p:spPr>
            <a:xfrm>
              <a:off x="2809575" y="2459150"/>
              <a:ext cx="199750" cy="85200"/>
            </a:xfrm>
            <a:custGeom>
              <a:avLst/>
              <a:gdLst/>
              <a:ahLst/>
              <a:cxnLst/>
              <a:rect l="l" t="t" r="r" b="b"/>
              <a:pathLst>
                <a:path w="7990" h="3408" extrusionOk="0">
                  <a:moveTo>
                    <a:pt x="2245" y="400"/>
                  </a:moveTo>
                  <a:cubicBezTo>
                    <a:pt x="3020" y="400"/>
                    <a:pt x="3814" y="570"/>
                    <a:pt x="4537" y="811"/>
                  </a:cubicBezTo>
                  <a:cubicBezTo>
                    <a:pt x="5079" y="983"/>
                    <a:pt x="5621" y="1182"/>
                    <a:pt x="6135" y="1439"/>
                  </a:cubicBezTo>
                  <a:cubicBezTo>
                    <a:pt x="6563" y="1667"/>
                    <a:pt x="6991" y="1924"/>
                    <a:pt x="7305" y="2295"/>
                  </a:cubicBezTo>
                  <a:cubicBezTo>
                    <a:pt x="7476" y="2495"/>
                    <a:pt x="7676" y="2809"/>
                    <a:pt x="7333" y="2951"/>
                  </a:cubicBezTo>
                  <a:cubicBezTo>
                    <a:pt x="7231" y="2997"/>
                    <a:pt x="7110" y="3011"/>
                    <a:pt x="6983" y="3011"/>
                  </a:cubicBezTo>
                  <a:cubicBezTo>
                    <a:pt x="6794" y="3011"/>
                    <a:pt x="6592" y="2980"/>
                    <a:pt x="6420" y="2980"/>
                  </a:cubicBezTo>
                  <a:cubicBezTo>
                    <a:pt x="5850" y="2923"/>
                    <a:pt x="5308" y="2866"/>
                    <a:pt x="4737" y="2752"/>
                  </a:cubicBezTo>
                  <a:cubicBezTo>
                    <a:pt x="3938" y="2609"/>
                    <a:pt x="3111" y="2381"/>
                    <a:pt x="2312" y="2095"/>
                  </a:cubicBezTo>
                  <a:cubicBezTo>
                    <a:pt x="1884" y="1867"/>
                    <a:pt x="1456" y="1696"/>
                    <a:pt x="1056" y="1468"/>
                  </a:cubicBezTo>
                  <a:cubicBezTo>
                    <a:pt x="857" y="1354"/>
                    <a:pt x="600" y="1211"/>
                    <a:pt x="657" y="926"/>
                  </a:cubicBezTo>
                  <a:cubicBezTo>
                    <a:pt x="714" y="669"/>
                    <a:pt x="1028" y="555"/>
                    <a:pt x="1285" y="498"/>
                  </a:cubicBezTo>
                  <a:cubicBezTo>
                    <a:pt x="1597" y="430"/>
                    <a:pt x="1919" y="400"/>
                    <a:pt x="2245" y="400"/>
                  </a:cubicBezTo>
                  <a:close/>
                  <a:moveTo>
                    <a:pt x="2083" y="1"/>
                  </a:moveTo>
                  <a:cubicBezTo>
                    <a:pt x="1673" y="1"/>
                    <a:pt x="1261" y="45"/>
                    <a:pt x="914" y="184"/>
                  </a:cubicBezTo>
                  <a:cubicBezTo>
                    <a:pt x="372" y="383"/>
                    <a:pt x="1" y="1068"/>
                    <a:pt x="457" y="1553"/>
                  </a:cubicBezTo>
                  <a:cubicBezTo>
                    <a:pt x="685" y="1782"/>
                    <a:pt x="1028" y="1896"/>
                    <a:pt x="1342" y="2038"/>
                  </a:cubicBezTo>
                  <a:cubicBezTo>
                    <a:pt x="1370" y="2067"/>
                    <a:pt x="1399" y="2067"/>
                    <a:pt x="1427" y="2095"/>
                  </a:cubicBezTo>
                  <a:cubicBezTo>
                    <a:pt x="2540" y="2580"/>
                    <a:pt x="3681" y="2980"/>
                    <a:pt x="4908" y="3208"/>
                  </a:cubicBezTo>
                  <a:cubicBezTo>
                    <a:pt x="5593" y="3322"/>
                    <a:pt x="6278" y="3408"/>
                    <a:pt x="6962" y="3408"/>
                  </a:cubicBezTo>
                  <a:cubicBezTo>
                    <a:pt x="7248" y="3408"/>
                    <a:pt x="7533" y="3379"/>
                    <a:pt x="7733" y="3180"/>
                  </a:cubicBezTo>
                  <a:cubicBezTo>
                    <a:pt x="7961" y="2980"/>
                    <a:pt x="7990" y="2723"/>
                    <a:pt x="7904" y="2466"/>
                  </a:cubicBezTo>
                  <a:cubicBezTo>
                    <a:pt x="7676" y="1924"/>
                    <a:pt x="7134" y="1496"/>
                    <a:pt x="6620" y="1239"/>
                  </a:cubicBezTo>
                  <a:cubicBezTo>
                    <a:pt x="6049" y="897"/>
                    <a:pt x="5422" y="640"/>
                    <a:pt x="4794" y="441"/>
                  </a:cubicBezTo>
                  <a:cubicBezTo>
                    <a:pt x="4166" y="241"/>
                    <a:pt x="3510" y="98"/>
                    <a:pt x="2854" y="41"/>
                  </a:cubicBezTo>
                  <a:cubicBezTo>
                    <a:pt x="2609" y="19"/>
                    <a:pt x="2346" y="1"/>
                    <a:pt x="2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p:cNvSpPr/>
            <p:nvPr/>
          </p:nvSpPr>
          <p:spPr>
            <a:xfrm>
              <a:off x="2961500" y="2412800"/>
              <a:ext cx="199750" cy="85200"/>
            </a:xfrm>
            <a:custGeom>
              <a:avLst/>
              <a:gdLst/>
              <a:ahLst/>
              <a:cxnLst/>
              <a:rect l="l" t="t" r="r" b="b"/>
              <a:pathLst>
                <a:path w="7990" h="3408" extrusionOk="0">
                  <a:moveTo>
                    <a:pt x="2190" y="405"/>
                  </a:moveTo>
                  <a:cubicBezTo>
                    <a:pt x="2990" y="405"/>
                    <a:pt x="3800" y="586"/>
                    <a:pt x="4538" y="811"/>
                  </a:cubicBezTo>
                  <a:cubicBezTo>
                    <a:pt x="5080" y="982"/>
                    <a:pt x="5622" y="1182"/>
                    <a:pt x="6107" y="1439"/>
                  </a:cubicBezTo>
                  <a:cubicBezTo>
                    <a:pt x="6563" y="1667"/>
                    <a:pt x="6991" y="1924"/>
                    <a:pt x="7305" y="2295"/>
                  </a:cubicBezTo>
                  <a:cubicBezTo>
                    <a:pt x="7476" y="2523"/>
                    <a:pt x="7676" y="2808"/>
                    <a:pt x="7334" y="2951"/>
                  </a:cubicBezTo>
                  <a:cubicBezTo>
                    <a:pt x="7204" y="3002"/>
                    <a:pt x="7058" y="3019"/>
                    <a:pt x="6912" y="3019"/>
                  </a:cubicBezTo>
                  <a:cubicBezTo>
                    <a:pt x="6736" y="3019"/>
                    <a:pt x="6561" y="2995"/>
                    <a:pt x="6421" y="2979"/>
                  </a:cubicBezTo>
                  <a:cubicBezTo>
                    <a:pt x="5850" y="2922"/>
                    <a:pt x="5279" y="2865"/>
                    <a:pt x="4737" y="2751"/>
                  </a:cubicBezTo>
                  <a:cubicBezTo>
                    <a:pt x="3910" y="2608"/>
                    <a:pt x="3111" y="2380"/>
                    <a:pt x="2312" y="2123"/>
                  </a:cubicBezTo>
                  <a:cubicBezTo>
                    <a:pt x="1884" y="1895"/>
                    <a:pt x="1456" y="1695"/>
                    <a:pt x="1057" y="1467"/>
                  </a:cubicBezTo>
                  <a:cubicBezTo>
                    <a:pt x="828" y="1382"/>
                    <a:pt x="572" y="1210"/>
                    <a:pt x="657" y="954"/>
                  </a:cubicBezTo>
                  <a:cubicBezTo>
                    <a:pt x="714" y="668"/>
                    <a:pt x="1028" y="554"/>
                    <a:pt x="1256" y="497"/>
                  </a:cubicBezTo>
                  <a:cubicBezTo>
                    <a:pt x="1563" y="433"/>
                    <a:pt x="1876" y="405"/>
                    <a:pt x="2190" y="405"/>
                  </a:cubicBezTo>
                  <a:close/>
                  <a:moveTo>
                    <a:pt x="2082" y="0"/>
                  </a:moveTo>
                  <a:cubicBezTo>
                    <a:pt x="1669" y="0"/>
                    <a:pt x="1251" y="44"/>
                    <a:pt x="885" y="183"/>
                  </a:cubicBezTo>
                  <a:cubicBezTo>
                    <a:pt x="343" y="383"/>
                    <a:pt x="1" y="1068"/>
                    <a:pt x="457" y="1553"/>
                  </a:cubicBezTo>
                  <a:cubicBezTo>
                    <a:pt x="686" y="1781"/>
                    <a:pt x="1028" y="1924"/>
                    <a:pt x="1342" y="2066"/>
                  </a:cubicBezTo>
                  <a:cubicBezTo>
                    <a:pt x="1370" y="2066"/>
                    <a:pt x="1399" y="2066"/>
                    <a:pt x="1428" y="2095"/>
                  </a:cubicBezTo>
                  <a:cubicBezTo>
                    <a:pt x="2540" y="2608"/>
                    <a:pt x="3682" y="2979"/>
                    <a:pt x="4908" y="3208"/>
                  </a:cubicBezTo>
                  <a:cubicBezTo>
                    <a:pt x="5565" y="3322"/>
                    <a:pt x="6278" y="3407"/>
                    <a:pt x="6963" y="3407"/>
                  </a:cubicBezTo>
                  <a:cubicBezTo>
                    <a:pt x="7248" y="3407"/>
                    <a:pt x="7533" y="3379"/>
                    <a:pt x="7733" y="3179"/>
                  </a:cubicBezTo>
                  <a:cubicBezTo>
                    <a:pt x="7933" y="3008"/>
                    <a:pt x="7990" y="2723"/>
                    <a:pt x="7904" y="2466"/>
                  </a:cubicBezTo>
                  <a:cubicBezTo>
                    <a:pt x="7676" y="1924"/>
                    <a:pt x="7105" y="1524"/>
                    <a:pt x="6620" y="1239"/>
                  </a:cubicBezTo>
                  <a:cubicBezTo>
                    <a:pt x="6050" y="896"/>
                    <a:pt x="5422" y="668"/>
                    <a:pt x="4794" y="440"/>
                  </a:cubicBezTo>
                  <a:cubicBezTo>
                    <a:pt x="4167" y="240"/>
                    <a:pt x="3510" y="98"/>
                    <a:pt x="2854" y="41"/>
                  </a:cubicBezTo>
                  <a:cubicBezTo>
                    <a:pt x="2609" y="18"/>
                    <a:pt x="2347" y="0"/>
                    <a:pt x="2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p:cNvSpPr/>
            <p:nvPr/>
          </p:nvSpPr>
          <p:spPr>
            <a:xfrm>
              <a:off x="2592025" y="2204500"/>
              <a:ext cx="200450" cy="85375"/>
            </a:xfrm>
            <a:custGeom>
              <a:avLst/>
              <a:gdLst/>
              <a:ahLst/>
              <a:cxnLst/>
              <a:rect l="l" t="t" r="r" b="b"/>
              <a:pathLst>
                <a:path w="8018" h="3415" extrusionOk="0">
                  <a:moveTo>
                    <a:pt x="2206" y="405"/>
                  </a:moveTo>
                  <a:cubicBezTo>
                    <a:pt x="3003" y="405"/>
                    <a:pt x="3828" y="586"/>
                    <a:pt x="4565" y="811"/>
                  </a:cubicBezTo>
                  <a:cubicBezTo>
                    <a:pt x="5108" y="983"/>
                    <a:pt x="5621" y="1182"/>
                    <a:pt x="6135" y="1439"/>
                  </a:cubicBezTo>
                  <a:cubicBezTo>
                    <a:pt x="6563" y="1667"/>
                    <a:pt x="6991" y="1924"/>
                    <a:pt x="7305" y="2324"/>
                  </a:cubicBezTo>
                  <a:cubicBezTo>
                    <a:pt x="7476" y="2523"/>
                    <a:pt x="7675" y="2837"/>
                    <a:pt x="7333" y="2980"/>
                  </a:cubicBezTo>
                  <a:cubicBezTo>
                    <a:pt x="7232" y="3014"/>
                    <a:pt x="7114" y="3025"/>
                    <a:pt x="6990" y="3025"/>
                  </a:cubicBezTo>
                  <a:cubicBezTo>
                    <a:pt x="6798" y="3025"/>
                    <a:pt x="6593" y="2997"/>
                    <a:pt x="6420" y="2980"/>
                  </a:cubicBezTo>
                  <a:cubicBezTo>
                    <a:pt x="5849" y="2951"/>
                    <a:pt x="5307" y="2866"/>
                    <a:pt x="4737" y="2752"/>
                  </a:cubicBezTo>
                  <a:cubicBezTo>
                    <a:pt x="3938" y="2609"/>
                    <a:pt x="3110" y="2409"/>
                    <a:pt x="2311" y="2124"/>
                  </a:cubicBezTo>
                  <a:cubicBezTo>
                    <a:pt x="1912" y="1896"/>
                    <a:pt x="1484" y="1696"/>
                    <a:pt x="1056" y="1496"/>
                  </a:cubicBezTo>
                  <a:cubicBezTo>
                    <a:pt x="856" y="1382"/>
                    <a:pt x="599" y="1211"/>
                    <a:pt x="657" y="954"/>
                  </a:cubicBezTo>
                  <a:cubicBezTo>
                    <a:pt x="742" y="669"/>
                    <a:pt x="1027" y="555"/>
                    <a:pt x="1284" y="498"/>
                  </a:cubicBezTo>
                  <a:cubicBezTo>
                    <a:pt x="1582" y="433"/>
                    <a:pt x="1892" y="405"/>
                    <a:pt x="2206" y="405"/>
                  </a:cubicBezTo>
                  <a:close/>
                  <a:moveTo>
                    <a:pt x="2104" y="1"/>
                  </a:moveTo>
                  <a:cubicBezTo>
                    <a:pt x="1697" y="1"/>
                    <a:pt x="1279" y="45"/>
                    <a:pt x="913" y="184"/>
                  </a:cubicBezTo>
                  <a:cubicBezTo>
                    <a:pt x="371" y="412"/>
                    <a:pt x="0" y="1068"/>
                    <a:pt x="457" y="1553"/>
                  </a:cubicBezTo>
                  <a:cubicBezTo>
                    <a:pt x="685" y="1810"/>
                    <a:pt x="1056" y="1924"/>
                    <a:pt x="1341" y="2067"/>
                  </a:cubicBezTo>
                  <a:cubicBezTo>
                    <a:pt x="1370" y="2067"/>
                    <a:pt x="1398" y="2095"/>
                    <a:pt x="1427" y="2095"/>
                  </a:cubicBezTo>
                  <a:cubicBezTo>
                    <a:pt x="2540" y="2609"/>
                    <a:pt x="3681" y="2980"/>
                    <a:pt x="4908" y="3208"/>
                  </a:cubicBezTo>
                  <a:cubicBezTo>
                    <a:pt x="5593" y="3322"/>
                    <a:pt x="6277" y="3408"/>
                    <a:pt x="6962" y="3408"/>
                  </a:cubicBezTo>
                  <a:cubicBezTo>
                    <a:pt x="7007" y="3412"/>
                    <a:pt x="7052" y="3415"/>
                    <a:pt x="7097" y="3415"/>
                  </a:cubicBezTo>
                  <a:cubicBezTo>
                    <a:pt x="7336" y="3415"/>
                    <a:pt x="7569" y="3348"/>
                    <a:pt x="7761" y="3180"/>
                  </a:cubicBezTo>
                  <a:cubicBezTo>
                    <a:pt x="7961" y="3008"/>
                    <a:pt x="8018" y="2723"/>
                    <a:pt x="7904" y="2466"/>
                  </a:cubicBezTo>
                  <a:cubicBezTo>
                    <a:pt x="7675" y="1924"/>
                    <a:pt x="7133" y="1525"/>
                    <a:pt x="6620" y="1239"/>
                  </a:cubicBezTo>
                  <a:cubicBezTo>
                    <a:pt x="6049" y="926"/>
                    <a:pt x="5421" y="669"/>
                    <a:pt x="4794" y="469"/>
                  </a:cubicBezTo>
                  <a:cubicBezTo>
                    <a:pt x="4166" y="241"/>
                    <a:pt x="3510" y="98"/>
                    <a:pt x="2853" y="41"/>
                  </a:cubicBezTo>
                  <a:cubicBezTo>
                    <a:pt x="2620" y="19"/>
                    <a:pt x="2364" y="1"/>
                    <a:pt x="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p:cNvSpPr/>
            <p:nvPr/>
          </p:nvSpPr>
          <p:spPr>
            <a:xfrm>
              <a:off x="2835250" y="2296525"/>
              <a:ext cx="199750" cy="85200"/>
            </a:xfrm>
            <a:custGeom>
              <a:avLst/>
              <a:gdLst/>
              <a:ahLst/>
              <a:cxnLst/>
              <a:rect l="l" t="t" r="r" b="b"/>
              <a:pathLst>
                <a:path w="7990" h="3408" extrusionOk="0">
                  <a:moveTo>
                    <a:pt x="2205" y="405"/>
                  </a:moveTo>
                  <a:cubicBezTo>
                    <a:pt x="3001" y="405"/>
                    <a:pt x="3821" y="586"/>
                    <a:pt x="4537" y="811"/>
                  </a:cubicBezTo>
                  <a:cubicBezTo>
                    <a:pt x="5079" y="982"/>
                    <a:pt x="5622" y="1182"/>
                    <a:pt x="6135" y="1439"/>
                  </a:cubicBezTo>
                  <a:cubicBezTo>
                    <a:pt x="6563" y="1667"/>
                    <a:pt x="6991" y="1924"/>
                    <a:pt x="7305" y="2295"/>
                  </a:cubicBezTo>
                  <a:cubicBezTo>
                    <a:pt x="7476" y="2523"/>
                    <a:pt x="7676" y="2808"/>
                    <a:pt x="7334" y="2951"/>
                  </a:cubicBezTo>
                  <a:cubicBezTo>
                    <a:pt x="7231" y="2997"/>
                    <a:pt x="7110" y="3010"/>
                    <a:pt x="6983" y="3010"/>
                  </a:cubicBezTo>
                  <a:cubicBezTo>
                    <a:pt x="6794" y="3010"/>
                    <a:pt x="6592" y="2980"/>
                    <a:pt x="6420" y="2980"/>
                  </a:cubicBezTo>
                  <a:cubicBezTo>
                    <a:pt x="5850" y="2923"/>
                    <a:pt x="5308" y="2865"/>
                    <a:pt x="4737" y="2751"/>
                  </a:cubicBezTo>
                  <a:cubicBezTo>
                    <a:pt x="3938" y="2609"/>
                    <a:pt x="3111" y="2380"/>
                    <a:pt x="2312" y="2124"/>
                  </a:cubicBezTo>
                  <a:cubicBezTo>
                    <a:pt x="1912" y="1895"/>
                    <a:pt x="1484" y="1696"/>
                    <a:pt x="1056" y="1467"/>
                  </a:cubicBezTo>
                  <a:cubicBezTo>
                    <a:pt x="857" y="1382"/>
                    <a:pt x="600" y="1211"/>
                    <a:pt x="657" y="954"/>
                  </a:cubicBezTo>
                  <a:cubicBezTo>
                    <a:pt x="743" y="668"/>
                    <a:pt x="1028" y="554"/>
                    <a:pt x="1285" y="497"/>
                  </a:cubicBezTo>
                  <a:cubicBezTo>
                    <a:pt x="1583" y="433"/>
                    <a:pt x="1892" y="405"/>
                    <a:pt x="2205" y="405"/>
                  </a:cubicBezTo>
                  <a:close/>
                  <a:moveTo>
                    <a:pt x="2096" y="1"/>
                  </a:moveTo>
                  <a:cubicBezTo>
                    <a:pt x="1684" y="1"/>
                    <a:pt x="1262" y="44"/>
                    <a:pt x="914" y="183"/>
                  </a:cubicBezTo>
                  <a:cubicBezTo>
                    <a:pt x="372" y="383"/>
                    <a:pt x="1" y="1068"/>
                    <a:pt x="457" y="1553"/>
                  </a:cubicBezTo>
                  <a:cubicBezTo>
                    <a:pt x="686" y="1781"/>
                    <a:pt x="1028" y="1924"/>
                    <a:pt x="1342" y="2038"/>
                  </a:cubicBezTo>
                  <a:cubicBezTo>
                    <a:pt x="1370" y="2067"/>
                    <a:pt x="1399" y="2067"/>
                    <a:pt x="1427" y="2095"/>
                  </a:cubicBezTo>
                  <a:cubicBezTo>
                    <a:pt x="2540" y="2609"/>
                    <a:pt x="3681" y="2980"/>
                    <a:pt x="4908" y="3208"/>
                  </a:cubicBezTo>
                  <a:cubicBezTo>
                    <a:pt x="5593" y="3322"/>
                    <a:pt x="6278" y="3408"/>
                    <a:pt x="6963" y="3408"/>
                  </a:cubicBezTo>
                  <a:cubicBezTo>
                    <a:pt x="7248" y="3408"/>
                    <a:pt x="7533" y="3379"/>
                    <a:pt x="7762" y="3179"/>
                  </a:cubicBezTo>
                  <a:cubicBezTo>
                    <a:pt x="7961" y="2980"/>
                    <a:pt x="7990" y="2723"/>
                    <a:pt x="7904" y="2466"/>
                  </a:cubicBezTo>
                  <a:cubicBezTo>
                    <a:pt x="7676" y="1924"/>
                    <a:pt x="7134" y="1524"/>
                    <a:pt x="6620" y="1239"/>
                  </a:cubicBezTo>
                  <a:cubicBezTo>
                    <a:pt x="6050" y="897"/>
                    <a:pt x="5422" y="668"/>
                    <a:pt x="4794" y="440"/>
                  </a:cubicBezTo>
                  <a:cubicBezTo>
                    <a:pt x="4166" y="240"/>
                    <a:pt x="3510" y="98"/>
                    <a:pt x="2854" y="41"/>
                  </a:cubicBezTo>
                  <a:cubicBezTo>
                    <a:pt x="2620" y="18"/>
                    <a:pt x="2360" y="1"/>
                    <a:pt x="20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0" name="Google Shape;430;p30"/>
          <p:cNvSpPr/>
          <p:nvPr/>
        </p:nvSpPr>
        <p:spPr>
          <a:xfrm rot="2394071">
            <a:off x="-322738" y="355194"/>
            <a:ext cx="1869900" cy="1580026"/>
          </a:xfrm>
          <a:custGeom>
            <a:avLst/>
            <a:gdLst/>
            <a:ahLst/>
            <a:cxnLst/>
            <a:rect l="l" t="t" r="r" b="b"/>
            <a:pathLst>
              <a:path w="18462" h="15600" extrusionOk="0">
                <a:moveTo>
                  <a:pt x="14253" y="0"/>
                </a:moveTo>
                <a:cubicBezTo>
                  <a:pt x="13828" y="0"/>
                  <a:pt x="13407" y="93"/>
                  <a:pt x="13040" y="285"/>
                </a:cubicBezTo>
                <a:cubicBezTo>
                  <a:pt x="13040" y="314"/>
                  <a:pt x="13011" y="314"/>
                  <a:pt x="13011" y="314"/>
                </a:cubicBezTo>
                <a:cubicBezTo>
                  <a:pt x="12969" y="312"/>
                  <a:pt x="12927" y="311"/>
                  <a:pt x="12885" y="311"/>
                </a:cubicBezTo>
                <a:cubicBezTo>
                  <a:pt x="12353" y="311"/>
                  <a:pt x="11804" y="471"/>
                  <a:pt x="11328" y="656"/>
                </a:cubicBezTo>
                <a:cubicBezTo>
                  <a:pt x="10244" y="1113"/>
                  <a:pt x="9388" y="1911"/>
                  <a:pt x="8560" y="2739"/>
                </a:cubicBezTo>
                <a:cubicBezTo>
                  <a:pt x="6963" y="3509"/>
                  <a:pt x="5422" y="4422"/>
                  <a:pt x="4024" y="5535"/>
                </a:cubicBezTo>
                <a:cubicBezTo>
                  <a:pt x="2711" y="6562"/>
                  <a:pt x="1513" y="7846"/>
                  <a:pt x="857" y="9387"/>
                </a:cubicBezTo>
                <a:cubicBezTo>
                  <a:pt x="200" y="10899"/>
                  <a:pt x="1" y="12839"/>
                  <a:pt x="999" y="14209"/>
                </a:cubicBezTo>
                <a:cubicBezTo>
                  <a:pt x="1758" y="15213"/>
                  <a:pt x="2929" y="15599"/>
                  <a:pt x="4121" y="15599"/>
                </a:cubicBezTo>
                <a:cubicBezTo>
                  <a:pt x="4588" y="15599"/>
                  <a:pt x="5058" y="15540"/>
                  <a:pt x="5507" y="15436"/>
                </a:cubicBezTo>
                <a:cubicBezTo>
                  <a:pt x="6449" y="15179"/>
                  <a:pt x="7305" y="14779"/>
                  <a:pt x="8189" y="14380"/>
                </a:cubicBezTo>
                <a:cubicBezTo>
                  <a:pt x="9103" y="14009"/>
                  <a:pt x="10016" y="13724"/>
                  <a:pt x="10957" y="13467"/>
                </a:cubicBezTo>
                <a:cubicBezTo>
                  <a:pt x="12698" y="12982"/>
                  <a:pt x="14467" y="12525"/>
                  <a:pt x="15950" y="11441"/>
                </a:cubicBezTo>
                <a:cubicBezTo>
                  <a:pt x="16635" y="10956"/>
                  <a:pt x="17234" y="10385"/>
                  <a:pt x="17662" y="9672"/>
                </a:cubicBezTo>
                <a:cubicBezTo>
                  <a:pt x="18176" y="8873"/>
                  <a:pt x="18404" y="7960"/>
                  <a:pt x="18433" y="7047"/>
                </a:cubicBezTo>
                <a:cubicBezTo>
                  <a:pt x="18461" y="6106"/>
                  <a:pt x="18290" y="5164"/>
                  <a:pt x="18062" y="4251"/>
                </a:cubicBezTo>
                <a:cubicBezTo>
                  <a:pt x="17805" y="3395"/>
                  <a:pt x="17520" y="2539"/>
                  <a:pt x="17063" y="1769"/>
                </a:cubicBezTo>
                <a:cubicBezTo>
                  <a:pt x="16635" y="1055"/>
                  <a:pt x="16036" y="456"/>
                  <a:pt x="15237" y="171"/>
                </a:cubicBezTo>
                <a:cubicBezTo>
                  <a:pt x="14923" y="58"/>
                  <a:pt x="14587" y="0"/>
                  <a:pt x="14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p:cNvSpPr/>
          <p:nvPr/>
        </p:nvSpPr>
        <p:spPr>
          <a:xfrm>
            <a:off x="917475" y="430125"/>
            <a:ext cx="918750" cy="677925"/>
          </a:xfrm>
          <a:custGeom>
            <a:avLst/>
            <a:gdLst/>
            <a:ahLst/>
            <a:cxnLst/>
            <a:rect l="l" t="t" r="r" b="b"/>
            <a:pathLst>
              <a:path w="36750" h="27117" extrusionOk="0">
                <a:moveTo>
                  <a:pt x="29872" y="1"/>
                </a:moveTo>
                <a:cubicBezTo>
                  <a:pt x="28363" y="1"/>
                  <a:pt x="26882" y="464"/>
                  <a:pt x="25451" y="1004"/>
                </a:cubicBezTo>
                <a:cubicBezTo>
                  <a:pt x="17918" y="3772"/>
                  <a:pt x="10956" y="8051"/>
                  <a:pt x="4993" y="13444"/>
                </a:cubicBezTo>
                <a:cubicBezTo>
                  <a:pt x="2511" y="15670"/>
                  <a:pt x="0" y="18694"/>
                  <a:pt x="656" y="21975"/>
                </a:cubicBezTo>
                <a:cubicBezTo>
                  <a:pt x="1056" y="24001"/>
                  <a:pt x="2654" y="25656"/>
                  <a:pt x="4565" y="26455"/>
                </a:cubicBezTo>
                <a:cubicBezTo>
                  <a:pt x="5668" y="26923"/>
                  <a:pt x="6869" y="27117"/>
                  <a:pt x="8082" y="27117"/>
                </a:cubicBezTo>
                <a:cubicBezTo>
                  <a:pt x="8940" y="27117"/>
                  <a:pt x="9803" y="27020"/>
                  <a:pt x="10643" y="26854"/>
                </a:cubicBezTo>
                <a:cubicBezTo>
                  <a:pt x="15864" y="25770"/>
                  <a:pt x="20115" y="22089"/>
                  <a:pt x="24081" y="18523"/>
                </a:cubicBezTo>
                <a:cubicBezTo>
                  <a:pt x="25422" y="17324"/>
                  <a:pt x="27733" y="15641"/>
                  <a:pt x="29873" y="13644"/>
                </a:cubicBezTo>
                <a:cubicBezTo>
                  <a:pt x="33525" y="10306"/>
                  <a:pt x="36750" y="6111"/>
                  <a:pt x="34239" y="2088"/>
                </a:cubicBezTo>
                <a:cubicBezTo>
                  <a:pt x="33411" y="747"/>
                  <a:pt x="31728" y="34"/>
                  <a:pt x="30130" y="5"/>
                </a:cubicBezTo>
                <a:cubicBezTo>
                  <a:pt x="30044" y="2"/>
                  <a:pt x="29958" y="1"/>
                  <a:pt x="29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p:cNvSpPr/>
          <p:nvPr/>
        </p:nvSpPr>
        <p:spPr>
          <a:xfrm rot="4191655">
            <a:off x="96213" y="3959958"/>
            <a:ext cx="2194272" cy="1619104"/>
          </a:xfrm>
          <a:custGeom>
            <a:avLst/>
            <a:gdLst/>
            <a:ahLst/>
            <a:cxnLst/>
            <a:rect l="l" t="t" r="r" b="b"/>
            <a:pathLst>
              <a:path w="36750" h="27117" extrusionOk="0">
                <a:moveTo>
                  <a:pt x="29872" y="1"/>
                </a:moveTo>
                <a:cubicBezTo>
                  <a:pt x="28363" y="1"/>
                  <a:pt x="26882" y="464"/>
                  <a:pt x="25451" y="1004"/>
                </a:cubicBezTo>
                <a:cubicBezTo>
                  <a:pt x="17918" y="3772"/>
                  <a:pt x="10956" y="8051"/>
                  <a:pt x="4993" y="13444"/>
                </a:cubicBezTo>
                <a:cubicBezTo>
                  <a:pt x="2511" y="15670"/>
                  <a:pt x="0" y="18694"/>
                  <a:pt x="656" y="21975"/>
                </a:cubicBezTo>
                <a:cubicBezTo>
                  <a:pt x="1056" y="24001"/>
                  <a:pt x="2654" y="25656"/>
                  <a:pt x="4565" y="26455"/>
                </a:cubicBezTo>
                <a:cubicBezTo>
                  <a:pt x="5668" y="26923"/>
                  <a:pt x="6869" y="27117"/>
                  <a:pt x="8082" y="27117"/>
                </a:cubicBezTo>
                <a:cubicBezTo>
                  <a:pt x="8940" y="27117"/>
                  <a:pt x="9803" y="27020"/>
                  <a:pt x="10643" y="26854"/>
                </a:cubicBezTo>
                <a:cubicBezTo>
                  <a:pt x="15864" y="25770"/>
                  <a:pt x="20115" y="22089"/>
                  <a:pt x="24081" y="18523"/>
                </a:cubicBezTo>
                <a:cubicBezTo>
                  <a:pt x="25422" y="17324"/>
                  <a:pt x="27733" y="15641"/>
                  <a:pt x="29873" y="13644"/>
                </a:cubicBezTo>
                <a:cubicBezTo>
                  <a:pt x="33525" y="10306"/>
                  <a:pt x="36750" y="6111"/>
                  <a:pt x="34239" y="2088"/>
                </a:cubicBezTo>
                <a:cubicBezTo>
                  <a:pt x="33411" y="747"/>
                  <a:pt x="31728" y="34"/>
                  <a:pt x="30130" y="5"/>
                </a:cubicBezTo>
                <a:cubicBezTo>
                  <a:pt x="30044" y="2"/>
                  <a:pt x="29958" y="1"/>
                  <a:pt x="29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14">
    <p:spTree>
      <p:nvGrpSpPr>
        <p:cNvPr id="1" name="Shape 433"/>
        <p:cNvGrpSpPr/>
        <p:nvPr/>
      </p:nvGrpSpPr>
      <p:grpSpPr>
        <a:xfrm>
          <a:off x="0" y="0"/>
          <a:ext cx="0" cy="0"/>
          <a:chOff x="0" y="0"/>
          <a:chExt cx="0" cy="0"/>
        </a:xfrm>
      </p:grpSpPr>
      <p:grpSp>
        <p:nvGrpSpPr>
          <p:cNvPr id="434" name="Google Shape;434;p31"/>
          <p:cNvGrpSpPr/>
          <p:nvPr/>
        </p:nvGrpSpPr>
        <p:grpSpPr>
          <a:xfrm rot="623712">
            <a:off x="7577574" y="-519103"/>
            <a:ext cx="2076762" cy="1937313"/>
            <a:chOff x="492250" y="689575"/>
            <a:chExt cx="1123275" cy="1047850"/>
          </a:xfrm>
        </p:grpSpPr>
        <p:sp>
          <p:nvSpPr>
            <p:cNvPr id="435" name="Google Shape;435;p31"/>
            <p:cNvSpPr/>
            <p:nvPr/>
          </p:nvSpPr>
          <p:spPr>
            <a:xfrm>
              <a:off x="720300" y="849350"/>
              <a:ext cx="54950" cy="849575"/>
            </a:xfrm>
            <a:custGeom>
              <a:avLst/>
              <a:gdLst/>
              <a:ahLst/>
              <a:cxnLst/>
              <a:rect l="l" t="t" r="r" b="b"/>
              <a:pathLst>
                <a:path w="2198" h="33983" extrusionOk="0">
                  <a:moveTo>
                    <a:pt x="2141" y="0"/>
                  </a:moveTo>
                  <a:cubicBezTo>
                    <a:pt x="2112" y="0"/>
                    <a:pt x="2084" y="22"/>
                    <a:pt x="2084" y="65"/>
                  </a:cubicBezTo>
                  <a:cubicBezTo>
                    <a:pt x="1855" y="4487"/>
                    <a:pt x="1656" y="8881"/>
                    <a:pt x="1427" y="13275"/>
                  </a:cubicBezTo>
                  <a:cubicBezTo>
                    <a:pt x="1171" y="17697"/>
                    <a:pt x="885" y="22091"/>
                    <a:pt x="571" y="26485"/>
                  </a:cubicBezTo>
                  <a:cubicBezTo>
                    <a:pt x="400" y="28939"/>
                    <a:pt x="172" y="31421"/>
                    <a:pt x="1" y="33875"/>
                  </a:cubicBezTo>
                  <a:cubicBezTo>
                    <a:pt x="1" y="33946"/>
                    <a:pt x="58" y="33982"/>
                    <a:pt x="115" y="33982"/>
                  </a:cubicBezTo>
                  <a:cubicBezTo>
                    <a:pt x="172" y="33982"/>
                    <a:pt x="229" y="33946"/>
                    <a:pt x="229" y="33875"/>
                  </a:cubicBezTo>
                  <a:cubicBezTo>
                    <a:pt x="657" y="29510"/>
                    <a:pt x="914" y="25087"/>
                    <a:pt x="1199" y="20693"/>
                  </a:cubicBezTo>
                  <a:cubicBezTo>
                    <a:pt x="1484" y="16299"/>
                    <a:pt x="1713" y="11905"/>
                    <a:pt x="1912" y="7483"/>
                  </a:cubicBezTo>
                  <a:cubicBezTo>
                    <a:pt x="2027" y="5029"/>
                    <a:pt x="2141" y="2547"/>
                    <a:pt x="2198" y="65"/>
                  </a:cubicBezTo>
                  <a:cubicBezTo>
                    <a:pt x="2198" y="22"/>
                    <a:pt x="2169" y="0"/>
                    <a:pt x="214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1"/>
            <p:cNvSpPr/>
            <p:nvPr/>
          </p:nvSpPr>
          <p:spPr>
            <a:xfrm>
              <a:off x="851125" y="805125"/>
              <a:ext cx="75350" cy="932300"/>
            </a:xfrm>
            <a:custGeom>
              <a:avLst/>
              <a:gdLst/>
              <a:ahLst/>
              <a:cxnLst/>
              <a:rect l="l" t="t" r="r" b="b"/>
              <a:pathLst>
                <a:path w="3014" h="37292" extrusionOk="0">
                  <a:moveTo>
                    <a:pt x="2957" y="0"/>
                  </a:moveTo>
                  <a:cubicBezTo>
                    <a:pt x="2928" y="0"/>
                    <a:pt x="2899" y="22"/>
                    <a:pt x="2899" y="65"/>
                  </a:cubicBezTo>
                  <a:cubicBezTo>
                    <a:pt x="2329" y="4915"/>
                    <a:pt x="1758" y="9765"/>
                    <a:pt x="1359" y="14616"/>
                  </a:cubicBezTo>
                  <a:cubicBezTo>
                    <a:pt x="1159" y="17070"/>
                    <a:pt x="1016" y="19495"/>
                    <a:pt x="931" y="21949"/>
                  </a:cubicBezTo>
                  <a:cubicBezTo>
                    <a:pt x="845" y="24345"/>
                    <a:pt x="845" y="26742"/>
                    <a:pt x="788" y="29110"/>
                  </a:cubicBezTo>
                  <a:cubicBezTo>
                    <a:pt x="702" y="31821"/>
                    <a:pt x="503" y="34531"/>
                    <a:pt x="18" y="37185"/>
                  </a:cubicBezTo>
                  <a:cubicBezTo>
                    <a:pt x="0" y="37254"/>
                    <a:pt x="56" y="37292"/>
                    <a:pt x="103" y="37292"/>
                  </a:cubicBezTo>
                  <a:cubicBezTo>
                    <a:pt x="134" y="37292"/>
                    <a:pt x="160" y="37276"/>
                    <a:pt x="160" y="37242"/>
                  </a:cubicBezTo>
                  <a:cubicBezTo>
                    <a:pt x="1102" y="32534"/>
                    <a:pt x="959" y="27712"/>
                    <a:pt x="1073" y="22947"/>
                  </a:cubicBezTo>
                  <a:cubicBezTo>
                    <a:pt x="1188" y="18040"/>
                    <a:pt x="1587" y="13161"/>
                    <a:pt x="2101" y="8282"/>
                  </a:cubicBezTo>
                  <a:cubicBezTo>
                    <a:pt x="2386" y="5543"/>
                    <a:pt x="2700" y="2804"/>
                    <a:pt x="3014" y="65"/>
                  </a:cubicBezTo>
                  <a:cubicBezTo>
                    <a:pt x="3014" y="22"/>
                    <a:pt x="2985" y="0"/>
                    <a:pt x="295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1"/>
            <p:cNvSpPr/>
            <p:nvPr/>
          </p:nvSpPr>
          <p:spPr>
            <a:xfrm>
              <a:off x="931450" y="792875"/>
              <a:ext cx="64925" cy="931375"/>
            </a:xfrm>
            <a:custGeom>
              <a:avLst/>
              <a:gdLst/>
              <a:ahLst/>
              <a:cxnLst/>
              <a:rect l="l" t="t" r="r" b="b"/>
              <a:pathLst>
                <a:path w="2597" h="37255" extrusionOk="0">
                  <a:moveTo>
                    <a:pt x="2551" y="1"/>
                  </a:moveTo>
                  <a:cubicBezTo>
                    <a:pt x="2545" y="1"/>
                    <a:pt x="2540" y="4"/>
                    <a:pt x="2540" y="12"/>
                  </a:cubicBezTo>
                  <a:cubicBezTo>
                    <a:pt x="1769" y="4777"/>
                    <a:pt x="1284" y="9599"/>
                    <a:pt x="970" y="14393"/>
                  </a:cubicBezTo>
                  <a:cubicBezTo>
                    <a:pt x="657" y="19243"/>
                    <a:pt x="457" y="24094"/>
                    <a:pt x="286" y="28944"/>
                  </a:cubicBezTo>
                  <a:cubicBezTo>
                    <a:pt x="200" y="31683"/>
                    <a:pt x="86" y="34451"/>
                    <a:pt x="0" y="37190"/>
                  </a:cubicBezTo>
                  <a:cubicBezTo>
                    <a:pt x="0" y="37233"/>
                    <a:pt x="43" y="37254"/>
                    <a:pt x="86" y="37254"/>
                  </a:cubicBezTo>
                  <a:cubicBezTo>
                    <a:pt x="129" y="37254"/>
                    <a:pt x="171" y="37233"/>
                    <a:pt x="171" y="37190"/>
                  </a:cubicBezTo>
                  <a:cubicBezTo>
                    <a:pt x="400" y="32339"/>
                    <a:pt x="514" y="27489"/>
                    <a:pt x="685" y="22610"/>
                  </a:cubicBezTo>
                  <a:cubicBezTo>
                    <a:pt x="885" y="17817"/>
                    <a:pt x="1113" y="12995"/>
                    <a:pt x="1570" y="8201"/>
                  </a:cubicBezTo>
                  <a:cubicBezTo>
                    <a:pt x="1855" y="5462"/>
                    <a:pt x="2169" y="2752"/>
                    <a:pt x="2597" y="41"/>
                  </a:cubicBezTo>
                  <a:cubicBezTo>
                    <a:pt x="2597" y="21"/>
                    <a:pt x="2568" y="1"/>
                    <a:pt x="25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1"/>
            <p:cNvSpPr/>
            <p:nvPr/>
          </p:nvSpPr>
          <p:spPr>
            <a:xfrm>
              <a:off x="1089800" y="762500"/>
              <a:ext cx="33550" cy="948575"/>
            </a:xfrm>
            <a:custGeom>
              <a:avLst/>
              <a:gdLst/>
              <a:ahLst/>
              <a:cxnLst/>
              <a:rect l="l" t="t" r="r" b="b"/>
              <a:pathLst>
                <a:path w="1342" h="37943" extrusionOk="0">
                  <a:moveTo>
                    <a:pt x="799" y="1"/>
                  </a:moveTo>
                  <a:cubicBezTo>
                    <a:pt x="757" y="1"/>
                    <a:pt x="714" y="29"/>
                    <a:pt x="714" y="86"/>
                  </a:cubicBezTo>
                  <a:cubicBezTo>
                    <a:pt x="971" y="4994"/>
                    <a:pt x="1056" y="9901"/>
                    <a:pt x="1056" y="14837"/>
                  </a:cubicBezTo>
                  <a:cubicBezTo>
                    <a:pt x="1028" y="19745"/>
                    <a:pt x="856" y="24681"/>
                    <a:pt x="571" y="29588"/>
                  </a:cubicBezTo>
                  <a:cubicBezTo>
                    <a:pt x="485" y="30958"/>
                    <a:pt x="400" y="32356"/>
                    <a:pt x="314" y="33726"/>
                  </a:cubicBezTo>
                  <a:cubicBezTo>
                    <a:pt x="257" y="34410"/>
                    <a:pt x="200" y="35067"/>
                    <a:pt x="143" y="35751"/>
                  </a:cubicBezTo>
                  <a:cubicBezTo>
                    <a:pt x="86" y="36465"/>
                    <a:pt x="0" y="37178"/>
                    <a:pt x="29" y="37863"/>
                  </a:cubicBezTo>
                  <a:cubicBezTo>
                    <a:pt x="29" y="37912"/>
                    <a:pt x="77" y="37943"/>
                    <a:pt x="123" y="37943"/>
                  </a:cubicBezTo>
                  <a:cubicBezTo>
                    <a:pt x="156" y="37943"/>
                    <a:pt x="188" y="37927"/>
                    <a:pt x="200" y="37891"/>
                  </a:cubicBezTo>
                  <a:cubicBezTo>
                    <a:pt x="314" y="37321"/>
                    <a:pt x="343" y="36721"/>
                    <a:pt x="400" y="36122"/>
                  </a:cubicBezTo>
                  <a:cubicBezTo>
                    <a:pt x="457" y="35523"/>
                    <a:pt x="485" y="34895"/>
                    <a:pt x="543" y="34296"/>
                  </a:cubicBezTo>
                  <a:cubicBezTo>
                    <a:pt x="628" y="33041"/>
                    <a:pt x="714" y="31785"/>
                    <a:pt x="799" y="30559"/>
                  </a:cubicBezTo>
                  <a:cubicBezTo>
                    <a:pt x="942" y="28105"/>
                    <a:pt x="1085" y="25651"/>
                    <a:pt x="1142" y="23169"/>
                  </a:cubicBezTo>
                  <a:cubicBezTo>
                    <a:pt x="1313" y="18261"/>
                    <a:pt x="1341" y="13325"/>
                    <a:pt x="1199" y="8389"/>
                  </a:cubicBezTo>
                  <a:cubicBezTo>
                    <a:pt x="1142" y="5621"/>
                    <a:pt x="1028" y="2854"/>
                    <a:pt x="885" y="86"/>
                  </a:cubicBezTo>
                  <a:cubicBezTo>
                    <a:pt x="885" y="29"/>
                    <a:pt x="842" y="1"/>
                    <a:pt x="79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1"/>
            <p:cNvSpPr/>
            <p:nvPr/>
          </p:nvSpPr>
          <p:spPr>
            <a:xfrm>
              <a:off x="492250" y="689575"/>
              <a:ext cx="1123275" cy="890675"/>
            </a:xfrm>
            <a:custGeom>
              <a:avLst/>
              <a:gdLst/>
              <a:ahLst/>
              <a:cxnLst/>
              <a:rect l="l" t="t" r="r" b="b"/>
              <a:pathLst>
                <a:path w="44931" h="35627" extrusionOk="0">
                  <a:moveTo>
                    <a:pt x="29167" y="0"/>
                  </a:moveTo>
                  <a:cubicBezTo>
                    <a:pt x="29131" y="0"/>
                    <a:pt x="29095" y="22"/>
                    <a:pt x="29095" y="64"/>
                  </a:cubicBezTo>
                  <a:cubicBezTo>
                    <a:pt x="29352" y="3260"/>
                    <a:pt x="29609" y="6484"/>
                    <a:pt x="29752" y="9680"/>
                  </a:cubicBezTo>
                  <a:cubicBezTo>
                    <a:pt x="27868" y="9908"/>
                    <a:pt x="25985" y="10165"/>
                    <a:pt x="24102" y="10364"/>
                  </a:cubicBezTo>
                  <a:cubicBezTo>
                    <a:pt x="19708" y="10907"/>
                    <a:pt x="15314" y="11420"/>
                    <a:pt x="10920" y="11934"/>
                  </a:cubicBezTo>
                  <a:cubicBezTo>
                    <a:pt x="9693" y="12105"/>
                    <a:pt x="8467" y="12248"/>
                    <a:pt x="7240" y="12390"/>
                  </a:cubicBezTo>
                  <a:cubicBezTo>
                    <a:pt x="6650" y="12464"/>
                    <a:pt x="6046" y="12522"/>
                    <a:pt x="5441" y="12522"/>
                  </a:cubicBezTo>
                  <a:cubicBezTo>
                    <a:pt x="4876" y="12522"/>
                    <a:pt x="4311" y="12471"/>
                    <a:pt x="3759" y="12333"/>
                  </a:cubicBezTo>
                  <a:cubicBezTo>
                    <a:pt x="3749" y="12330"/>
                    <a:pt x="3741" y="12329"/>
                    <a:pt x="3733" y="12329"/>
                  </a:cubicBezTo>
                  <a:cubicBezTo>
                    <a:pt x="3668" y="12329"/>
                    <a:pt x="3651" y="12422"/>
                    <a:pt x="3702" y="12447"/>
                  </a:cubicBezTo>
                  <a:cubicBezTo>
                    <a:pt x="4301" y="12601"/>
                    <a:pt x="4910" y="12663"/>
                    <a:pt x="5518" y="12663"/>
                  </a:cubicBezTo>
                  <a:cubicBezTo>
                    <a:pt x="5923" y="12663"/>
                    <a:pt x="6327" y="12636"/>
                    <a:pt x="6726" y="12590"/>
                  </a:cubicBezTo>
                  <a:cubicBezTo>
                    <a:pt x="7810" y="12504"/>
                    <a:pt x="8923" y="12362"/>
                    <a:pt x="10007" y="12219"/>
                  </a:cubicBezTo>
                  <a:cubicBezTo>
                    <a:pt x="12176" y="11962"/>
                    <a:pt x="14373" y="11705"/>
                    <a:pt x="16570" y="11449"/>
                  </a:cubicBezTo>
                  <a:cubicBezTo>
                    <a:pt x="20964" y="10907"/>
                    <a:pt x="25358" y="10393"/>
                    <a:pt x="29780" y="9879"/>
                  </a:cubicBezTo>
                  <a:cubicBezTo>
                    <a:pt x="29809" y="10964"/>
                    <a:pt x="29866" y="12048"/>
                    <a:pt x="29894" y="13161"/>
                  </a:cubicBezTo>
                  <a:cubicBezTo>
                    <a:pt x="28468" y="13189"/>
                    <a:pt x="27041" y="13189"/>
                    <a:pt x="25586" y="13189"/>
                  </a:cubicBezTo>
                  <a:cubicBezTo>
                    <a:pt x="24064" y="13189"/>
                    <a:pt x="22530" y="13164"/>
                    <a:pt x="21000" y="13164"/>
                  </a:cubicBezTo>
                  <a:cubicBezTo>
                    <a:pt x="20234" y="13164"/>
                    <a:pt x="19470" y="13170"/>
                    <a:pt x="18710" y="13189"/>
                  </a:cubicBezTo>
                  <a:cubicBezTo>
                    <a:pt x="16313" y="13275"/>
                    <a:pt x="13916" y="13417"/>
                    <a:pt x="11519" y="13646"/>
                  </a:cubicBezTo>
                  <a:cubicBezTo>
                    <a:pt x="8809" y="13874"/>
                    <a:pt x="6127" y="14216"/>
                    <a:pt x="3445" y="14559"/>
                  </a:cubicBezTo>
                  <a:cubicBezTo>
                    <a:pt x="3359" y="14559"/>
                    <a:pt x="3359" y="14673"/>
                    <a:pt x="3445" y="14673"/>
                  </a:cubicBezTo>
                  <a:cubicBezTo>
                    <a:pt x="8267" y="14074"/>
                    <a:pt x="13089" y="13532"/>
                    <a:pt x="17911" y="13360"/>
                  </a:cubicBezTo>
                  <a:cubicBezTo>
                    <a:pt x="19060" y="13319"/>
                    <a:pt x="20208" y="13307"/>
                    <a:pt x="21357" y="13307"/>
                  </a:cubicBezTo>
                  <a:cubicBezTo>
                    <a:pt x="23228" y="13307"/>
                    <a:pt x="25098" y="13340"/>
                    <a:pt x="26969" y="13340"/>
                  </a:cubicBezTo>
                  <a:cubicBezTo>
                    <a:pt x="27944" y="13340"/>
                    <a:pt x="28919" y="13331"/>
                    <a:pt x="29894" y="13303"/>
                  </a:cubicBezTo>
                  <a:cubicBezTo>
                    <a:pt x="29894" y="13532"/>
                    <a:pt x="29894" y="13760"/>
                    <a:pt x="29923" y="13988"/>
                  </a:cubicBezTo>
                  <a:cubicBezTo>
                    <a:pt x="29951" y="15643"/>
                    <a:pt x="29923" y="17298"/>
                    <a:pt x="29894" y="18953"/>
                  </a:cubicBezTo>
                  <a:cubicBezTo>
                    <a:pt x="28353" y="18953"/>
                    <a:pt x="26841" y="18953"/>
                    <a:pt x="25301" y="18924"/>
                  </a:cubicBezTo>
                  <a:cubicBezTo>
                    <a:pt x="20961" y="18832"/>
                    <a:pt x="16621" y="18665"/>
                    <a:pt x="12267" y="18665"/>
                  </a:cubicBezTo>
                  <a:cubicBezTo>
                    <a:pt x="11239" y="18665"/>
                    <a:pt x="10210" y="18674"/>
                    <a:pt x="9180" y="18696"/>
                  </a:cubicBezTo>
                  <a:cubicBezTo>
                    <a:pt x="6155" y="18724"/>
                    <a:pt x="3131" y="18896"/>
                    <a:pt x="107" y="19238"/>
                  </a:cubicBezTo>
                  <a:cubicBezTo>
                    <a:pt x="58" y="19238"/>
                    <a:pt x="51" y="19301"/>
                    <a:pt x="86" y="19301"/>
                  </a:cubicBezTo>
                  <a:cubicBezTo>
                    <a:pt x="91" y="19301"/>
                    <a:pt x="98" y="19299"/>
                    <a:pt x="107" y="19295"/>
                  </a:cubicBezTo>
                  <a:cubicBezTo>
                    <a:pt x="3913" y="18910"/>
                    <a:pt x="7748" y="18784"/>
                    <a:pt x="11582" y="18784"/>
                  </a:cubicBezTo>
                  <a:cubicBezTo>
                    <a:pt x="13150" y="18784"/>
                    <a:pt x="14718" y="18805"/>
                    <a:pt x="16284" y="18839"/>
                  </a:cubicBezTo>
                  <a:cubicBezTo>
                    <a:pt x="20523" y="18918"/>
                    <a:pt x="24761" y="19098"/>
                    <a:pt x="28976" y="19098"/>
                  </a:cubicBezTo>
                  <a:cubicBezTo>
                    <a:pt x="29273" y="19098"/>
                    <a:pt x="29569" y="19097"/>
                    <a:pt x="29866" y="19095"/>
                  </a:cubicBezTo>
                  <a:lnTo>
                    <a:pt x="29866" y="19095"/>
                  </a:lnTo>
                  <a:cubicBezTo>
                    <a:pt x="29866" y="19723"/>
                    <a:pt x="29837" y="20322"/>
                    <a:pt x="29809" y="20921"/>
                  </a:cubicBezTo>
                  <a:cubicBezTo>
                    <a:pt x="29780" y="21235"/>
                    <a:pt x="29752" y="21521"/>
                    <a:pt x="29723" y="21834"/>
                  </a:cubicBezTo>
                  <a:cubicBezTo>
                    <a:pt x="28525" y="21806"/>
                    <a:pt x="27326" y="21777"/>
                    <a:pt x="26099" y="21749"/>
                  </a:cubicBezTo>
                  <a:cubicBezTo>
                    <a:pt x="20735" y="21606"/>
                    <a:pt x="15371" y="21521"/>
                    <a:pt x="9979" y="21378"/>
                  </a:cubicBezTo>
                  <a:cubicBezTo>
                    <a:pt x="6983" y="21292"/>
                    <a:pt x="3958" y="21150"/>
                    <a:pt x="991" y="20636"/>
                  </a:cubicBezTo>
                  <a:cubicBezTo>
                    <a:pt x="905" y="20636"/>
                    <a:pt x="877" y="20750"/>
                    <a:pt x="963" y="20779"/>
                  </a:cubicBezTo>
                  <a:cubicBezTo>
                    <a:pt x="3588" y="21207"/>
                    <a:pt x="6241" y="21349"/>
                    <a:pt x="8895" y="21435"/>
                  </a:cubicBezTo>
                  <a:cubicBezTo>
                    <a:pt x="11577" y="21521"/>
                    <a:pt x="14230" y="21578"/>
                    <a:pt x="16912" y="21635"/>
                  </a:cubicBezTo>
                  <a:cubicBezTo>
                    <a:pt x="21192" y="21720"/>
                    <a:pt x="25472" y="21834"/>
                    <a:pt x="29723" y="21920"/>
                  </a:cubicBezTo>
                  <a:cubicBezTo>
                    <a:pt x="29609" y="23575"/>
                    <a:pt x="29438" y="25201"/>
                    <a:pt x="29209" y="26856"/>
                  </a:cubicBezTo>
                  <a:cubicBezTo>
                    <a:pt x="28582" y="26828"/>
                    <a:pt x="27983" y="26828"/>
                    <a:pt x="27355" y="26799"/>
                  </a:cubicBezTo>
                  <a:cubicBezTo>
                    <a:pt x="22744" y="26709"/>
                    <a:pt x="18116" y="26529"/>
                    <a:pt x="13484" y="26529"/>
                  </a:cubicBezTo>
                  <a:cubicBezTo>
                    <a:pt x="12268" y="26529"/>
                    <a:pt x="11052" y="26541"/>
                    <a:pt x="9836" y="26571"/>
                  </a:cubicBezTo>
                  <a:cubicBezTo>
                    <a:pt x="6583" y="26656"/>
                    <a:pt x="3331" y="26885"/>
                    <a:pt x="78" y="27341"/>
                  </a:cubicBezTo>
                  <a:cubicBezTo>
                    <a:pt x="0" y="27341"/>
                    <a:pt x="40" y="27459"/>
                    <a:pt x="113" y="27459"/>
                  </a:cubicBezTo>
                  <a:cubicBezTo>
                    <a:pt x="120" y="27459"/>
                    <a:pt x="127" y="27458"/>
                    <a:pt x="135" y="27455"/>
                  </a:cubicBezTo>
                  <a:cubicBezTo>
                    <a:pt x="4627" y="26858"/>
                    <a:pt x="9170" y="26672"/>
                    <a:pt x="13711" y="26672"/>
                  </a:cubicBezTo>
                  <a:cubicBezTo>
                    <a:pt x="15026" y="26672"/>
                    <a:pt x="16341" y="26688"/>
                    <a:pt x="17654" y="26713"/>
                  </a:cubicBezTo>
                  <a:cubicBezTo>
                    <a:pt x="21477" y="26799"/>
                    <a:pt x="25329" y="26942"/>
                    <a:pt x="29181" y="26999"/>
                  </a:cubicBezTo>
                  <a:cubicBezTo>
                    <a:pt x="29152" y="27284"/>
                    <a:pt x="29095" y="27569"/>
                    <a:pt x="29067" y="27855"/>
                  </a:cubicBezTo>
                  <a:cubicBezTo>
                    <a:pt x="28867" y="29110"/>
                    <a:pt x="28696" y="30365"/>
                    <a:pt x="28553" y="31621"/>
                  </a:cubicBezTo>
                  <a:cubicBezTo>
                    <a:pt x="28553" y="31649"/>
                    <a:pt x="28553" y="31649"/>
                    <a:pt x="28553" y="31649"/>
                  </a:cubicBezTo>
                  <a:cubicBezTo>
                    <a:pt x="28211" y="31678"/>
                    <a:pt x="27868" y="31678"/>
                    <a:pt x="27555" y="31707"/>
                  </a:cubicBezTo>
                  <a:cubicBezTo>
                    <a:pt x="25275" y="31778"/>
                    <a:pt x="22995" y="31814"/>
                    <a:pt x="20717" y="31814"/>
                  </a:cubicBezTo>
                  <a:cubicBezTo>
                    <a:pt x="17521" y="31814"/>
                    <a:pt x="14330" y="31742"/>
                    <a:pt x="11149" y="31592"/>
                  </a:cubicBezTo>
                  <a:cubicBezTo>
                    <a:pt x="8067" y="31450"/>
                    <a:pt x="4986" y="31250"/>
                    <a:pt x="1933" y="30965"/>
                  </a:cubicBezTo>
                  <a:cubicBezTo>
                    <a:pt x="1925" y="30962"/>
                    <a:pt x="1918" y="30961"/>
                    <a:pt x="1912" y="30961"/>
                  </a:cubicBezTo>
                  <a:cubicBezTo>
                    <a:pt x="1848" y="30961"/>
                    <a:pt x="1855" y="31081"/>
                    <a:pt x="1933" y="31107"/>
                  </a:cubicBezTo>
                  <a:cubicBezTo>
                    <a:pt x="7382" y="31621"/>
                    <a:pt x="12860" y="31906"/>
                    <a:pt x="18339" y="31963"/>
                  </a:cubicBezTo>
                  <a:cubicBezTo>
                    <a:pt x="19248" y="31979"/>
                    <a:pt x="20160" y="31986"/>
                    <a:pt x="21073" y="31986"/>
                  </a:cubicBezTo>
                  <a:cubicBezTo>
                    <a:pt x="23567" y="31986"/>
                    <a:pt x="26068" y="31933"/>
                    <a:pt x="28553" y="31849"/>
                  </a:cubicBezTo>
                  <a:lnTo>
                    <a:pt x="28553" y="31849"/>
                  </a:lnTo>
                  <a:cubicBezTo>
                    <a:pt x="28411" y="33048"/>
                    <a:pt x="28325" y="34303"/>
                    <a:pt x="28496" y="35530"/>
                  </a:cubicBezTo>
                  <a:cubicBezTo>
                    <a:pt x="28496" y="35590"/>
                    <a:pt x="28552" y="35626"/>
                    <a:pt x="28604" y="35626"/>
                  </a:cubicBezTo>
                  <a:cubicBezTo>
                    <a:pt x="28651" y="35626"/>
                    <a:pt x="28696" y="35597"/>
                    <a:pt x="28696" y="35530"/>
                  </a:cubicBezTo>
                  <a:cubicBezTo>
                    <a:pt x="28724" y="34360"/>
                    <a:pt x="28696" y="33219"/>
                    <a:pt x="28810" y="32077"/>
                  </a:cubicBezTo>
                  <a:cubicBezTo>
                    <a:pt x="28810" y="31992"/>
                    <a:pt x="28810" y="31906"/>
                    <a:pt x="28810" y="31821"/>
                  </a:cubicBezTo>
                  <a:cubicBezTo>
                    <a:pt x="30807" y="31764"/>
                    <a:pt x="32776" y="31649"/>
                    <a:pt x="34745" y="31507"/>
                  </a:cubicBezTo>
                  <a:cubicBezTo>
                    <a:pt x="37826" y="31307"/>
                    <a:pt x="40879" y="31022"/>
                    <a:pt x="43961" y="30651"/>
                  </a:cubicBezTo>
                  <a:cubicBezTo>
                    <a:pt x="44046" y="30651"/>
                    <a:pt x="44046" y="30480"/>
                    <a:pt x="43961" y="30480"/>
                  </a:cubicBezTo>
                  <a:cubicBezTo>
                    <a:pt x="38910" y="31022"/>
                    <a:pt x="33889" y="31450"/>
                    <a:pt x="28839" y="31649"/>
                  </a:cubicBezTo>
                  <a:cubicBezTo>
                    <a:pt x="28953" y="30622"/>
                    <a:pt x="29067" y="29595"/>
                    <a:pt x="29238" y="28597"/>
                  </a:cubicBezTo>
                  <a:cubicBezTo>
                    <a:pt x="29295" y="28054"/>
                    <a:pt x="29381" y="27541"/>
                    <a:pt x="29438" y="26999"/>
                  </a:cubicBezTo>
                  <a:cubicBezTo>
                    <a:pt x="30541" y="27032"/>
                    <a:pt x="31644" y="27046"/>
                    <a:pt x="32741" y="27046"/>
                  </a:cubicBezTo>
                  <a:cubicBezTo>
                    <a:pt x="33517" y="27046"/>
                    <a:pt x="34290" y="27039"/>
                    <a:pt x="35059" y="27027"/>
                  </a:cubicBezTo>
                  <a:cubicBezTo>
                    <a:pt x="38340" y="26999"/>
                    <a:pt x="41592" y="26885"/>
                    <a:pt x="44845" y="26457"/>
                  </a:cubicBezTo>
                  <a:cubicBezTo>
                    <a:pt x="44902" y="26457"/>
                    <a:pt x="44931" y="26342"/>
                    <a:pt x="44845" y="26342"/>
                  </a:cubicBezTo>
                  <a:cubicBezTo>
                    <a:pt x="41906" y="26599"/>
                    <a:pt x="38996" y="26799"/>
                    <a:pt x="36057" y="26856"/>
                  </a:cubicBezTo>
                  <a:cubicBezTo>
                    <a:pt x="34959" y="26870"/>
                    <a:pt x="33860" y="26877"/>
                    <a:pt x="32762" y="26877"/>
                  </a:cubicBezTo>
                  <a:cubicBezTo>
                    <a:pt x="31663" y="26877"/>
                    <a:pt x="30565" y="26870"/>
                    <a:pt x="29466" y="26856"/>
                  </a:cubicBezTo>
                  <a:cubicBezTo>
                    <a:pt x="29694" y="25230"/>
                    <a:pt x="29866" y="23575"/>
                    <a:pt x="29980" y="21949"/>
                  </a:cubicBezTo>
                  <a:cubicBezTo>
                    <a:pt x="31064" y="21949"/>
                    <a:pt x="32120" y="21977"/>
                    <a:pt x="33175" y="22006"/>
                  </a:cubicBezTo>
                  <a:cubicBezTo>
                    <a:pt x="36200" y="22091"/>
                    <a:pt x="39224" y="22148"/>
                    <a:pt x="42277" y="22205"/>
                  </a:cubicBezTo>
                  <a:cubicBezTo>
                    <a:pt x="42334" y="22205"/>
                    <a:pt x="42334" y="22120"/>
                    <a:pt x="42277" y="22120"/>
                  </a:cubicBezTo>
                  <a:cubicBezTo>
                    <a:pt x="38169" y="22006"/>
                    <a:pt x="34088" y="21920"/>
                    <a:pt x="30008" y="21834"/>
                  </a:cubicBezTo>
                  <a:cubicBezTo>
                    <a:pt x="30008" y="21806"/>
                    <a:pt x="30008" y="21777"/>
                    <a:pt x="30008" y="21749"/>
                  </a:cubicBezTo>
                  <a:cubicBezTo>
                    <a:pt x="30065" y="20864"/>
                    <a:pt x="30094" y="19980"/>
                    <a:pt x="30122" y="19095"/>
                  </a:cubicBezTo>
                  <a:lnTo>
                    <a:pt x="32405" y="19095"/>
                  </a:lnTo>
                  <a:cubicBezTo>
                    <a:pt x="35429" y="19038"/>
                    <a:pt x="38482" y="18924"/>
                    <a:pt x="41478" y="18525"/>
                  </a:cubicBezTo>
                  <a:cubicBezTo>
                    <a:pt x="41564" y="18496"/>
                    <a:pt x="41564" y="18382"/>
                    <a:pt x="41478" y="18382"/>
                  </a:cubicBezTo>
                  <a:cubicBezTo>
                    <a:pt x="38796" y="18639"/>
                    <a:pt x="36114" y="18839"/>
                    <a:pt x="33404" y="18896"/>
                  </a:cubicBezTo>
                  <a:cubicBezTo>
                    <a:pt x="32319" y="18924"/>
                    <a:pt x="31235" y="18953"/>
                    <a:pt x="30122" y="18953"/>
                  </a:cubicBezTo>
                  <a:cubicBezTo>
                    <a:pt x="30180" y="17070"/>
                    <a:pt x="30180" y="15186"/>
                    <a:pt x="30122" y="13275"/>
                  </a:cubicBezTo>
                  <a:cubicBezTo>
                    <a:pt x="30693" y="13275"/>
                    <a:pt x="31235" y="13246"/>
                    <a:pt x="31777" y="13218"/>
                  </a:cubicBezTo>
                  <a:cubicBezTo>
                    <a:pt x="34317" y="13046"/>
                    <a:pt x="36856" y="12704"/>
                    <a:pt x="39310" y="11962"/>
                  </a:cubicBezTo>
                  <a:cubicBezTo>
                    <a:pt x="39388" y="11962"/>
                    <a:pt x="39348" y="11844"/>
                    <a:pt x="39297" y="11844"/>
                  </a:cubicBezTo>
                  <a:cubicBezTo>
                    <a:pt x="39292" y="11844"/>
                    <a:pt x="39286" y="11846"/>
                    <a:pt x="39281" y="11848"/>
                  </a:cubicBezTo>
                  <a:cubicBezTo>
                    <a:pt x="37056" y="12476"/>
                    <a:pt x="34773" y="12847"/>
                    <a:pt x="32491" y="13018"/>
                  </a:cubicBezTo>
                  <a:cubicBezTo>
                    <a:pt x="31692" y="13075"/>
                    <a:pt x="30921" y="13104"/>
                    <a:pt x="30122" y="13132"/>
                  </a:cubicBezTo>
                  <a:cubicBezTo>
                    <a:pt x="30094" y="12048"/>
                    <a:pt x="30037" y="10935"/>
                    <a:pt x="29980" y="9851"/>
                  </a:cubicBezTo>
                  <a:cubicBezTo>
                    <a:pt x="32405" y="9566"/>
                    <a:pt x="34830" y="9280"/>
                    <a:pt x="37256" y="8966"/>
                  </a:cubicBezTo>
                  <a:cubicBezTo>
                    <a:pt x="37341" y="8938"/>
                    <a:pt x="37341" y="8824"/>
                    <a:pt x="37256" y="8824"/>
                  </a:cubicBezTo>
                  <a:cubicBezTo>
                    <a:pt x="34830" y="9081"/>
                    <a:pt x="32405" y="9366"/>
                    <a:pt x="29980" y="9651"/>
                  </a:cubicBezTo>
                  <a:cubicBezTo>
                    <a:pt x="29951" y="9081"/>
                    <a:pt x="29923" y="8481"/>
                    <a:pt x="29866" y="7882"/>
                  </a:cubicBezTo>
                  <a:cubicBezTo>
                    <a:pt x="29694" y="5286"/>
                    <a:pt x="29466" y="2661"/>
                    <a:pt x="29238" y="64"/>
                  </a:cubicBezTo>
                  <a:cubicBezTo>
                    <a:pt x="29238" y="22"/>
                    <a:pt x="29202" y="0"/>
                    <a:pt x="291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0" name="Google Shape;440;p31"/>
          <p:cNvSpPr/>
          <p:nvPr/>
        </p:nvSpPr>
        <p:spPr>
          <a:xfrm>
            <a:off x="-58950" y="-299036"/>
            <a:ext cx="1583185" cy="1645998"/>
          </a:xfrm>
          <a:custGeom>
            <a:avLst/>
            <a:gdLst/>
            <a:ahLst/>
            <a:cxnLst/>
            <a:rect l="l" t="t" r="r" b="b"/>
            <a:pathLst>
              <a:path w="29389" h="30555" extrusionOk="0">
                <a:moveTo>
                  <a:pt x="19681" y="0"/>
                </a:moveTo>
                <a:cubicBezTo>
                  <a:pt x="18478" y="0"/>
                  <a:pt x="17321" y="888"/>
                  <a:pt x="16350" y="1713"/>
                </a:cubicBezTo>
                <a:cubicBezTo>
                  <a:pt x="10501" y="6821"/>
                  <a:pt x="4566" y="12013"/>
                  <a:pt x="657" y="18718"/>
                </a:cubicBezTo>
                <a:cubicBezTo>
                  <a:pt x="315" y="19261"/>
                  <a:pt x="1" y="19860"/>
                  <a:pt x="29" y="20516"/>
                </a:cubicBezTo>
                <a:cubicBezTo>
                  <a:pt x="58" y="20915"/>
                  <a:pt x="229" y="21315"/>
                  <a:pt x="429" y="21686"/>
                </a:cubicBezTo>
                <a:cubicBezTo>
                  <a:pt x="457" y="21743"/>
                  <a:pt x="486" y="21828"/>
                  <a:pt x="514" y="21886"/>
                </a:cubicBezTo>
                <a:cubicBezTo>
                  <a:pt x="1228" y="23227"/>
                  <a:pt x="1912" y="24539"/>
                  <a:pt x="2597" y="25880"/>
                </a:cubicBezTo>
                <a:cubicBezTo>
                  <a:pt x="3310" y="27250"/>
                  <a:pt x="4081" y="28648"/>
                  <a:pt x="5308" y="29618"/>
                </a:cubicBezTo>
                <a:cubicBezTo>
                  <a:pt x="6018" y="30159"/>
                  <a:pt x="7094" y="30554"/>
                  <a:pt x="8114" y="30554"/>
                </a:cubicBezTo>
                <a:cubicBezTo>
                  <a:pt x="8651" y="30554"/>
                  <a:pt x="9173" y="30445"/>
                  <a:pt x="9616" y="30188"/>
                </a:cubicBezTo>
                <a:cubicBezTo>
                  <a:pt x="10900" y="29475"/>
                  <a:pt x="11299" y="27592"/>
                  <a:pt x="12412" y="26622"/>
                </a:cubicBezTo>
                <a:cubicBezTo>
                  <a:pt x="14096" y="25110"/>
                  <a:pt x="16093" y="23911"/>
                  <a:pt x="17947" y="22656"/>
                </a:cubicBezTo>
                <a:cubicBezTo>
                  <a:pt x="20544" y="20944"/>
                  <a:pt x="23197" y="19261"/>
                  <a:pt x="25623" y="17320"/>
                </a:cubicBezTo>
                <a:cubicBezTo>
                  <a:pt x="26536" y="16579"/>
                  <a:pt x="28447" y="15380"/>
                  <a:pt x="28904" y="14267"/>
                </a:cubicBezTo>
                <a:cubicBezTo>
                  <a:pt x="29389" y="13069"/>
                  <a:pt x="28504" y="11329"/>
                  <a:pt x="27934" y="10330"/>
                </a:cubicBezTo>
                <a:cubicBezTo>
                  <a:pt x="27192" y="9103"/>
                  <a:pt x="26279" y="7990"/>
                  <a:pt x="25708" y="6678"/>
                </a:cubicBezTo>
                <a:cubicBezTo>
                  <a:pt x="25423" y="6022"/>
                  <a:pt x="25223" y="5337"/>
                  <a:pt x="24909" y="4709"/>
                </a:cubicBezTo>
                <a:cubicBezTo>
                  <a:pt x="24282" y="3368"/>
                  <a:pt x="23169" y="2312"/>
                  <a:pt x="22085" y="1285"/>
                </a:cubicBezTo>
                <a:cubicBezTo>
                  <a:pt x="21571" y="800"/>
                  <a:pt x="21000" y="287"/>
                  <a:pt x="20316" y="87"/>
                </a:cubicBezTo>
                <a:cubicBezTo>
                  <a:pt x="20103" y="27"/>
                  <a:pt x="19891" y="0"/>
                  <a:pt x="196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1"/>
          <p:cNvSpPr/>
          <p:nvPr/>
        </p:nvSpPr>
        <p:spPr>
          <a:xfrm>
            <a:off x="878925" y="638275"/>
            <a:ext cx="572100" cy="449925"/>
          </a:xfrm>
          <a:custGeom>
            <a:avLst/>
            <a:gdLst/>
            <a:ahLst/>
            <a:cxnLst/>
            <a:rect l="l" t="t" r="r" b="b"/>
            <a:pathLst>
              <a:path w="22884" h="17997" extrusionOk="0">
                <a:moveTo>
                  <a:pt x="17237" y="0"/>
                </a:moveTo>
                <a:cubicBezTo>
                  <a:pt x="14525" y="0"/>
                  <a:pt x="11243" y="1204"/>
                  <a:pt x="9217" y="1886"/>
                </a:cubicBezTo>
                <a:cubicBezTo>
                  <a:pt x="7248" y="2543"/>
                  <a:pt x="5308" y="3313"/>
                  <a:pt x="3710" y="4625"/>
                </a:cubicBezTo>
                <a:cubicBezTo>
                  <a:pt x="1998" y="6023"/>
                  <a:pt x="771" y="7992"/>
                  <a:pt x="286" y="10161"/>
                </a:cubicBezTo>
                <a:cubicBezTo>
                  <a:pt x="58" y="11245"/>
                  <a:pt x="1" y="12386"/>
                  <a:pt x="343" y="13442"/>
                </a:cubicBezTo>
                <a:cubicBezTo>
                  <a:pt x="800" y="14868"/>
                  <a:pt x="1912" y="16010"/>
                  <a:pt x="3196" y="16752"/>
                </a:cubicBezTo>
                <a:cubicBezTo>
                  <a:pt x="4699" y="17623"/>
                  <a:pt x="6376" y="17997"/>
                  <a:pt x="8090" y="17997"/>
                </a:cubicBezTo>
                <a:cubicBezTo>
                  <a:pt x="10640" y="17997"/>
                  <a:pt x="13270" y="17170"/>
                  <a:pt x="15522" y="15924"/>
                </a:cubicBezTo>
                <a:cubicBezTo>
                  <a:pt x="18290" y="14383"/>
                  <a:pt x="20801" y="12158"/>
                  <a:pt x="21942" y="9219"/>
                </a:cubicBezTo>
                <a:cubicBezTo>
                  <a:pt x="22884" y="6708"/>
                  <a:pt x="22712" y="2485"/>
                  <a:pt x="20230" y="774"/>
                </a:cubicBezTo>
                <a:cubicBezTo>
                  <a:pt x="19425" y="215"/>
                  <a:pt x="18382" y="0"/>
                  <a:pt x="17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1"/>
          <p:cNvSpPr/>
          <p:nvPr/>
        </p:nvSpPr>
        <p:spPr>
          <a:xfrm>
            <a:off x="7230650" y="3823800"/>
            <a:ext cx="2218547" cy="1744764"/>
          </a:xfrm>
          <a:custGeom>
            <a:avLst/>
            <a:gdLst/>
            <a:ahLst/>
            <a:cxnLst/>
            <a:rect l="l" t="t" r="r" b="b"/>
            <a:pathLst>
              <a:path w="22884" h="17997" extrusionOk="0">
                <a:moveTo>
                  <a:pt x="17237" y="0"/>
                </a:moveTo>
                <a:cubicBezTo>
                  <a:pt x="14525" y="0"/>
                  <a:pt x="11243" y="1204"/>
                  <a:pt x="9217" y="1886"/>
                </a:cubicBezTo>
                <a:cubicBezTo>
                  <a:pt x="7248" y="2543"/>
                  <a:pt x="5308" y="3313"/>
                  <a:pt x="3710" y="4625"/>
                </a:cubicBezTo>
                <a:cubicBezTo>
                  <a:pt x="1998" y="6023"/>
                  <a:pt x="771" y="7992"/>
                  <a:pt x="286" y="10161"/>
                </a:cubicBezTo>
                <a:cubicBezTo>
                  <a:pt x="58" y="11245"/>
                  <a:pt x="1" y="12386"/>
                  <a:pt x="343" y="13442"/>
                </a:cubicBezTo>
                <a:cubicBezTo>
                  <a:pt x="800" y="14868"/>
                  <a:pt x="1912" y="16010"/>
                  <a:pt x="3196" y="16752"/>
                </a:cubicBezTo>
                <a:cubicBezTo>
                  <a:pt x="4699" y="17623"/>
                  <a:pt x="6376" y="17997"/>
                  <a:pt x="8090" y="17997"/>
                </a:cubicBezTo>
                <a:cubicBezTo>
                  <a:pt x="10640" y="17997"/>
                  <a:pt x="13270" y="17170"/>
                  <a:pt x="15522" y="15924"/>
                </a:cubicBezTo>
                <a:cubicBezTo>
                  <a:pt x="18290" y="14383"/>
                  <a:pt x="20801" y="12158"/>
                  <a:pt x="21942" y="9219"/>
                </a:cubicBezTo>
                <a:cubicBezTo>
                  <a:pt x="22884" y="6708"/>
                  <a:pt x="22712" y="2485"/>
                  <a:pt x="20230" y="774"/>
                </a:cubicBezTo>
                <a:cubicBezTo>
                  <a:pt x="19425" y="215"/>
                  <a:pt x="18382" y="0"/>
                  <a:pt x="17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1581000" y="2360400"/>
            <a:ext cx="3810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2833475" y="1224376"/>
            <a:ext cx="1305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a:off x="1847550" y="3189325"/>
            <a:ext cx="3276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3" name="Google Shape;23;p3"/>
          <p:cNvGrpSpPr/>
          <p:nvPr/>
        </p:nvGrpSpPr>
        <p:grpSpPr>
          <a:xfrm rot="623712">
            <a:off x="-392076" y="3670622"/>
            <a:ext cx="2076762" cy="1937313"/>
            <a:chOff x="492250" y="689575"/>
            <a:chExt cx="1123275" cy="1047850"/>
          </a:xfrm>
        </p:grpSpPr>
        <p:sp>
          <p:nvSpPr>
            <p:cNvPr id="24" name="Google Shape;24;p3"/>
            <p:cNvSpPr/>
            <p:nvPr/>
          </p:nvSpPr>
          <p:spPr>
            <a:xfrm>
              <a:off x="720300" y="849350"/>
              <a:ext cx="54950" cy="849575"/>
            </a:xfrm>
            <a:custGeom>
              <a:avLst/>
              <a:gdLst/>
              <a:ahLst/>
              <a:cxnLst/>
              <a:rect l="l" t="t" r="r" b="b"/>
              <a:pathLst>
                <a:path w="2198" h="33983" extrusionOk="0">
                  <a:moveTo>
                    <a:pt x="2141" y="0"/>
                  </a:moveTo>
                  <a:cubicBezTo>
                    <a:pt x="2112" y="0"/>
                    <a:pt x="2084" y="22"/>
                    <a:pt x="2084" y="65"/>
                  </a:cubicBezTo>
                  <a:cubicBezTo>
                    <a:pt x="1855" y="4487"/>
                    <a:pt x="1656" y="8881"/>
                    <a:pt x="1427" y="13275"/>
                  </a:cubicBezTo>
                  <a:cubicBezTo>
                    <a:pt x="1171" y="17697"/>
                    <a:pt x="885" y="22091"/>
                    <a:pt x="571" y="26485"/>
                  </a:cubicBezTo>
                  <a:cubicBezTo>
                    <a:pt x="400" y="28939"/>
                    <a:pt x="172" y="31421"/>
                    <a:pt x="1" y="33875"/>
                  </a:cubicBezTo>
                  <a:cubicBezTo>
                    <a:pt x="1" y="33946"/>
                    <a:pt x="58" y="33982"/>
                    <a:pt x="115" y="33982"/>
                  </a:cubicBezTo>
                  <a:cubicBezTo>
                    <a:pt x="172" y="33982"/>
                    <a:pt x="229" y="33946"/>
                    <a:pt x="229" y="33875"/>
                  </a:cubicBezTo>
                  <a:cubicBezTo>
                    <a:pt x="657" y="29510"/>
                    <a:pt x="914" y="25087"/>
                    <a:pt x="1199" y="20693"/>
                  </a:cubicBezTo>
                  <a:cubicBezTo>
                    <a:pt x="1484" y="16299"/>
                    <a:pt x="1713" y="11905"/>
                    <a:pt x="1912" y="7483"/>
                  </a:cubicBezTo>
                  <a:cubicBezTo>
                    <a:pt x="2027" y="5029"/>
                    <a:pt x="2141" y="2547"/>
                    <a:pt x="2198" y="65"/>
                  </a:cubicBezTo>
                  <a:cubicBezTo>
                    <a:pt x="2198" y="22"/>
                    <a:pt x="2169" y="0"/>
                    <a:pt x="214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851125" y="805125"/>
              <a:ext cx="75350" cy="932300"/>
            </a:xfrm>
            <a:custGeom>
              <a:avLst/>
              <a:gdLst/>
              <a:ahLst/>
              <a:cxnLst/>
              <a:rect l="l" t="t" r="r" b="b"/>
              <a:pathLst>
                <a:path w="3014" h="37292" extrusionOk="0">
                  <a:moveTo>
                    <a:pt x="2957" y="0"/>
                  </a:moveTo>
                  <a:cubicBezTo>
                    <a:pt x="2928" y="0"/>
                    <a:pt x="2899" y="22"/>
                    <a:pt x="2899" y="65"/>
                  </a:cubicBezTo>
                  <a:cubicBezTo>
                    <a:pt x="2329" y="4915"/>
                    <a:pt x="1758" y="9765"/>
                    <a:pt x="1359" y="14616"/>
                  </a:cubicBezTo>
                  <a:cubicBezTo>
                    <a:pt x="1159" y="17070"/>
                    <a:pt x="1016" y="19495"/>
                    <a:pt x="931" y="21949"/>
                  </a:cubicBezTo>
                  <a:cubicBezTo>
                    <a:pt x="845" y="24345"/>
                    <a:pt x="845" y="26742"/>
                    <a:pt x="788" y="29110"/>
                  </a:cubicBezTo>
                  <a:cubicBezTo>
                    <a:pt x="702" y="31821"/>
                    <a:pt x="503" y="34531"/>
                    <a:pt x="18" y="37185"/>
                  </a:cubicBezTo>
                  <a:cubicBezTo>
                    <a:pt x="0" y="37254"/>
                    <a:pt x="56" y="37292"/>
                    <a:pt x="103" y="37292"/>
                  </a:cubicBezTo>
                  <a:cubicBezTo>
                    <a:pt x="134" y="37292"/>
                    <a:pt x="160" y="37276"/>
                    <a:pt x="160" y="37242"/>
                  </a:cubicBezTo>
                  <a:cubicBezTo>
                    <a:pt x="1102" y="32534"/>
                    <a:pt x="959" y="27712"/>
                    <a:pt x="1073" y="22947"/>
                  </a:cubicBezTo>
                  <a:cubicBezTo>
                    <a:pt x="1188" y="18040"/>
                    <a:pt x="1587" y="13161"/>
                    <a:pt x="2101" y="8282"/>
                  </a:cubicBezTo>
                  <a:cubicBezTo>
                    <a:pt x="2386" y="5543"/>
                    <a:pt x="2700" y="2804"/>
                    <a:pt x="3014" y="65"/>
                  </a:cubicBezTo>
                  <a:cubicBezTo>
                    <a:pt x="3014" y="22"/>
                    <a:pt x="2985" y="0"/>
                    <a:pt x="295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931450" y="792875"/>
              <a:ext cx="64925" cy="931375"/>
            </a:xfrm>
            <a:custGeom>
              <a:avLst/>
              <a:gdLst/>
              <a:ahLst/>
              <a:cxnLst/>
              <a:rect l="l" t="t" r="r" b="b"/>
              <a:pathLst>
                <a:path w="2597" h="37255" extrusionOk="0">
                  <a:moveTo>
                    <a:pt x="2551" y="1"/>
                  </a:moveTo>
                  <a:cubicBezTo>
                    <a:pt x="2545" y="1"/>
                    <a:pt x="2540" y="4"/>
                    <a:pt x="2540" y="12"/>
                  </a:cubicBezTo>
                  <a:cubicBezTo>
                    <a:pt x="1769" y="4777"/>
                    <a:pt x="1284" y="9599"/>
                    <a:pt x="970" y="14393"/>
                  </a:cubicBezTo>
                  <a:cubicBezTo>
                    <a:pt x="657" y="19243"/>
                    <a:pt x="457" y="24094"/>
                    <a:pt x="286" y="28944"/>
                  </a:cubicBezTo>
                  <a:cubicBezTo>
                    <a:pt x="200" y="31683"/>
                    <a:pt x="86" y="34451"/>
                    <a:pt x="0" y="37190"/>
                  </a:cubicBezTo>
                  <a:cubicBezTo>
                    <a:pt x="0" y="37233"/>
                    <a:pt x="43" y="37254"/>
                    <a:pt x="86" y="37254"/>
                  </a:cubicBezTo>
                  <a:cubicBezTo>
                    <a:pt x="129" y="37254"/>
                    <a:pt x="171" y="37233"/>
                    <a:pt x="171" y="37190"/>
                  </a:cubicBezTo>
                  <a:cubicBezTo>
                    <a:pt x="400" y="32339"/>
                    <a:pt x="514" y="27489"/>
                    <a:pt x="685" y="22610"/>
                  </a:cubicBezTo>
                  <a:cubicBezTo>
                    <a:pt x="885" y="17817"/>
                    <a:pt x="1113" y="12995"/>
                    <a:pt x="1570" y="8201"/>
                  </a:cubicBezTo>
                  <a:cubicBezTo>
                    <a:pt x="1855" y="5462"/>
                    <a:pt x="2169" y="2752"/>
                    <a:pt x="2597" y="41"/>
                  </a:cubicBezTo>
                  <a:cubicBezTo>
                    <a:pt x="2597" y="21"/>
                    <a:pt x="2568" y="1"/>
                    <a:pt x="25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1089800" y="762500"/>
              <a:ext cx="33550" cy="948575"/>
            </a:xfrm>
            <a:custGeom>
              <a:avLst/>
              <a:gdLst/>
              <a:ahLst/>
              <a:cxnLst/>
              <a:rect l="l" t="t" r="r" b="b"/>
              <a:pathLst>
                <a:path w="1342" h="37943" extrusionOk="0">
                  <a:moveTo>
                    <a:pt x="799" y="1"/>
                  </a:moveTo>
                  <a:cubicBezTo>
                    <a:pt x="757" y="1"/>
                    <a:pt x="714" y="29"/>
                    <a:pt x="714" y="86"/>
                  </a:cubicBezTo>
                  <a:cubicBezTo>
                    <a:pt x="971" y="4994"/>
                    <a:pt x="1056" y="9901"/>
                    <a:pt x="1056" y="14837"/>
                  </a:cubicBezTo>
                  <a:cubicBezTo>
                    <a:pt x="1028" y="19745"/>
                    <a:pt x="856" y="24681"/>
                    <a:pt x="571" y="29588"/>
                  </a:cubicBezTo>
                  <a:cubicBezTo>
                    <a:pt x="485" y="30958"/>
                    <a:pt x="400" y="32356"/>
                    <a:pt x="314" y="33726"/>
                  </a:cubicBezTo>
                  <a:cubicBezTo>
                    <a:pt x="257" y="34410"/>
                    <a:pt x="200" y="35067"/>
                    <a:pt x="143" y="35751"/>
                  </a:cubicBezTo>
                  <a:cubicBezTo>
                    <a:pt x="86" y="36465"/>
                    <a:pt x="0" y="37178"/>
                    <a:pt x="29" y="37863"/>
                  </a:cubicBezTo>
                  <a:cubicBezTo>
                    <a:pt x="29" y="37912"/>
                    <a:pt x="77" y="37943"/>
                    <a:pt x="123" y="37943"/>
                  </a:cubicBezTo>
                  <a:cubicBezTo>
                    <a:pt x="156" y="37943"/>
                    <a:pt x="188" y="37927"/>
                    <a:pt x="200" y="37891"/>
                  </a:cubicBezTo>
                  <a:cubicBezTo>
                    <a:pt x="314" y="37321"/>
                    <a:pt x="343" y="36721"/>
                    <a:pt x="400" y="36122"/>
                  </a:cubicBezTo>
                  <a:cubicBezTo>
                    <a:pt x="457" y="35523"/>
                    <a:pt x="485" y="34895"/>
                    <a:pt x="543" y="34296"/>
                  </a:cubicBezTo>
                  <a:cubicBezTo>
                    <a:pt x="628" y="33041"/>
                    <a:pt x="714" y="31785"/>
                    <a:pt x="799" y="30559"/>
                  </a:cubicBezTo>
                  <a:cubicBezTo>
                    <a:pt x="942" y="28105"/>
                    <a:pt x="1085" y="25651"/>
                    <a:pt x="1142" y="23169"/>
                  </a:cubicBezTo>
                  <a:cubicBezTo>
                    <a:pt x="1313" y="18261"/>
                    <a:pt x="1341" y="13325"/>
                    <a:pt x="1199" y="8389"/>
                  </a:cubicBezTo>
                  <a:cubicBezTo>
                    <a:pt x="1142" y="5621"/>
                    <a:pt x="1028" y="2854"/>
                    <a:pt x="885" y="86"/>
                  </a:cubicBezTo>
                  <a:cubicBezTo>
                    <a:pt x="885" y="29"/>
                    <a:pt x="842" y="1"/>
                    <a:pt x="79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492250" y="689575"/>
              <a:ext cx="1123275" cy="890675"/>
            </a:xfrm>
            <a:custGeom>
              <a:avLst/>
              <a:gdLst/>
              <a:ahLst/>
              <a:cxnLst/>
              <a:rect l="l" t="t" r="r" b="b"/>
              <a:pathLst>
                <a:path w="44931" h="35627" extrusionOk="0">
                  <a:moveTo>
                    <a:pt x="29167" y="0"/>
                  </a:moveTo>
                  <a:cubicBezTo>
                    <a:pt x="29131" y="0"/>
                    <a:pt x="29095" y="22"/>
                    <a:pt x="29095" y="64"/>
                  </a:cubicBezTo>
                  <a:cubicBezTo>
                    <a:pt x="29352" y="3260"/>
                    <a:pt x="29609" y="6484"/>
                    <a:pt x="29752" y="9680"/>
                  </a:cubicBezTo>
                  <a:cubicBezTo>
                    <a:pt x="27868" y="9908"/>
                    <a:pt x="25985" y="10165"/>
                    <a:pt x="24102" y="10364"/>
                  </a:cubicBezTo>
                  <a:cubicBezTo>
                    <a:pt x="19708" y="10907"/>
                    <a:pt x="15314" y="11420"/>
                    <a:pt x="10920" y="11934"/>
                  </a:cubicBezTo>
                  <a:cubicBezTo>
                    <a:pt x="9693" y="12105"/>
                    <a:pt x="8467" y="12248"/>
                    <a:pt x="7240" y="12390"/>
                  </a:cubicBezTo>
                  <a:cubicBezTo>
                    <a:pt x="6650" y="12464"/>
                    <a:pt x="6046" y="12522"/>
                    <a:pt x="5441" y="12522"/>
                  </a:cubicBezTo>
                  <a:cubicBezTo>
                    <a:pt x="4876" y="12522"/>
                    <a:pt x="4311" y="12471"/>
                    <a:pt x="3759" y="12333"/>
                  </a:cubicBezTo>
                  <a:cubicBezTo>
                    <a:pt x="3749" y="12330"/>
                    <a:pt x="3741" y="12329"/>
                    <a:pt x="3733" y="12329"/>
                  </a:cubicBezTo>
                  <a:cubicBezTo>
                    <a:pt x="3668" y="12329"/>
                    <a:pt x="3651" y="12422"/>
                    <a:pt x="3702" y="12447"/>
                  </a:cubicBezTo>
                  <a:cubicBezTo>
                    <a:pt x="4301" y="12601"/>
                    <a:pt x="4910" y="12663"/>
                    <a:pt x="5518" y="12663"/>
                  </a:cubicBezTo>
                  <a:cubicBezTo>
                    <a:pt x="5923" y="12663"/>
                    <a:pt x="6327" y="12636"/>
                    <a:pt x="6726" y="12590"/>
                  </a:cubicBezTo>
                  <a:cubicBezTo>
                    <a:pt x="7810" y="12504"/>
                    <a:pt x="8923" y="12362"/>
                    <a:pt x="10007" y="12219"/>
                  </a:cubicBezTo>
                  <a:cubicBezTo>
                    <a:pt x="12176" y="11962"/>
                    <a:pt x="14373" y="11705"/>
                    <a:pt x="16570" y="11449"/>
                  </a:cubicBezTo>
                  <a:cubicBezTo>
                    <a:pt x="20964" y="10907"/>
                    <a:pt x="25358" y="10393"/>
                    <a:pt x="29780" y="9879"/>
                  </a:cubicBezTo>
                  <a:cubicBezTo>
                    <a:pt x="29809" y="10964"/>
                    <a:pt x="29866" y="12048"/>
                    <a:pt x="29894" y="13161"/>
                  </a:cubicBezTo>
                  <a:cubicBezTo>
                    <a:pt x="28468" y="13189"/>
                    <a:pt x="27041" y="13189"/>
                    <a:pt x="25586" y="13189"/>
                  </a:cubicBezTo>
                  <a:cubicBezTo>
                    <a:pt x="24064" y="13189"/>
                    <a:pt x="22530" y="13164"/>
                    <a:pt x="21000" y="13164"/>
                  </a:cubicBezTo>
                  <a:cubicBezTo>
                    <a:pt x="20234" y="13164"/>
                    <a:pt x="19470" y="13170"/>
                    <a:pt x="18710" y="13189"/>
                  </a:cubicBezTo>
                  <a:cubicBezTo>
                    <a:pt x="16313" y="13275"/>
                    <a:pt x="13916" y="13417"/>
                    <a:pt x="11519" y="13646"/>
                  </a:cubicBezTo>
                  <a:cubicBezTo>
                    <a:pt x="8809" y="13874"/>
                    <a:pt x="6127" y="14216"/>
                    <a:pt x="3445" y="14559"/>
                  </a:cubicBezTo>
                  <a:cubicBezTo>
                    <a:pt x="3359" y="14559"/>
                    <a:pt x="3359" y="14673"/>
                    <a:pt x="3445" y="14673"/>
                  </a:cubicBezTo>
                  <a:cubicBezTo>
                    <a:pt x="8267" y="14074"/>
                    <a:pt x="13089" y="13532"/>
                    <a:pt x="17911" y="13360"/>
                  </a:cubicBezTo>
                  <a:cubicBezTo>
                    <a:pt x="19060" y="13319"/>
                    <a:pt x="20208" y="13307"/>
                    <a:pt x="21357" y="13307"/>
                  </a:cubicBezTo>
                  <a:cubicBezTo>
                    <a:pt x="23228" y="13307"/>
                    <a:pt x="25098" y="13340"/>
                    <a:pt x="26969" y="13340"/>
                  </a:cubicBezTo>
                  <a:cubicBezTo>
                    <a:pt x="27944" y="13340"/>
                    <a:pt x="28919" y="13331"/>
                    <a:pt x="29894" y="13303"/>
                  </a:cubicBezTo>
                  <a:cubicBezTo>
                    <a:pt x="29894" y="13532"/>
                    <a:pt x="29894" y="13760"/>
                    <a:pt x="29923" y="13988"/>
                  </a:cubicBezTo>
                  <a:cubicBezTo>
                    <a:pt x="29951" y="15643"/>
                    <a:pt x="29923" y="17298"/>
                    <a:pt x="29894" y="18953"/>
                  </a:cubicBezTo>
                  <a:cubicBezTo>
                    <a:pt x="28353" y="18953"/>
                    <a:pt x="26841" y="18953"/>
                    <a:pt x="25301" y="18924"/>
                  </a:cubicBezTo>
                  <a:cubicBezTo>
                    <a:pt x="20961" y="18832"/>
                    <a:pt x="16621" y="18665"/>
                    <a:pt x="12267" y="18665"/>
                  </a:cubicBezTo>
                  <a:cubicBezTo>
                    <a:pt x="11239" y="18665"/>
                    <a:pt x="10210" y="18674"/>
                    <a:pt x="9180" y="18696"/>
                  </a:cubicBezTo>
                  <a:cubicBezTo>
                    <a:pt x="6155" y="18724"/>
                    <a:pt x="3131" y="18896"/>
                    <a:pt x="107" y="19238"/>
                  </a:cubicBezTo>
                  <a:cubicBezTo>
                    <a:pt x="58" y="19238"/>
                    <a:pt x="51" y="19301"/>
                    <a:pt x="86" y="19301"/>
                  </a:cubicBezTo>
                  <a:cubicBezTo>
                    <a:pt x="91" y="19301"/>
                    <a:pt x="98" y="19299"/>
                    <a:pt x="107" y="19295"/>
                  </a:cubicBezTo>
                  <a:cubicBezTo>
                    <a:pt x="3913" y="18910"/>
                    <a:pt x="7748" y="18784"/>
                    <a:pt x="11582" y="18784"/>
                  </a:cubicBezTo>
                  <a:cubicBezTo>
                    <a:pt x="13150" y="18784"/>
                    <a:pt x="14718" y="18805"/>
                    <a:pt x="16284" y="18839"/>
                  </a:cubicBezTo>
                  <a:cubicBezTo>
                    <a:pt x="20523" y="18918"/>
                    <a:pt x="24761" y="19098"/>
                    <a:pt x="28976" y="19098"/>
                  </a:cubicBezTo>
                  <a:cubicBezTo>
                    <a:pt x="29273" y="19098"/>
                    <a:pt x="29569" y="19097"/>
                    <a:pt x="29866" y="19095"/>
                  </a:cubicBezTo>
                  <a:lnTo>
                    <a:pt x="29866" y="19095"/>
                  </a:lnTo>
                  <a:cubicBezTo>
                    <a:pt x="29866" y="19723"/>
                    <a:pt x="29837" y="20322"/>
                    <a:pt x="29809" y="20921"/>
                  </a:cubicBezTo>
                  <a:cubicBezTo>
                    <a:pt x="29780" y="21235"/>
                    <a:pt x="29752" y="21521"/>
                    <a:pt x="29723" y="21834"/>
                  </a:cubicBezTo>
                  <a:cubicBezTo>
                    <a:pt x="28525" y="21806"/>
                    <a:pt x="27326" y="21777"/>
                    <a:pt x="26099" y="21749"/>
                  </a:cubicBezTo>
                  <a:cubicBezTo>
                    <a:pt x="20735" y="21606"/>
                    <a:pt x="15371" y="21521"/>
                    <a:pt x="9979" y="21378"/>
                  </a:cubicBezTo>
                  <a:cubicBezTo>
                    <a:pt x="6983" y="21292"/>
                    <a:pt x="3958" y="21150"/>
                    <a:pt x="991" y="20636"/>
                  </a:cubicBezTo>
                  <a:cubicBezTo>
                    <a:pt x="905" y="20636"/>
                    <a:pt x="877" y="20750"/>
                    <a:pt x="963" y="20779"/>
                  </a:cubicBezTo>
                  <a:cubicBezTo>
                    <a:pt x="3588" y="21207"/>
                    <a:pt x="6241" y="21349"/>
                    <a:pt x="8895" y="21435"/>
                  </a:cubicBezTo>
                  <a:cubicBezTo>
                    <a:pt x="11577" y="21521"/>
                    <a:pt x="14230" y="21578"/>
                    <a:pt x="16912" y="21635"/>
                  </a:cubicBezTo>
                  <a:cubicBezTo>
                    <a:pt x="21192" y="21720"/>
                    <a:pt x="25472" y="21834"/>
                    <a:pt x="29723" y="21920"/>
                  </a:cubicBezTo>
                  <a:cubicBezTo>
                    <a:pt x="29609" y="23575"/>
                    <a:pt x="29438" y="25201"/>
                    <a:pt x="29209" y="26856"/>
                  </a:cubicBezTo>
                  <a:cubicBezTo>
                    <a:pt x="28582" y="26828"/>
                    <a:pt x="27983" y="26828"/>
                    <a:pt x="27355" y="26799"/>
                  </a:cubicBezTo>
                  <a:cubicBezTo>
                    <a:pt x="22744" y="26709"/>
                    <a:pt x="18116" y="26529"/>
                    <a:pt x="13484" y="26529"/>
                  </a:cubicBezTo>
                  <a:cubicBezTo>
                    <a:pt x="12268" y="26529"/>
                    <a:pt x="11052" y="26541"/>
                    <a:pt x="9836" y="26571"/>
                  </a:cubicBezTo>
                  <a:cubicBezTo>
                    <a:pt x="6583" y="26656"/>
                    <a:pt x="3331" y="26885"/>
                    <a:pt x="78" y="27341"/>
                  </a:cubicBezTo>
                  <a:cubicBezTo>
                    <a:pt x="0" y="27341"/>
                    <a:pt x="40" y="27459"/>
                    <a:pt x="113" y="27459"/>
                  </a:cubicBezTo>
                  <a:cubicBezTo>
                    <a:pt x="120" y="27459"/>
                    <a:pt x="127" y="27458"/>
                    <a:pt x="135" y="27455"/>
                  </a:cubicBezTo>
                  <a:cubicBezTo>
                    <a:pt x="4627" y="26858"/>
                    <a:pt x="9170" y="26672"/>
                    <a:pt x="13711" y="26672"/>
                  </a:cubicBezTo>
                  <a:cubicBezTo>
                    <a:pt x="15026" y="26672"/>
                    <a:pt x="16341" y="26688"/>
                    <a:pt x="17654" y="26713"/>
                  </a:cubicBezTo>
                  <a:cubicBezTo>
                    <a:pt x="21477" y="26799"/>
                    <a:pt x="25329" y="26942"/>
                    <a:pt x="29181" y="26999"/>
                  </a:cubicBezTo>
                  <a:cubicBezTo>
                    <a:pt x="29152" y="27284"/>
                    <a:pt x="29095" y="27569"/>
                    <a:pt x="29067" y="27855"/>
                  </a:cubicBezTo>
                  <a:cubicBezTo>
                    <a:pt x="28867" y="29110"/>
                    <a:pt x="28696" y="30365"/>
                    <a:pt x="28553" y="31621"/>
                  </a:cubicBezTo>
                  <a:cubicBezTo>
                    <a:pt x="28553" y="31649"/>
                    <a:pt x="28553" y="31649"/>
                    <a:pt x="28553" y="31649"/>
                  </a:cubicBezTo>
                  <a:cubicBezTo>
                    <a:pt x="28211" y="31678"/>
                    <a:pt x="27868" y="31678"/>
                    <a:pt x="27555" y="31707"/>
                  </a:cubicBezTo>
                  <a:cubicBezTo>
                    <a:pt x="25275" y="31778"/>
                    <a:pt x="22995" y="31814"/>
                    <a:pt x="20717" y="31814"/>
                  </a:cubicBezTo>
                  <a:cubicBezTo>
                    <a:pt x="17521" y="31814"/>
                    <a:pt x="14330" y="31742"/>
                    <a:pt x="11149" y="31592"/>
                  </a:cubicBezTo>
                  <a:cubicBezTo>
                    <a:pt x="8067" y="31450"/>
                    <a:pt x="4986" y="31250"/>
                    <a:pt x="1933" y="30965"/>
                  </a:cubicBezTo>
                  <a:cubicBezTo>
                    <a:pt x="1925" y="30962"/>
                    <a:pt x="1918" y="30961"/>
                    <a:pt x="1912" y="30961"/>
                  </a:cubicBezTo>
                  <a:cubicBezTo>
                    <a:pt x="1848" y="30961"/>
                    <a:pt x="1855" y="31081"/>
                    <a:pt x="1933" y="31107"/>
                  </a:cubicBezTo>
                  <a:cubicBezTo>
                    <a:pt x="7382" y="31621"/>
                    <a:pt x="12860" y="31906"/>
                    <a:pt x="18339" y="31963"/>
                  </a:cubicBezTo>
                  <a:cubicBezTo>
                    <a:pt x="19248" y="31979"/>
                    <a:pt x="20160" y="31986"/>
                    <a:pt x="21073" y="31986"/>
                  </a:cubicBezTo>
                  <a:cubicBezTo>
                    <a:pt x="23567" y="31986"/>
                    <a:pt x="26068" y="31933"/>
                    <a:pt x="28553" y="31849"/>
                  </a:cubicBezTo>
                  <a:lnTo>
                    <a:pt x="28553" y="31849"/>
                  </a:lnTo>
                  <a:cubicBezTo>
                    <a:pt x="28411" y="33048"/>
                    <a:pt x="28325" y="34303"/>
                    <a:pt x="28496" y="35530"/>
                  </a:cubicBezTo>
                  <a:cubicBezTo>
                    <a:pt x="28496" y="35590"/>
                    <a:pt x="28552" y="35626"/>
                    <a:pt x="28604" y="35626"/>
                  </a:cubicBezTo>
                  <a:cubicBezTo>
                    <a:pt x="28651" y="35626"/>
                    <a:pt x="28696" y="35597"/>
                    <a:pt x="28696" y="35530"/>
                  </a:cubicBezTo>
                  <a:cubicBezTo>
                    <a:pt x="28724" y="34360"/>
                    <a:pt x="28696" y="33219"/>
                    <a:pt x="28810" y="32077"/>
                  </a:cubicBezTo>
                  <a:cubicBezTo>
                    <a:pt x="28810" y="31992"/>
                    <a:pt x="28810" y="31906"/>
                    <a:pt x="28810" y="31821"/>
                  </a:cubicBezTo>
                  <a:cubicBezTo>
                    <a:pt x="30807" y="31764"/>
                    <a:pt x="32776" y="31649"/>
                    <a:pt x="34745" y="31507"/>
                  </a:cubicBezTo>
                  <a:cubicBezTo>
                    <a:pt x="37826" y="31307"/>
                    <a:pt x="40879" y="31022"/>
                    <a:pt x="43961" y="30651"/>
                  </a:cubicBezTo>
                  <a:cubicBezTo>
                    <a:pt x="44046" y="30651"/>
                    <a:pt x="44046" y="30480"/>
                    <a:pt x="43961" y="30480"/>
                  </a:cubicBezTo>
                  <a:cubicBezTo>
                    <a:pt x="38910" y="31022"/>
                    <a:pt x="33889" y="31450"/>
                    <a:pt x="28839" y="31649"/>
                  </a:cubicBezTo>
                  <a:cubicBezTo>
                    <a:pt x="28953" y="30622"/>
                    <a:pt x="29067" y="29595"/>
                    <a:pt x="29238" y="28597"/>
                  </a:cubicBezTo>
                  <a:cubicBezTo>
                    <a:pt x="29295" y="28054"/>
                    <a:pt x="29381" y="27541"/>
                    <a:pt x="29438" y="26999"/>
                  </a:cubicBezTo>
                  <a:cubicBezTo>
                    <a:pt x="30541" y="27032"/>
                    <a:pt x="31644" y="27046"/>
                    <a:pt x="32741" y="27046"/>
                  </a:cubicBezTo>
                  <a:cubicBezTo>
                    <a:pt x="33517" y="27046"/>
                    <a:pt x="34290" y="27039"/>
                    <a:pt x="35059" y="27027"/>
                  </a:cubicBezTo>
                  <a:cubicBezTo>
                    <a:pt x="38340" y="26999"/>
                    <a:pt x="41592" y="26885"/>
                    <a:pt x="44845" y="26457"/>
                  </a:cubicBezTo>
                  <a:cubicBezTo>
                    <a:pt x="44902" y="26457"/>
                    <a:pt x="44931" y="26342"/>
                    <a:pt x="44845" y="26342"/>
                  </a:cubicBezTo>
                  <a:cubicBezTo>
                    <a:pt x="41906" y="26599"/>
                    <a:pt x="38996" y="26799"/>
                    <a:pt x="36057" y="26856"/>
                  </a:cubicBezTo>
                  <a:cubicBezTo>
                    <a:pt x="34959" y="26870"/>
                    <a:pt x="33860" y="26877"/>
                    <a:pt x="32762" y="26877"/>
                  </a:cubicBezTo>
                  <a:cubicBezTo>
                    <a:pt x="31663" y="26877"/>
                    <a:pt x="30565" y="26870"/>
                    <a:pt x="29466" y="26856"/>
                  </a:cubicBezTo>
                  <a:cubicBezTo>
                    <a:pt x="29694" y="25230"/>
                    <a:pt x="29866" y="23575"/>
                    <a:pt x="29980" y="21949"/>
                  </a:cubicBezTo>
                  <a:cubicBezTo>
                    <a:pt x="31064" y="21949"/>
                    <a:pt x="32120" y="21977"/>
                    <a:pt x="33175" y="22006"/>
                  </a:cubicBezTo>
                  <a:cubicBezTo>
                    <a:pt x="36200" y="22091"/>
                    <a:pt x="39224" y="22148"/>
                    <a:pt x="42277" y="22205"/>
                  </a:cubicBezTo>
                  <a:cubicBezTo>
                    <a:pt x="42334" y="22205"/>
                    <a:pt x="42334" y="22120"/>
                    <a:pt x="42277" y="22120"/>
                  </a:cubicBezTo>
                  <a:cubicBezTo>
                    <a:pt x="38169" y="22006"/>
                    <a:pt x="34088" y="21920"/>
                    <a:pt x="30008" y="21834"/>
                  </a:cubicBezTo>
                  <a:cubicBezTo>
                    <a:pt x="30008" y="21806"/>
                    <a:pt x="30008" y="21777"/>
                    <a:pt x="30008" y="21749"/>
                  </a:cubicBezTo>
                  <a:cubicBezTo>
                    <a:pt x="30065" y="20864"/>
                    <a:pt x="30094" y="19980"/>
                    <a:pt x="30122" y="19095"/>
                  </a:cubicBezTo>
                  <a:lnTo>
                    <a:pt x="32405" y="19095"/>
                  </a:lnTo>
                  <a:cubicBezTo>
                    <a:pt x="35429" y="19038"/>
                    <a:pt x="38482" y="18924"/>
                    <a:pt x="41478" y="18525"/>
                  </a:cubicBezTo>
                  <a:cubicBezTo>
                    <a:pt x="41564" y="18496"/>
                    <a:pt x="41564" y="18382"/>
                    <a:pt x="41478" y="18382"/>
                  </a:cubicBezTo>
                  <a:cubicBezTo>
                    <a:pt x="38796" y="18639"/>
                    <a:pt x="36114" y="18839"/>
                    <a:pt x="33404" y="18896"/>
                  </a:cubicBezTo>
                  <a:cubicBezTo>
                    <a:pt x="32319" y="18924"/>
                    <a:pt x="31235" y="18953"/>
                    <a:pt x="30122" y="18953"/>
                  </a:cubicBezTo>
                  <a:cubicBezTo>
                    <a:pt x="30180" y="17070"/>
                    <a:pt x="30180" y="15186"/>
                    <a:pt x="30122" y="13275"/>
                  </a:cubicBezTo>
                  <a:cubicBezTo>
                    <a:pt x="30693" y="13275"/>
                    <a:pt x="31235" y="13246"/>
                    <a:pt x="31777" y="13218"/>
                  </a:cubicBezTo>
                  <a:cubicBezTo>
                    <a:pt x="34317" y="13046"/>
                    <a:pt x="36856" y="12704"/>
                    <a:pt x="39310" y="11962"/>
                  </a:cubicBezTo>
                  <a:cubicBezTo>
                    <a:pt x="39388" y="11962"/>
                    <a:pt x="39348" y="11844"/>
                    <a:pt x="39297" y="11844"/>
                  </a:cubicBezTo>
                  <a:cubicBezTo>
                    <a:pt x="39292" y="11844"/>
                    <a:pt x="39286" y="11846"/>
                    <a:pt x="39281" y="11848"/>
                  </a:cubicBezTo>
                  <a:cubicBezTo>
                    <a:pt x="37056" y="12476"/>
                    <a:pt x="34773" y="12847"/>
                    <a:pt x="32491" y="13018"/>
                  </a:cubicBezTo>
                  <a:cubicBezTo>
                    <a:pt x="31692" y="13075"/>
                    <a:pt x="30921" y="13104"/>
                    <a:pt x="30122" y="13132"/>
                  </a:cubicBezTo>
                  <a:cubicBezTo>
                    <a:pt x="30094" y="12048"/>
                    <a:pt x="30037" y="10935"/>
                    <a:pt x="29980" y="9851"/>
                  </a:cubicBezTo>
                  <a:cubicBezTo>
                    <a:pt x="32405" y="9566"/>
                    <a:pt x="34830" y="9280"/>
                    <a:pt x="37256" y="8966"/>
                  </a:cubicBezTo>
                  <a:cubicBezTo>
                    <a:pt x="37341" y="8938"/>
                    <a:pt x="37341" y="8824"/>
                    <a:pt x="37256" y="8824"/>
                  </a:cubicBezTo>
                  <a:cubicBezTo>
                    <a:pt x="34830" y="9081"/>
                    <a:pt x="32405" y="9366"/>
                    <a:pt x="29980" y="9651"/>
                  </a:cubicBezTo>
                  <a:cubicBezTo>
                    <a:pt x="29951" y="9081"/>
                    <a:pt x="29923" y="8481"/>
                    <a:pt x="29866" y="7882"/>
                  </a:cubicBezTo>
                  <a:cubicBezTo>
                    <a:pt x="29694" y="5286"/>
                    <a:pt x="29466" y="2661"/>
                    <a:pt x="29238" y="64"/>
                  </a:cubicBezTo>
                  <a:cubicBezTo>
                    <a:pt x="29238" y="22"/>
                    <a:pt x="29202" y="0"/>
                    <a:pt x="291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3"/>
          <p:cNvSpPr/>
          <p:nvPr/>
        </p:nvSpPr>
        <p:spPr>
          <a:xfrm rot="2700092">
            <a:off x="-967932" y="-1404828"/>
            <a:ext cx="2813429" cy="2698496"/>
          </a:xfrm>
          <a:custGeom>
            <a:avLst/>
            <a:gdLst/>
            <a:ahLst/>
            <a:cxnLst/>
            <a:rect l="l" t="t" r="r" b="b"/>
            <a:pathLst>
              <a:path w="42471" h="40736" extrusionOk="0">
                <a:moveTo>
                  <a:pt x="27963" y="1"/>
                </a:moveTo>
                <a:cubicBezTo>
                  <a:pt x="27395" y="1"/>
                  <a:pt x="26827" y="36"/>
                  <a:pt x="26265" y="108"/>
                </a:cubicBezTo>
                <a:cubicBezTo>
                  <a:pt x="18818" y="1050"/>
                  <a:pt x="9316" y="9838"/>
                  <a:pt x="5408" y="15002"/>
                </a:cubicBezTo>
                <a:cubicBezTo>
                  <a:pt x="2868" y="18340"/>
                  <a:pt x="728" y="22106"/>
                  <a:pt x="500" y="26101"/>
                </a:cubicBezTo>
                <a:cubicBezTo>
                  <a:pt x="0" y="35219"/>
                  <a:pt x="8553" y="40736"/>
                  <a:pt x="17595" y="40736"/>
                </a:cubicBezTo>
                <a:cubicBezTo>
                  <a:pt x="21455" y="40736"/>
                  <a:pt x="25404" y="39730"/>
                  <a:pt x="28775" y="37571"/>
                </a:cubicBezTo>
                <a:cubicBezTo>
                  <a:pt x="29746" y="36972"/>
                  <a:pt x="30601" y="36258"/>
                  <a:pt x="31429" y="35517"/>
                </a:cubicBezTo>
                <a:cubicBezTo>
                  <a:pt x="33455" y="33633"/>
                  <a:pt x="35081" y="31408"/>
                  <a:pt x="36679" y="29211"/>
                </a:cubicBezTo>
                <a:cubicBezTo>
                  <a:pt x="39190" y="25759"/>
                  <a:pt x="41758" y="22163"/>
                  <a:pt x="42214" y="18112"/>
                </a:cubicBezTo>
                <a:cubicBezTo>
                  <a:pt x="42471" y="15658"/>
                  <a:pt x="41929" y="13176"/>
                  <a:pt x="41187" y="10808"/>
                </a:cubicBezTo>
                <a:cubicBezTo>
                  <a:pt x="40474" y="8382"/>
                  <a:pt x="39504" y="5929"/>
                  <a:pt x="37677" y="3989"/>
                </a:cubicBezTo>
                <a:cubicBezTo>
                  <a:pt x="35353" y="1491"/>
                  <a:pt x="31657" y="1"/>
                  <a:pt x="279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129650" y="723392"/>
            <a:ext cx="1077368" cy="795837"/>
          </a:xfrm>
          <a:custGeom>
            <a:avLst/>
            <a:gdLst/>
            <a:ahLst/>
            <a:cxnLst/>
            <a:rect l="l" t="t" r="r" b="b"/>
            <a:pathLst>
              <a:path w="16264" h="12014" extrusionOk="0">
                <a:moveTo>
                  <a:pt x="13231" y="1"/>
                </a:moveTo>
                <a:cubicBezTo>
                  <a:pt x="12559" y="1"/>
                  <a:pt x="11889" y="216"/>
                  <a:pt x="11271" y="431"/>
                </a:cubicBezTo>
                <a:cubicBezTo>
                  <a:pt x="7932" y="1658"/>
                  <a:pt x="4851" y="3570"/>
                  <a:pt x="2197" y="5938"/>
                </a:cubicBezTo>
                <a:cubicBezTo>
                  <a:pt x="1085" y="6936"/>
                  <a:pt x="0" y="8277"/>
                  <a:pt x="286" y="9733"/>
                </a:cubicBezTo>
                <a:cubicBezTo>
                  <a:pt x="457" y="10646"/>
                  <a:pt x="1170" y="11359"/>
                  <a:pt x="1998" y="11730"/>
                </a:cubicBezTo>
                <a:cubicBezTo>
                  <a:pt x="2499" y="11930"/>
                  <a:pt x="3030" y="12013"/>
                  <a:pt x="3567" y="12013"/>
                </a:cubicBezTo>
                <a:cubicBezTo>
                  <a:pt x="3947" y="12013"/>
                  <a:pt x="4330" y="11972"/>
                  <a:pt x="4708" y="11901"/>
                </a:cubicBezTo>
                <a:cubicBezTo>
                  <a:pt x="7019" y="11416"/>
                  <a:pt x="8902" y="9790"/>
                  <a:pt x="10671" y="8192"/>
                </a:cubicBezTo>
                <a:cubicBezTo>
                  <a:pt x="11242" y="7678"/>
                  <a:pt x="12269" y="6936"/>
                  <a:pt x="13239" y="6052"/>
                </a:cubicBezTo>
                <a:cubicBezTo>
                  <a:pt x="14837" y="4568"/>
                  <a:pt x="16264" y="2714"/>
                  <a:pt x="15151" y="916"/>
                </a:cubicBezTo>
                <a:cubicBezTo>
                  <a:pt x="14780" y="317"/>
                  <a:pt x="14038" y="3"/>
                  <a:pt x="13353" y="3"/>
                </a:cubicBezTo>
                <a:cubicBezTo>
                  <a:pt x="13313" y="2"/>
                  <a:pt x="13272" y="1"/>
                  <a:pt x="13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rot="5038197">
            <a:off x="6834050" y="149771"/>
            <a:ext cx="2926513" cy="2161776"/>
          </a:xfrm>
          <a:custGeom>
            <a:avLst/>
            <a:gdLst/>
            <a:ahLst/>
            <a:cxnLst/>
            <a:rect l="l" t="t" r="r" b="b"/>
            <a:pathLst>
              <a:path w="16264" h="12014" extrusionOk="0">
                <a:moveTo>
                  <a:pt x="13231" y="1"/>
                </a:moveTo>
                <a:cubicBezTo>
                  <a:pt x="12559" y="1"/>
                  <a:pt x="11889" y="216"/>
                  <a:pt x="11271" y="431"/>
                </a:cubicBezTo>
                <a:cubicBezTo>
                  <a:pt x="7932" y="1658"/>
                  <a:pt x="4851" y="3570"/>
                  <a:pt x="2197" y="5938"/>
                </a:cubicBezTo>
                <a:cubicBezTo>
                  <a:pt x="1085" y="6936"/>
                  <a:pt x="0" y="8277"/>
                  <a:pt x="286" y="9733"/>
                </a:cubicBezTo>
                <a:cubicBezTo>
                  <a:pt x="457" y="10646"/>
                  <a:pt x="1170" y="11359"/>
                  <a:pt x="1998" y="11730"/>
                </a:cubicBezTo>
                <a:cubicBezTo>
                  <a:pt x="2499" y="11930"/>
                  <a:pt x="3030" y="12013"/>
                  <a:pt x="3567" y="12013"/>
                </a:cubicBezTo>
                <a:cubicBezTo>
                  <a:pt x="3947" y="12013"/>
                  <a:pt x="4330" y="11972"/>
                  <a:pt x="4708" y="11901"/>
                </a:cubicBezTo>
                <a:cubicBezTo>
                  <a:pt x="7019" y="11416"/>
                  <a:pt x="8902" y="9790"/>
                  <a:pt x="10671" y="8192"/>
                </a:cubicBezTo>
                <a:cubicBezTo>
                  <a:pt x="11242" y="7678"/>
                  <a:pt x="12269" y="6936"/>
                  <a:pt x="13239" y="6052"/>
                </a:cubicBezTo>
                <a:cubicBezTo>
                  <a:pt x="14837" y="4568"/>
                  <a:pt x="16264" y="2714"/>
                  <a:pt x="15151" y="916"/>
                </a:cubicBezTo>
                <a:cubicBezTo>
                  <a:pt x="14780" y="317"/>
                  <a:pt x="14038" y="3"/>
                  <a:pt x="13353" y="3"/>
                </a:cubicBezTo>
                <a:cubicBezTo>
                  <a:pt x="13313" y="2"/>
                  <a:pt x="13272" y="1"/>
                  <a:pt x="132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6455450" y="157817"/>
            <a:ext cx="1077368" cy="795837"/>
          </a:xfrm>
          <a:custGeom>
            <a:avLst/>
            <a:gdLst/>
            <a:ahLst/>
            <a:cxnLst/>
            <a:rect l="l" t="t" r="r" b="b"/>
            <a:pathLst>
              <a:path w="16264" h="12014" extrusionOk="0">
                <a:moveTo>
                  <a:pt x="13231" y="1"/>
                </a:moveTo>
                <a:cubicBezTo>
                  <a:pt x="12559" y="1"/>
                  <a:pt x="11889" y="216"/>
                  <a:pt x="11271" y="431"/>
                </a:cubicBezTo>
                <a:cubicBezTo>
                  <a:pt x="7932" y="1658"/>
                  <a:pt x="4851" y="3570"/>
                  <a:pt x="2197" y="5938"/>
                </a:cubicBezTo>
                <a:cubicBezTo>
                  <a:pt x="1085" y="6936"/>
                  <a:pt x="0" y="8277"/>
                  <a:pt x="286" y="9733"/>
                </a:cubicBezTo>
                <a:cubicBezTo>
                  <a:pt x="457" y="10646"/>
                  <a:pt x="1170" y="11359"/>
                  <a:pt x="1998" y="11730"/>
                </a:cubicBezTo>
                <a:cubicBezTo>
                  <a:pt x="2499" y="11930"/>
                  <a:pt x="3030" y="12013"/>
                  <a:pt x="3567" y="12013"/>
                </a:cubicBezTo>
                <a:cubicBezTo>
                  <a:pt x="3947" y="12013"/>
                  <a:pt x="4330" y="11972"/>
                  <a:pt x="4708" y="11901"/>
                </a:cubicBezTo>
                <a:cubicBezTo>
                  <a:pt x="7019" y="11416"/>
                  <a:pt x="8902" y="9790"/>
                  <a:pt x="10671" y="8192"/>
                </a:cubicBezTo>
                <a:cubicBezTo>
                  <a:pt x="11242" y="7678"/>
                  <a:pt x="12269" y="6936"/>
                  <a:pt x="13239" y="6052"/>
                </a:cubicBezTo>
                <a:cubicBezTo>
                  <a:pt x="14837" y="4568"/>
                  <a:pt x="16264" y="2714"/>
                  <a:pt x="15151" y="916"/>
                </a:cubicBezTo>
                <a:cubicBezTo>
                  <a:pt x="14780" y="317"/>
                  <a:pt x="14038" y="3"/>
                  <a:pt x="13353" y="3"/>
                </a:cubicBezTo>
                <a:cubicBezTo>
                  <a:pt x="13313" y="2"/>
                  <a:pt x="13272" y="1"/>
                  <a:pt x="13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74"/>
        <p:cNvGrpSpPr/>
        <p:nvPr/>
      </p:nvGrpSpPr>
      <p:grpSpPr>
        <a:xfrm>
          <a:off x="0" y="0"/>
          <a:ext cx="0" cy="0"/>
          <a:chOff x="0" y="0"/>
          <a:chExt cx="0" cy="0"/>
        </a:xfrm>
      </p:grpSpPr>
      <p:grpSp>
        <p:nvGrpSpPr>
          <p:cNvPr id="275" name="Google Shape;275;p20"/>
          <p:cNvGrpSpPr/>
          <p:nvPr/>
        </p:nvGrpSpPr>
        <p:grpSpPr>
          <a:xfrm rot="-1452517">
            <a:off x="7537292" y="86167"/>
            <a:ext cx="1127800" cy="645040"/>
            <a:chOff x="2567050" y="2204500"/>
            <a:chExt cx="594200" cy="339850"/>
          </a:xfrm>
        </p:grpSpPr>
        <p:sp>
          <p:nvSpPr>
            <p:cNvPr id="276" name="Google Shape;276;p20"/>
            <p:cNvSpPr/>
            <p:nvPr/>
          </p:nvSpPr>
          <p:spPr>
            <a:xfrm>
              <a:off x="2567050" y="2426350"/>
              <a:ext cx="200475" cy="85375"/>
            </a:xfrm>
            <a:custGeom>
              <a:avLst/>
              <a:gdLst/>
              <a:ahLst/>
              <a:cxnLst/>
              <a:rect l="l" t="t" r="r" b="b"/>
              <a:pathLst>
                <a:path w="8019" h="3415" extrusionOk="0">
                  <a:moveTo>
                    <a:pt x="2206" y="405"/>
                  </a:moveTo>
                  <a:cubicBezTo>
                    <a:pt x="3003" y="405"/>
                    <a:pt x="3829" y="586"/>
                    <a:pt x="4566" y="811"/>
                  </a:cubicBezTo>
                  <a:cubicBezTo>
                    <a:pt x="5108" y="982"/>
                    <a:pt x="5621" y="1182"/>
                    <a:pt x="6135" y="1439"/>
                  </a:cubicBezTo>
                  <a:cubicBezTo>
                    <a:pt x="6563" y="1667"/>
                    <a:pt x="7020" y="1924"/>
                    <a:pt x="7333" y="2323"/>
                  </a:cubicBezTo>
                  <a:cubicBezTo>
                    <a:pt x="7505" y="2523"/>
                    <a:pt x="7704" y="2837"/>
                    <a:pt x="7333" y="2951"/>
                  </a:cubicBezTo>
                  <a:cubicBezTo>
                    <a:pt x="7217" y="3003"/>
                    <a:pt x="7077" y="3019"/>
                    <a:pt x="6933" y="3019"/>
                  </a:cubicBezTo>
                  <a:cubicBezTo>
                    <a:pt x="6758" y="3019"/>
                    <a:pt x="6576" y="2995"/>
                    <a:pt x="6420" y="2979"/>
                  </a:cubicBezTo>
                  <a:cubicBezTo>
                    <a:pt x="5878" y="2951"/>
                    <a:pt x="5308" y="2865"/>
                    <a:pt x="4766" y="2751"/>
                  </a:cubicBezTo>
                  <a:cubicBezTo>
                    <a:pt x="3938" y="2609"/>
                    <a:pt x="3111" y="2380"/>
                    <a:pt x="2312" y="2123"/>
                  </a:cubicBezTo>
                  <a:cubicBezTo>
                    <a:pt x="1912" y="1895"/>
                    <a:pt x="1484" y="1695"/>
                    <a:pt x="1056" y="1496"/>
                  </a:cubicBezTo>
                  <a:cubicBezTo>
                    <a:pt x="857" y="1382"/>
                    <a:pt x="600" y="1210"/>
                    <a:pt x="657" y="954"/>
                  </a:cubicBezTo>
                  <a:cubicBezTo>
                    <a:pt x="742" y="668"/>
                    <a:pt x="1028" y="554"/>
                    <a:pt x="1285" y="497"/>
                  </a:cubicBezTo>
                  <a:cubicBezTo>
                    <a:pt x="1583" y="433"/>
                    <a:pt x="1892" y="405"/>
                    <a:pt x="2206" y="405"/>
                  </a:cubicBezTo>
                  <a:close/>
                  <a:moveTo>
                    <a:pt x="2110" y="0"/>
                  </a:moveTo>
                  <a:cubicBezTo>
                    <a:pt x="1697" y="0"/>
                    <a:pt x="1279" y="44"/>
                    <a:pt x="914" y="183"/>
                  </a:cubicBezTo>
                  <a:cubicBezTo>
                    <a:pt x="372" y="412"/>
                    <a:pt x="1" y="1068"/>
                    <a:pt x="457" y="1553"/>
                  </a:cubicBezTo>
                  <a:cubicBezTo>
                    <a:pt x="714" y="1810"/>
                    <a:pt x="1056" y="1924"/>
                    <a:pt x="1342" y="2066"/>
                  </a:cubicBezTo>
                  <a:cubicBezTo>
                    <a:pt x="1370" y="2066"/>
                    <a:pt x="1399" y="2095"/>
                    <a:pt x="1427" y="2095"/>
                  </a:cubicBezTo>
                  <a:cubicBezTo>
                    <a:pt x="2569" y="2609"/>
                    <a:pt x="3710" y="2979"/>
                    <a:pt x="4908" y="3208"/>
                  </a:cubicBezTo>
                  <a:cubicBezTo>
                    <a:pt x="5593" y="3322"/>
                    <a:pt x="6278" y="3407"/>
                    <a:pt x="6991" y="3407"/>
                  </a:cubicBezTo>
                  <a:cubicBezTo>
                    <a:pt x="7032" y="3412"/>
                    <a:pt x="7074" y="3414"/>
                    <a:pt x="7117" y="3414"/>
                  </a:cubicBezTo>
                  <a:cubicBezTo>
                    <a:pt x="7344" y="3414"/>
                    <a:pt x="7593" y="3347"/>
                    <a:pt x="7761" y="3179"/>
                  </a:cubicBezTo>
                  <a:cubicBezTo>
                    <a:pt x="7961" y="3008"/>
                    <a:pt x="8018" y="2723"/>
                    <a:pt x="7904" y="2466"/>
                  </a:cubicBezTo>
                  <a:cubicBezTo>
                    <a:pt x="7676" y="1924"/>
                    <a:pt x="7134" y="1524"/>
                    <a:pt x="6620" y="1239"/>
                  </a:cubicBezTo>
                  <a:cubicBezTo>
                    <a:pt x="6049" y="925"/>
                    <a:pt x="5422" y="668"/>
                    <a:pt x="4794" y="440"/>
                  </a:cubicBezTo>
                  <a:cubicBezTo>
                    <a:pt x="4166" y="240"/>
                    <a:pt x="3539"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0"/>
            <p:cNvSpPr/>
            <p:nvPr/>
          </p:nvSpPr>
          <p:spPr>
            <a:xfrm>
              <a:off x="2663350" y="2339325"/>
              <a:ext cx="200475" cy="85200"/>
            </a:xfrm>
            <a:custGeom>
              <a:avLst/>
              <a:gdLst/>
              <a:ahLst/>
              <a:cxnLst/>
              <a:rect l="l" t="t" r="r" b="b"/>
              <a:pathLst>
                <a:path w="8019" h="3408" extrusionOk="0">
                  <a:moveTo>
                    <a:pt x="2251" y="400"/>
                  </a:moveTo>
                  <a:cubicBezTo>
                    <a:pt x="3034" y="400"/>
                    <a:pt x="3842" y="570"/>
                    <a:pt x="4566" y="811"/>
                  </a:cubicBezTo>
                  <a:cubicBezTo>
                    <a:pt x="5108" y="982"/>
                    <a:pt x="5621" y="1182"/>
                    <a:pt x="6135" y="1439"/>
                  </a:cubicBezTo>
                  <a:cubicBezTo>
                    <a:pt x="6563" y="1667"/>
                    <a:pt x="7019" y="1924"/>
                    <a:pt x="7333" y="2295"/>
                  </a:cubicBezTo>
                  <a:cubicBezTo>
                    <a:pt x="7504" y="2494"/>
                    <a:pt x="7704" y="2808"/>
                    <a:pt x="7333" y="2951"/>
                  </a:cubicBezTo>
                  <a:cubicBezTo>
                    <a:pt x="7231" y="2997"/>
                    <a:pt x="7110" y="3010"/>
                    <a:pt x="6983" y="3010"/>
                  </a:cubicBezTo>
                  <a:cubicBezTo>
                    <a:pt x="6793" y="3010"/>
                    <a:pt x="6591" y="2980"/>
                    <a:pt x="6420" y="2980"/>
                  </a:cubicBezTo>
                  <a:cubicBezTo>
                    <a:pt x="5878" y="2922"/>
                    <a:pt x="5307" y="2865"/>
                    <a:pt x="4765" y="2751"/>
                  </a:cubicBezTo>
                  <a:cubicBezTo>
                    <a:pt x="3938" y="2609"/>
                    <a:pt x="3110" y="2380"/>
                    <a:pt x="2312" y="2095"/>
                  </a:cubicBezTo>
                  <a:cubicBezTo>
                    <a:pt x="1912" y="1867"/>
                    <a:pt x="1484" y="1696"/>
                    <a:pt x="1056" y="1467"/>
                  </a:cubicBezTo>
                  <a:cubicBezTo>
                    <a:pt x="856" y="1353"/>
                    <a:pt x="600" y="1211"/>
                    <a:pt x="657" y="925"/>
                  </a:cubicBezTo>
                  <a:cubicBezTo>
                    <a:pt x="742" y="668"/>
                    <a:pt x="1028" y="554"/>
                    <a:pt x="1284" y="497"/>
                  </a:cubicBezTo>
                  <a:cubicBezTo>
                    <a:pt x="1597" y="430"/>
                    <a:pt x="1922" y="400"/>
                    <a:pt x="2251" y="400"/>
                  </a:cubicBezTo>
                  <a:close/>
                  <a:moveTo>
                    <a:pt x="2110" y="0"/>
                  </a:moveTo>
                  <a:cubicBezTo>
                    <a:pt x="1697" y="0"/>
                    <a:pt x="1279" y="44"/>
                    <a:pt x="914" y="183"/>
                  </a:cubicBezTo>
                  <a:cubicBezTo>
                    <a:pt x="371" y="383"/>
                    <a:pt x="0" y="1068"/>
                    <a:pt x="457" y="1553"/>
                  </a:cubicBezTo>
                  <a:cubicBezTo>
                    <a:pt x="714" y="1781"/>
                    <a:pt x="1056" y="1895"/>
                    <a:pt x="1342" y="2038"/>
                  </a:cubicBezTo>
                  <a:cubicBezTo>
                    <a:pt x="1370" y="2066"/>
                    <a:pt x="1399" y="2066"/>
                    <a:pt x="1427" y="2095"/>
                  </a:cubicBezTo>
                  <a:cubicBezTo>
                    <a:pt x="2568" y="2609"/>
                    <a:pt x="3710" y="2980"/>
                    <a:pt x="4908" y="3208"/>
                  </a:cubicBezTo>
                  <a:cubicBezTo>
                    <a:pt x="5593" y="3322"/>
                    <a:pt x="6278" y="3407"/>
                    <a:pt x="6991" y="3407"/>
                  </a:cubicBezTo>
                  <a:cubicBezTo>
                    <a:pt x="7248" y="3407"/>
                    <a:pt x="7562" y="3379"/>
                    <a:pt x="7761" y="3179"/>
                  </a:cubicBezTo>
                  <a:cubicBezTo>
                    <a:pt x="7961" y="2980"/>
                    <a:pt x="8018" y="2723"/>
                    <a:pt x="7904" y="2466"/>
                  </a:cubicBezTo>
                  <a:cubicBezTo>
                    <a:pt x="7676" y="1924"/>
                    <a:pt x="7134" y="1524"/>
                    <a:pt x="6620" y="1239"/>
                  </a:cubicBezTo>
                  <a:cubicBezTo>
                    <a:pt x="6049" y="897"/>
                    <a:pt x="5422" y="640"/>
                    <a:pt x="4794" y="440"/>
                  </a:cubicBezTo>
                  <a:cubicBezTo>
                    <a:pt x="4166" y="240"/>
                    <a:pt x="3538"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0"/>
            <p:cNvSpPr/>
            <p:nvPr/>
          </p:nvSpPr>
          <p:spPr>
            <a:xfrm>
              <a:off x="2809575" y="2459150"/>
              <a:ext cx="199750" cy="85200"/>
            </a:xfrm>
            <a:custGeom>
              <a:avLst/>
              <a:gdLst/>
              <a:ahLst/>
              <a:cxnLst/>
              <a:rect l="l" t="t" r="r" b="b"/>
              <a:pathLst>
                <a:path w="7990" h="3408" extrusionOk="0">
                  <a:moveTo>
                    <a:pt x="2245" y="400"/>
                  </a:moveTo>
                  <a:cubicBezTo>
                    <a:pt x="3020" y="400"/>
                    <a:pt x="3814" y="570"/>
                    <a:pt x="4537" y="811"/>
                  </a:cubicBezTo>
                  <a:cubicBezTo>
                    <a:pt x="5079" y="983"/>
                    <a:pt x="5621" y="1182"/>
                    <a:pt x="6135" y="1439"/>
                  </a:cubicBezTo>
                  <a:cubicBezTo>
                    <a:pt x="6563" y="1667"/>
                    <a:pt x="6991" y="1924"/>
                    <a:pt x="7305" y="2295"/>
                  </a:cubicBezTo>
                  <a:cubicBezTo>
                    <a:pt x="7476" y="2495"/>
                    <a:pt x="7676" y="2809"/>
                    <a:pt x="7333" y="2951"/>
                  </a:cubicBezTo>
                  <a:cubicBezTo>
                    <a:pt x="7231" y="2997"/>
                    <a:pt x="7110" y="3011"/>
                    <a:pt x="6983" y="3011"/>
                  </a:cubicBezTo>
                  <a:cubicBezTo>
                    <a:pt x="6794" y="3011"/>
                    <a:pt x="6592" y="2980"/>
                    <a:pt x="6420" y="2980"/>
                  </a:cubicBezTo>
                  <a:cubicBezTo>
                    <a:pt x="5850" y="2923"/>
                    <a:pt x="5308" y="2866"/>
                    <a:pt x="4737" y="2752"/>
                  </a:cubicBezTo>
                  <a:cubicBezTo>
                    <a:pt x="3938" y="2609"/>
                    <a:pt x="3111" y="2381"/>
                    <a:pt x="2312" y="2095"/>
                  </a:cubicBezTo>
                  <a:cubicBezTo>
                    <a:pt x="1884" y="1867"/>
                    <a:pt x="1456" y="1696"/>
                    <a:pt x="1056" y="1468"/>
                  </a:cubicBezTo>
                  <a:cubicBezTo>
                    <a:pt x="857" y="1354"/>
                    <a:pt x="600" y="1211"/>
                    <a:pt x="657" y="926"/>
                  </a:cubicBezTo>
                  <a:cubicBezTo>
                    <a:pt x="714" y="669"/>
                    <a:pt x="1028" y="555"/>
                    <a:pt x="1285" y="498"/>
                  </a:cubicBezTo>
                  <a:cubicBezTo>
                    <a:pt x="1597" y="430"/>
                    <a:pt x="1919" y="400"/>
                    <a:pt x="2245" y="400"/>
                  </a:cubicBezTo>
                  <a:close/>
                  <a:moveTo>
                    <a:pt x="2083" y="1"/>
                  </a:moveTo>
                  <a:cubicBezTo>
                    <a:pt x="1673" y="1"/>
                    <a:pt x="1261" y="45"/>
                    <a:pt x="914" y="184"/>
                  </a:cubicBezTo>
                  <a:cubicBezTo>
                    <a:pt x="372" y="383"/>
                    <a:pt x="1" y="1068"/>
                    <a:pt x="457" y="1553"/>
                  </a:cubicBezTo>
                  <a:cubicBezTo>
                    <a:pt x="685" y="1782"/>
                    <a:pt x="1028" y="1896"/>
                    <a:pt x="1342" y="2038"/>
                  </a:cubicBezTo>
                  <a:cubicBezTo>
                    <a:pt x="1370" y="2067"/>
                    <a:pt x="1399" y="2067"/>
                    <a:pt x="1427" y="2095"/>
                  </a:cubicBezTo>
                  <a:cubicBezTo>
                    <a:pt x="2540" y="2580"/>
                    <a:pt x="3681" y="2980"/>
                    <a:pt x="4908" y="3208"/>
                  </a:cubicBezTo>
                  <a:cubicBezTo>
                    <a:pt x="5593" y="3322"/>
                    <a:pt x="6278" y="3408"/>
                    <a:pt x="6962" y="3408"/>
                  </a:cubicBezTo>
                  <a:cubicBezTo>
                    <a:pt x="7248" y="3408"/>
                    <a:pt x="7533" y="3379"/>
                    <a:pt x="7733" y="3180"/>
                  </a:cubicBezTo>
                  <a:cubicBezTo>
                    <a:pt x="7961" y="2980"/>
                    <a:pt x="7990" y="2723"/>
                    <a:pt x="7904" y="2466"/>
                  </a:cubicBezTo>
                  <a:cubicBezTo>
                    <a:pt x="7676" y="1924"/>
                    <a:pt x="7134" y="1496"/>
                    <a:pt x="6620" y="1239"/>
                  </a:cubicBezTo>
                  <a:cubicBezTo>
                    <a:pt x="6049" y="897"/>
                    <a:pt x="5422" y="640"/>
                    <a:pt x="4794" y="441"/>
                  </a:cubicBezTo>
                  <a:cubicBezTo>
                    <a:pt x="4166" y="241"/>
                    <a:pt x="3510" y="98"/>
                    <a:pt x="2854" y="41"/>
                  </a:cubicBezTo>
                  <a:cubicBezTo>
                    <a:pt x="2609" y="19"/>
                    <a:pt x="2346" y="1"/>
                    <a:pt x="2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0"/>
            <p:cNvSpPr/>
            <p:nvPr/>
          </p:nvSpPr>
          <p:spPr>
            <a:xfrm>
              <a:off x="2961500" y="2412800"/>
              <a:ext cx="199750" cy="85200"/>
            </a:xfrm>
            <a:custGeom>
              <a:avLst/>
              <a:gdLst/>
              <a:ahLst/>
              <a:cxnLst/>
              <a:rect l="l" t="t" r="r" b="b"/>
              <a:pathLst>
                <a:path w="7990" h="3408" extrusionOk="0">
                  <a:moveTo>
                    <a:pt x="2190" y="405"/>
                  </a:moveTo>
                  <a:cubicBezTo>
                    <a:pt x="2990" y="405"/>
                    <a:pt x="3800" y="586"/>
                    <a:pt x="4538" y="811"/>
                  </a:cubicBezTo>
                  <a:cubicBezTo>
                    <a:pt x="5080" y="982"/>
                    <a:pt x="5622" y="1182"/>
                    <a:pt x="6107" y="1439"/>
                  </a:cubicBezTo>
                  <a:cubicBezTo>
                    <a:pt x="6563" y="1667"/>
                    <a:pt x="6991" y="1924"/>
                    <a:pt x="7305" y="2295"/>
                  </a:cubicBezTo>
                  <a:cubicBezTo>
                    <a:pt x="7476" y="2523"/>
                    <a:pt x="7676" y="2808"/>
                    <a:pt x="7334" y="2951"/>
                  </a:cubicBezTo>
                  <a:cubicBezTo>
                    <a:pt x="7204" y="3002"/>
                    <a:pt x="7058" y="3019"/>
                    <a:pt x="6912" y="3019"/>
                  </a:cubicBezTo>
                  <a:cubicBezTo>
                    <a:pt x="6736" y="3019"/>
                    <a:pt x="6561" y="2995"/>
                    <a:pt x="6421" y="2979"/>
                  </a:cubicBezTo>
                  <a:cubicBezTo>
                    <a:pt x="5850" y="2922"/>
                    <a:pt x="5279" y="2865"/>
                    <a:pt x="4737" y="2751"/>
                  </a:cubicBezTo>
                  <a:cubicBezTo>
                    <a:pt x="3910" y="2608"/>
                    <a:pt x="3111" y="2380"/>
                    <a:pt x="2312" y="2123"/>
                  </a:cubicBezTo>
                  <a:cubicBezTo>
                    <a:pt x="1884" y="1895"/>
                    <a:pt x="1456" y="1695"/>
                    <a:pt x="1057" y="1467"/>
                  </a:cubicBezTo>
                  <a:cubicBezTo>
                    <a:pt x="828" y="1382"/>
                    <a:pt x="572" y="1210"/>
                    <a:pt x="657" y="954"/>
                  </a:cubicBezTo>
                  <a:cubicBezTo>
                    <a:pt x="714" y="668"/>
                    <a:pt x="1028" y="554"/>
                    <a:pt x="1256" y="497"/>
                  </a:cubicBezTo>
                  <a:cubicBezTo>
                    <a:pt x="1563" y="433"/>
                    <a:pt x="1876" y="405"/>
                    <a:pt x="2190" y="405"/>
                  </a:cubicBezTo>
                  <a:close/>
                  <a:moveTo>
                    <a:pt x="2082" y="0"/>
                  </a:moveTo>
                  <a:cubicBezTo>
                    <a:pt x="1669" y="0"/>
                    <a:pt x="1251" y="44"/>
                    <a:pt x="885" y="183"/>
                  </a:cubicBezTo>
                  <a:cubicBezTo>
                    <a:pt x="343" y="383"/>
                    <a:pt x="1" y="1068"/>
                    <a:pt x="457" y="1553"/>
                  </a:cubicBezTo>
                  <a:cubicBezTo>
                    <a:pt x="686" y="1781"/>
                    <a:pt x="1028" y="1924"/>
                    <a:pt x="1342" y="2066"/>
                  </a:cubicBezTo>
                  <a:cubicBezTo>
                    <a:pt x="1370" y="2066"/>
                    <a:pt x="1399" y="2066"/>
                    <a:pt x="1428" y="2095"/>
                  </a:cubicBezTo>
                  <a:cubicBezTo>
                    <a:pt x="2540" y="2608"/>
                    <a:pt x="3682" y="2979"/>
                    <a:pt x="4908" y="3208"/>
                  </a:cubicBezTo>
                  <a:cubicBezTo>
                    <a:pt x="5565" y="3322"/>
                    <a:pt x="6278" y="3407"/>
                    <a:pt x="6963" y="3407"/>
                  </a:cubicBezTo>
                  <a:cubicBezTo>
                    <a:pt x="7248" y="3407"/>
                    <a:pt x="7533" y="3379"/>
                    <a:pt x="7733" y="3179"/>
                  </a:cubicBezTo>
                  <a:cubicBezTo>
                    <a:pt x="7933" y="3008"/>
                    <a:pt x="7990" y="2723"/>
                    <a:pt x="7904" y="2466"/>
                  </a:cubicBezTo>
                  <a:cubicBezTo>
                    <a:pt x="7676" y="1924"/>
                    <a:pt x="7105" y="1524"/>
                    <a:pt x="6620" y="1239"/>
                  </a:cubicBezTo>
                  <a:cubicBezTo>
                    <a:pt x="6050" y="896"/>
                    <a:pt x="5422" y="668"/>
                    <a:pt x="4794" y="440"/>
                  </a:cubicBezTo>
                  <a:cubicBezTo>
                    <a:pt x="4167" y="240"/>
                    <a:pt x="3510" y="98"/>
                    <a:pt x="2854" y="41"/>
                  </a:cubicBezTo>
                  <a:cubicBezTo>
                    <a:pt x="2609" y="18"/>
                    <a:pt x="2347" y="0"/>
                    <a:pt x="2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0"/>
            <p:cNvSpPr/>
            <p:nvPr/>
          </p:nvSpPr>
          <p:spPr>
            <a:xfrm>
              <a:off x="2592025" y="2204500"/>
              <a:ext cx="200450" cy="85375"/>
            </a:xfrm>
            <a:custGeom>
              <a:avLst/>
              <a:gdLst/>
              <a:ahLst/>
              <a:cxnLst/>
              <a:rect l="l" t="t" r="r" b="b"/>
              <a:pathLst>
                <a:path w="8018" h="3415" extrusionOk="0">
                  <a:moveTo>
                    <a:pt x="2206" y="405"/>
                  </a:moveTo>
                  <a:cubicBezTo>
                    <a:pt x="3003" y="405"/>
                    <a:pt x="3828" y="586"/>
                    <a:pt x="4565" y="811"/>
                  </a:cubicBezTo>
                  <a:cubicBezTo>
                    <a:pt x="5108" y="983"/>
                    <a:pt x="5621" y="1182"/>
                    <a:pt x="6135" y="1439"/>
                  </a:cubicBezTo>
                  <a:cubicBezTo>
                    <a:pt x="6563" y="1667"/>
                    <a:pt x="6991" y="1924"/>
                    <a:pt x="7305" y="2324"/>
                  </a:cubicBezTo>
                  <a:cubicBezTo>
                    <a:pt x="7476" y="2523"/>
                    <a:pt x="7675" y="2837"/>
                    <a:pt x="7333" y="2980"/>
                  </a:cubicBezTo>
                  <a:cubicBezTo>
                    <a:pt x="7232" y="3014"/>
                    <a:pt x="7114" y="3025"/>
                    <a:pt x="6990" y="3025"/>
                  </a:cubicBezTo>
                  <a:cubicBezTo>
                    <a:pt x="6798" y="3025"/>
                    <a:pt x="6593" y="2997"/>
                    <a:pt x="6420" y="2980"/>
                  </a:cubicBezTo>
                  <a:cubicBezTo>
                    <a:pt x="5849" y="2951"/>
                    <a:pt x="5307" y="2866"/>
                    <a:pt x="4737" y="2752"/>
                  </a:cubicBezTo>
                  <a:cubicBezTo>
                    <a:pt x="3938" y="2609"/>
                    <a:pt x="3110" y="2409"/>
                    <a:pt x="2311" y="2124"/>
                  </a:cubicBezTo>
                  <a:cubicBezTo>
                    <a:pt x="1912" y="1896"/>
                    <a:pt x="1484" y="1696"/>
                    <a:pt x="1056" y="1496"/>
                  </a:cubicBezTo>
                  <a:cubicBezTo>
                    <a:pt x="856" y="1382"/>
                    <a:pt x="599" y="1211"/>
                    <a:pt x="657" y="954"/>
                  </a:cubicBezTo>
                  <a:cubicBezTo>
                    <a:pt x="742" y="669"/>
                    <a:pt x="1027" y="555"/>
                    <a:pt x="1284" y="498"/>
                  </a:cubicBezTo>
                  <a:cubicBezTo>
                    <a:pt x="1582" y="433"/>
                    <a:pt x="1892" y="405"/>
                    <a:pt x="2206" y="405"/>
                  </a:cubicBezTo>
                  <a:close/>
                  <a:moveTo>
                    <a:pt x="2104" y="1"/>
                  </a:moveTo>
                  <a:cubicBezTo>
                    <a:pt x="1697" y="1"/>
                    <a:pt x="1279" y="45"/>
                    <a:pt x="913" y="184"/>
                  </a:cubicBezTo>
                  <a:cubicBezTo>
                    <a:pt x="371" y="412"/>
                    <a:pt x="0" y="1068"/>
                    <a:pt x="457" y="1553"/>
                  </a:cubicBezTo>
                  <a:cubicBezTo>
                    <a:pt x="685" y="1810"/>
                    <a:pt x="1056" y="1924"/>
                    <a:pt x="1341" y="2067"/>
                  </a:cubicBezTo>
                  <a:cubicBezTo>
                    <a:pt x="1370" y="2067"/>
                    <a:pt x="1398" y="2095"/>
                    <a:pt x="1427" y="2095"/>
                  </a:cubicBezTo>
                  <a:cubicBezTo>
                    <a:pt x="2540" y="2609"/>
                    <a:pt x="3681" y="2980"/>
                    <a:pt x="4908" y="3208"/>
                  </a:cubicBezTo>
                  <a:cubicBezTo>
                    <a:pt x="5593" y="3322"/>
                    <a:pt x="6277" y="3408"/>
                    <a:pt x="6962" y="3408"/>
                  </a:cubicBezTo>
                  <a:cubicBezTo>
                    <a:pt x="7007" y="3412"/>
                    <a:pt x="7052" y="3415"/>
                    <a:pt x="7097" y="3415"/>
                  </a:cubicBezTo>
                  <a:cubicBezTo>
                    <a:pt x="7336" y="3415"/>
                    <a:pt x="7569" y="3348"/>
                    <a:pt x="7761" y="3180"/>
                  </a:cubicBezTo>
                  <a:cubicBezTo>
                    <a:pt x="7961" y="3008"/>
                    <a:pt x="8018" y="2723"/>
                    <a:pt x="7904" y="2466"/>
                  </a:cubicBezTo>
                  <a:cubicBezTo>
                    <a:pt x="7675" y="1924"/>
                    <a:pt x="7133" y="1525"/>
                    <a:pt x="6620" y="1239"/>
                  </a:cubicBezTo>
                  <a:cubicBezTo>
                    <a:pt x="6049" y="926"/>
                    <a:pt x="5421" y="669"/>
                    <a:pt x="4794" y="469"/>
                  </a:cubicBezTo>
                  <a:cubicBezTo>
                    <a:pt x="4166" y="241"/>
                    <a:pt x="3510" y="98"/>
                    <a:pt x="2853" y="41"/>
                  </a:cubicBezTo>
                  <a:cubicBezTo>
                    <a:pt x="2620" y="19"/>
                    <a:pt x="2364" y="1"/>
                    <a:pt x="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0"/>
            <p:cNvSpPr/>
            <p:nvPr/>
          </p:nvSpPr>
          <p:spPr>
            <a:xfrm>
              <a:off x="2835250" y="2296525"/>
              <a:ext cx="199750" cy="85200"/>
            </a:xfrm>
            <a:custGeom>
              <a:avLst/>
              <a:gdLst/>
              <a:ahLst/>
              <a:cxnLst/>
              <a:rect l="l" t="t" r="r" b="b"/>
              <a:pathLst>
                <a:path w="7990" h="3408" extrusionOk="0">
                  <a:moveTo>
                    <a:pt x="2205" y="405"/>
                  </a:moveTo>
                  <a:cubicBezTo>
                    <a:pt x="3001" y="405"/>
                    <a:pt x="3821" y="586"/>
                    <a:pt x="4537" y="811"/>
                  </a:cubicBezTo>
                  <a:cubicBezTo>
                    <a:pt x="5079" y="982"/>
                    <a:pt x="5622" y="1182"/>
                    <a:pt x="6135" y="1439"/>
                  </a:cubicBezTo>
                  <a:cubicBezTo>
                    <a:pt x="6563" y="1667"/>
                    <a:pt x="6991" y="1924"/>
                    <a:pt x="7305" y="2295"/>
                  </a:cubicBezTo>
                  <a:cubicBezTo>
                    <a:pt x="7476" y="2523"/>
                    <a:pt x="7676" y="2808"/>
                    <a:pt x="7334" y="2951"/>
                  </a:cubicBezTo>
                  <a:cubicBezTo>
                    <a:pt x="7231" y="2997"/>
                    <a:pt x="7110" y="3010"/>
                    <a:pt x="6983" y="3010"/>
                  </a:cubicBezTo>
                  <a:cubicBezTo>
                    <a:pt x="6794" y="3010"/>
                    <a:pt x="6592" y="2980"/>
                    <a:pt x="6420" y="2980"/>
                  </a:cubicBezTo>
                  <a:cubicBezTo>
                    <a:pt x="5850" y="2923"/>
                    <a:pt x="5308" y="2865"/>
                    <a:pt x="4737" y="2751"/>
                  </a:cubicBezTo>
                  <a:cubicBezTo>
                    <a:pt x="3938" y="2609"/>
                    <a:pt x="3111" y="2380"/>
                    <a:pt x="2312" y="2124"/>
                  </a:cubicBezTo>
                  <a:cubicBezTo>
                    <a:pt x="1912" y="1895"/>
                    <a:pt x="1484" y="1696"/>
                    <a:pt x="1056" y="1467"/>
                  </a:cubicBezTo>
                  <a:cubicBezTo>
                    <a:pt x="857" y="1382"/>
                    <a:pt x="600" y="1211"/>
                    <a:pt x="657" y="954"/>
                  </a:cubicBezTo>
                  <a:cubicBezTo>
                    <a:pt x="743" y="668"/>
                    <a:pt x="1028" y="554"/>
                    <a:pt x="1285" y="497"/>
                  </a:cubicBezTo>
                  <a:cubicBezTo>
                    <a:pt x="1583" y="433"/>
                    <a:pt x="1892" y="405"/>
                    <a:pt x="2205" y="405"/>
                  </a:cubicBezTo>
                  <a:close/>
                  <a:moveTo>
                    <a:pt x="2096" y="1"/>
                  </a:moveTo>
                  <a:cubicBezTo>
                    <a:pt x="1684" y="1"/>
                    <a:pt x="1262" y="44"/>
                    <a:pt x="914" y="183"/>
                  </a:cubicBezTo>
                  <a:cubicBezTo>
                    <a:pt x="372" y="383"/>
                    <a:pt x="1" y="1068"/>
                    <a:pt x="457" y="1553"/>
                  </a:cubicBezTo>
                  <a:cubicBezTo>
                    <a:pt x="686" y="1781"/>
                    <a:pt x="1028" y="1924"/>
                    <a:pt x="1342" y="2038"/>
                  </a:cubicBezTo>
                  <a:cubicBezTo>
                    <a:pt x="1370" y="2067"/>
                    <a:pt x="1399" y="2067"/>
                    <a:pt x="1427" y="2095"/>
                  </a:cubicBezTo>
                  <a:cubicBezTo>
                    <a:pt x="2540" y="2609"/>
                    <a:pt x="3681" y="2980"/>
                    <a:pt x="4908" y="3208"/>
                  </a:cubicBezTo>
                  <a:cubicBezTo>
                    <a:pt x="5593" y="3322"/>
                    <a:pt x="6278" y="3408"/>
                    <a:pt x="6963" y="3408"/>
                  </a:cubicBezTo>
                  <a:cubicBezTo>
                    <a:pt x="7248" y="3408"/>
                    <a:pt x="7533" y="3379"/>
                    <a:pt x="7762" y="3179"/>
                  </a:cubicBezTo>
                  <a:cubicBezTo>
                    <a:pt x="7961" y="2980"/>
                    <a:pt x="7990" y="2723"/>
                    <a:pt x="7904" y="2466"/>
                  </a:cubicBezTo>
                  <a:cubicBezTo>
                    <a:pt x="7676" y="1924"/>
                    <a:pt x="7134" y="1524"/>
                    <a:pt x="6620" y="1239"/>
                  </a:cubicBezTo>
                  <a:cubicBezTo>
                    <a:pt x="6050" y="897"/>
                    <a:pt x="5422" y="668"/>
                    <a:pt x="4794" y="440"/>
                  </a:cubicBezTo>
                  <a:cubicBezTo>
                    <a:pt x="4166" y="240"/>
                    <a:pt x="3510" y="98"/>
                    <a:pt x="2854" y="41"/>
                  </a:cubicBezTo>
                  <a:cubicBezTo>
                    <a:pt x="2620" y="18"/>
                    <a:pt x="2360" y="1"/>
                    <a:pt x="20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20"/>
          <p:cNvSpPr/>
          <p:nvPr/>
        </p:nvSpPr>
        <p:spPr>
          <a:xfrm rot="1818713">
            <a:off x="-311033" y="-598991"/>
            <a:ext cx="2164843" cy="1938374"/>
          </a:xfrm>
          <a:custGeom>
            <a:avLst/>
            <a:gdLst/>
            <a:ahLst/>
            <a:cxnLst/>
            <a:rect l="l" t="t" r="r" b="b"/>
            <a:pathLst>
              <a:path w="25251" h="22610" extrusionOk="0">
                <a:moveTo>
                  <a:pt x="16774" y="0"/>
                </a:moveTo>
                <a:cubicBezTo>
                  <a:pt x="16359" y="0"/>
                  <a:pt x="15966" y="45"/>
                  <a:pt x="15607" y="139"/>
                </a:cubicBezTo>
                <a:cubicBezTo>
                  <a:pt x="11413" y="1252"/>
                  <a:pt x="6420" y="7700"/>
                  <a:pt x="4166" y="11153"/>
                </a:cubicBezTo>
                <a:cubicBezTo>
                  <a:pt x="0" y="17430"/>
                  <a:pt x="4080" y="21310"/>
                  <a:pt x="10643" y="22366"/>
                </a:cubicBezTo>
                <a:cubicBezTo>
                  <a:pt x="11390" y="22494"/>
                  <a:pt x="12150" y="22610"/>
                  <a:pt x="12906" y="22610"/>
                </a:cubicBezTo>
                <a:cubicBezTo>
                  <a:pt x="13333" y="22610"/>
                  <a:pt x="13759" y="22573"/>
                  <a:pt x="14181" y="22480"/>
                </a:cubicBezTo>
                <a:cubicBezTo>
                  <a:pt x="15208" y="22252"/>
                  <a:pt x="16149" y="21681"/>
                  <a:pt x="16977" y="20996"/>
                </a:cubicBezTo>
                <a:cubicBezTo>
                  <a:pt x="19573" y="18914"/>
                  <a:pt x="21257" y="16032"/>
                  <a:pt x="22683" y="13007"/>
                </a:cubicBezTo>
                <a:cubicBezTo>
                  <a:pt x="23197" y="11923"/>
                  <a:pt x="23653" y="10782"/>
                  <a:pt x="24138" y="9669"/>
                </a:cubicBezTo>
                <a:cubicBezTo>
                  <a:pt x="24680" y="8357"/>
                  <a:pt x="25251" y="6987"/>
                  <a:pt x="25023" y="5589"/>
                </a:cubicBezTo>
                <a:cubicBezTo>
                  <a:pt x="24568" y="2683"/>
                  <a:pt x="19994" y="0"/>
                  <a:pt x="167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p:nvPr/>
        </p:nvSpPr>
        <p:spPr>
          <a:xfrm rot="1818783">
            <a:off x="1362715" y="641518"/>
            <a:ext cx="571537" cy="482937"/>
          </a:xfrm>
          <a:custGeom>
            <a:avLst/>
            <a:gdLst/>
            <a:ahLst/>
            <a:cxnLst/>
            <a:rect l="l" t="t" r="r" b="b"/>
            <a:pathLst>
              <a:path w="18462" h="15600" extrusionOk="0">
                <a:moveTo>
                  <a:pt x="14253" y="0"/>
                </a:moveTo>
                <a:cubicBezTo>
                  <a:pt x="13828" y="0"/>
                  <a:pt x="13407" y="93"/>
                  <a:pt x="13040" y="285"/>
                </a:cubicBezTo>
                <a:cubicBezTo>
                  <a:pt x="13040" y="314"/>
                  <a:pt x="13011" y="314"/>
                  <a:pt x="13011" y="314"/>
                </a:cubicBezTo>
                <a:cubicBezTo>
                  <a:pt x="12969" y="312"/>
                  <a:pt x="12927" y="311"/>
                  <a:pt x="12885" y="311"/>
                </a:cubicBezTo>
                <a:cubicBezTo>
                  <a:pt x="12353" y="311"/>
                  <a:pt x="11804" y="471"/>
                  <a:pt x="11328" y="656"/>
                </a:cubicBezTo>
                <a:cubicBezTo>
                  <a:pt x="10244" y="1113"/>
                  <a:pt x="9388" y="1911"/>
                  <a:pt x="8560" y="2739"/>
                </a:cubicBezTo>
                <a:cubicBezTo>
                  <a:pt x="6963" y="3509"/>
                  <a:pt x="5422" y="4422"/>
                  <a:pt x="4024" y="5535"/>
                </a:cubicBezTo>
                <a:cubicBezTo>
                  <a:pt x="2711" y="6562"/>
                  <a:pt x="1513" y="7846"/>
                  <a:pt x="857" y="9387"/>
                </a:cubicBezTo>
                <a:cubicBezTo>
                  <a:pt x="200" y="10899"/>
                  <a:pt x="1" y="12839"/>
                  <a:pt x="999" y="14209"/>
                </a:cubicBezTo>
                <a:cubicBezTo>
                  <a:pt x="1758" y="15213"/>
                  <a:pt x="2929" y="15599"/>
                  <a:pt x="4121" y="15599"/>
                </a:cubicBezTo>
                <a:cubicBezTo>
                  <a:pt x="4588" y="15599"/>
                  <a:pt x="5058" y="15540"/>
                  <a:pt x="5507" y="15436"/>
                </a:cubicBezTo>
                <a:cubicBezTo>
                  <a:pt x="6449" y="15179"/>
                  <a:pt x="7305" y="14779"/>
                  <a:pt x="8189" y="14380"/>
                </a:cubicBezTo>
                <a:cubicBezTo>
                  <a:pt x="9103" y="14009"/>
                  <a:pt x="10016" y="13724"/>
                  <a:pt x="10957" y="13467"/>
                </a:cubicBezTo>
                <a:cubicBezTo>
                  <a:pt x="12698" y="12982"/>
                  <a:pt x="14467" y="12525"/>
                  <a:pt x="15950" y="11441"/>
                </a:cubicBezTo>
                <a:cubicBezTo>
                  <a:pt x="16635" y="10956"/>
                  <a:pt x="17234" y="10385"/>
                  <a:pt x="17662" y="9672"/>
                </a:cubicBezTo>
                <a:cubicBezTo>
                  <a:pt x="18176" y="8873"/>
                  <a:pt x="18404" y="7960"/>
                  <a:pt x="18433" y="7047"/>
                </a:cubicBezTo>
                <a:cubicBezTo>
                  <a:pt x="18461" y="6106"/>
                  <a:pt x="18290" y="5164"/>
                  <a:pt x="18062" y="4251"/>
                </a:cubicBezTo>
                <a:cubicBezTo>
                  <a:pt x="17805" y="3395"/>
                  <a:pt x="17520" y="2539"/>
                  <a:pt x="17063" y="1769"/>
                </a:cubicBezTo>
                <a:cubicBezTo>
                  <a:pt x="16635" y="1055"/>
                  <a:pt x="16036" y="456"/>
                  <a:pt x="15237" y="171"/>
                </a:cubicBezTo>
                <a:cubicBezTo>
                  <a:pt x="14923" y="58"/>
                  <a:pt x="14587" y="0"/>
                  <a:pt x="14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0"/>
          <p:cNvSpPr txBox="1">
            <a:spLocks noGrp="1"/>
          </p:cNvSpPr>
          <p:nvPr>
            <p:ph type="title"/>
          </p:nvPr>
        </p:nvSpPr>
        <p:spPr>
          <a:xfrm>
            <a:off x="713100" y="567149"/>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3598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3"/>
        <p:cNvGrpSpPr/>
        <p:nvPr/>
      </p:nvGrpSpPr>
      <p:grpSpPr>
        <a:xfrm>
          <a:off x="0" y="0"/>
          <a:ext cx="0" cy="0"/>
          <a:chOff x="0" y="0"/>
          <a:chExt cx="0" cy="0"/>
        </a:xfrm>
      </p:grpSpPr>
      <p:sp>
        <p:nvSpPr>
          <p:cNvPr id="234" name="Google Shape;234;p17"/>
          <p:cNvSpPr/>
          <p:nvPr/>
        </p:nvSpPr>
        <p:spPr>
          <a:xfrm rot="-8263646">
            <a:off x="-2479539" y="-804783"/>
            <a:ext cx="3507937" cy="3647114"/>
          </a:xfrm>
          <a:custGeom>
            <a:avLst/>
            <a:gdLst/>
            <a:ahLst/>
            <a:cxnLst/>
            <a:rect l="l" t="t" r="r" b="b"/>
            <a:pathLst>
              <a:path w="29389" h="30555" extrusionOk="0">
                <a:moveTo>
                  <a:pt x="19681" y="0"/>
                </a:moveTo>
                <a:cubicBezTo>
                  <a:pt x="18478" y="0"/>
                  <a:pt x="17321" y="888"/>
                  <a:pt x="16350" y="1713"/>
                </a:cubicBezTo>
                <a:cubicBezTo>
                  <a:pt x="10501" y="6821"/>
                  <a:pt x="4566" y="12013"/>
                  <a:pt x="657" y="18718"/>
                </a:cubicBezTo>
                <a:cubicBezTo>
                  <a:pt x="315" y="19261"/>
                  <a:pt x="1" y="19860"/>
                  <a:pt x="29" y="20516"/>
                </a:cubicBezTo>
                <a:cubicBezTo>
                  <a:pt x="58" y="20915"/>
                  <a:pt x="229" y="21315"/>
                  <a:pt x="429" y="21686"/>
                </a:cubicBezTo>
                <a:cubicBezTo>
                  <a:pt x="457" y="21743"/>
                  <a:pt x="486" y="21828"/>
                  <a:pt x="514" y="21886"/>
                </a:cubicBezTo>
                <a:cubicBezTo>
                  <a:pt x="1228" y="23227"/>
                  <a:pt x="1912" y="24539"/>
                  <a:pt x="2597" y="25880"/>
                </a:cubicBezTo>
                <a:cubicBezTo>
                  <a:pt x="3310" y="27250"/>
                  <a:pt x="4081" y="28648"/>
                  <a:pt x="5308" y="29618"/>
                </a:cubicBezTo>
                <a:cubicBezTo>
                  <a:pt x="6018" y="30159"/>
                  <a:pt x="7094" y="30554"/>
                  <a:pt x="8114" y="30554"/>
                </a:cubicBezTo>
                <a:cubicBezTo>
                  <a:pt x="8651" y="30554"/>
                  <a:pt x="9173" y="30445"/>
                  <a:pt x="9616" y="30188"/>
                </a:cubicBezTo>
                <a:cubicBezTo>
                  <a:pt x="10900" y="29475"/>
                  <a:pt x="11299" y="27592"/>
                  <a:pt x="12412" y="26622"/>
                </a:cubicBezTo>
                <a:cubicBezTo>
                  <a:pt x="14096" y="25110"/>
                  <a:pt x="16093" y="23911"/>
                  <a:pt x="17947" y="22656"/>
                </a:cubicBezTo>
                <a:cubicBezTo>
                  <a:pt x="20544" y="20944"/>
                  <a:pt x="23197" y="19261"/>
                  <a:pt x="25623" y="17320"/>
                </a:cubicBezTo>
                <a:cubicBezTo>
                  <a:pt x="26536" y="16579"/>
                  <a:pt x="28447" y="15380"/>
                  <a:pt x="28904" y="14267"/>
                </a:cubicBezTo>
                <a:cubicBezTo>
                  <a:pt x="29389" y="13069"/>
                  <a:pt x="28504" y="11329"/>
                  <a:pt x="27934" y="10330"/>
                </a:cubicBezTo>
                <a:cubicBezTo>
                  <a:pt x="27192" y="9103"/>
                  <a:pt x="26279" y="7990"/>
                  <a:pt x="25708" y="6678"/>
                </a:cubicBezTo>
                <a:cubicBezTo>
                  <a:pt x="25423" y="6022"/>
                  <a:pt x="25223" y="5337"/>
                  <a:pt x="24909" y="4709"/>
                </a:cubicBezTo>
                <a:cubicBezTo>
                  <a:pt x="24282" y="3368"/>
                  <a:pt x="23169" y="2312"/>
                  <a:pt x="22085" y="1285"/>
                </a:cubicBezTo>
                <a:cubicBezTo>
                  <a:pt x="21571" y="800"/>
                  <a:pt x="21000" y="287"/>
                  <a:pt x="20316" y="87"/>
                </a:cubicBezTo>
                <a:cubicBezTo>
                  <a:pt x="20103" y="27"/>
                  <a:pt x="19891" y="0"/>
                  <a:pt x="196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7"/>
          <p:cNvSpPr/>
          <p:nvPr/>
        </p:nvSpPr>
        <p:spPr>
          <a:xfrm rot="-6154224">
            <a:off x="733253" y="851941"/>
            <a:ext cx="951776" cy="804231"/>
          </a:xfrm>
          <a:custGeom>
            <a:avLst/>
            <a:gdLst/>
            <a:ahLst/>
            <a:cxnLst/>
            <a:rect l="l" t="t" r="r" b="b"/>
            <a:pathLst>
              <a:path w="18462" h="15600" extrusionOk="0">
                <a:moveTo>
                  <a:pt x="14253" y="0"/>
                </a:moveTo>
                <a:cubicBezTo>
                  <a:pt x="13828" y="0"/>
                  <a:pt x="13407" y="93"/>
                  <a:pt x="13040" y="285"/>
                </a:cubicBezTo>
                <a:cubicBezTo>
                  <a:pt x="13040" y="314"/>
                  <a:pt x="13011" y="314"/>
                  <a:pt x="13011" y="314"/>
                </a:cubicBezTo>
                <a:cubicBezTo>
                  <a:pt x="12969" y="312"/>
                  <a:pt x="12927" y="311"/>
                  <a:pt x="12885" y="311"/>
                </a:cubicBezTo>
                <a:cubicBezTo>
                  <a:pt x="12353" y="311"/>
                  <a:pt x="11804" y="471"/>
                  <a:pt x="11328" y="656"/>
                </a:cubicBezTo>
                <a:cubicBezTo>
                  <a:pt x="10244" y="1113"/>
                  <a:pt x="9388" y="1911"/>
                  <a:pt x="8560" y="2739"/>
                </a:cubicBezTo>
                <a:cubicBezTo>
                  <a:pt x="6963" y="3509"/>
                  <a:pt x="5422" y="4422"/>
                  <a:pt x="4024" y="5535"/>
                </a:cubicBezTo>
                <a:cubicBezTo>
                  <a:pt x="2711" y="6562"/>
                  <a:pt x="1513" y="7846"/>
                  <a:pt x="857" y="9387"/>
                </a:cubicBezTo>
                <a:cubicBezTo>
                  <a:pt x="200" y="10899"/>
                  <a:pt x="1" y="12839"/>
                  <a:pt x="999" y="14209"/>
                </a:cubicBezTo>
                <a:cubicBezTo>
                  <a:pt x="1758" y="15213"/>
                  <a:pt x="2929" y="15599"/>
                  <a:pt x="4121" y="15599"/>
                </a:cubicBezTo>
                <a:cubicBezTo>
                  <a:pt x="4588" y="15599"/>
                  <a:pt x="5058" y="15540"/>
                  <a:pt x="5507" y="15436"/>
                </a:cubicBezTo>
                <a:cubicBezTo>
                  <a:pt x="6449" y="15179"/>
                  <a:pt x="7305" y="14779"/>
                  <a:pt x="8189" y="14380"/>
                </a:cubicBezTo>
                <a:cubicBezTo>
                  <a:pt x="9103" y="14009"/>
                  <a:pt x="10016" y="13724"/>
                  <a:pt x="10957" y="13467"/>
                </a:cubicBezTo>
                <a:cubicBezTo>
                  <a:pt x="12698" y="12982"/>
                  <a:pt x="14467" y="12525"/>
                  <a:pt x="15950" y="11441"/>
                </a:cubicBezTo>
                <a:cubicBezTo>
                  <a:pt x="16635" y="10956"/>
                  <a:pt x="17234" y="10385"/>
                  <a:pt x="17662" y="9672"/>
                </a:cubicBezTo>
                <a:cubicBezTo>
                  <a:pt x="18176" y="8873"/>
                  <a:pt x="18404" y="7960"/>
                  <a:pt x="18433" y="7047"/>
                </a:cubicBezTo>
                <a:cubicBezTo>
                  <a:pt x="18461" y="6106"/>
                  <a:pt x="18290" y="5164"/>
                  <a:pt x="18062" y="4251"/>
                </a:cubicBezTo>
                <a:cubicBezTo>
                  <a:pt x="17805" y="3395"/>
                  <a:pt x="17520" y="2539"/>
                  <a:pt x="17063" y="1769"/>
                </a:cubicBezTo>
                <a:cubicBezTo>
                  <a:pt x="16635" y="1055"/>
                  <a:pt x="16036" y="456"/>
                  <a:pt x="15237" y="171"/>
                </a:cubicBezTo>
                <a:cubicBezTo>
                  <a:pt x="14923" y="58"/>
                  <a:pt x="14587" y="0"/>
                  <a:pt x="14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17"/>
          <p:cNvGrpSpPr/>
          <p:nvPr/>
        </p:nvGrpSpPr>
        <p:grpSpPr>
          <a:xfrm rot="623712">
            <a:off x="8096049" y="-500428"/>
            <a:ext cx="2076762" cy="1937313"/>
            <a:chOff x="492250" y="689575"/>
            <a:chExt cx="1123275" cy="1047850"/>
          </a:xfrm>
        </p:grpSpPr>
        <p:sp>
          <p:nvSpPr>
            <p:cNvPr id="237" name="Google Shape;237;p17"/>
            <p:cNvSpPr/>
            <p:nvPr/>
          </p:nvSpPr>
          <p:spPr>
            <a:xfrm>
              <a:off x="720300" y="849350"/>
              <a:ext cx="54950" cy="849575"/>
            </a:xfrm>
            <a:custGeom>
              <a:avLst/>
              <a:gdLst/>
              <a:ahLst/>
              <a:cxnLst/>
              <a:rect l="l" t="t" r="r" b="b"/>
              <a:pathLst>
                <a:path w="2198" h="33983" extrusionOk="0">
                  <a:moveTo>
                    <a:pt x="2141" y="0"/>
                  </a:moveTo>
                  <a:cubicBezTo>
                    <a:pt x="2112" y="0"/>
                    <a:pt x="2084" y="22"/>
                    <a:pt x="2084" y="65"/>
                  </a:cubicBezTo>
                  <a:cubicBezTo>
                    <a:pt x="1855" y="4487"/>
                    <a:pt x="1656" y="8881"/>
                    <a:pt x="1427" y="13275"/>
                  </a:cubicBezTo>
                  <a:cubicBezTo>
                    <a:pt x="1171" y="17697"/>
                    <a:pt x="885" y="22091"/>
                    <a:pt x="571" y="26485"/>
                  </a:cubicBezTo>
                  <a:cubicBezTo>
                    <a:pt x="400" y="28939"/>
                    <a:pt x="172" y="31421"/>
                    <a:pt x="1" y="33875"/>
                  </a:cubicBezTo>
                  <a:cubicBezTo>
                    <a:pt x="1" y="33946"/>
                    <a:pt x="58" y="33982"/>
                    <a:pt x="115" y="33982"/>
                  </a:cubicBezTo>
                  <a:cubicBezTo>
                    <a:pt x="172" y="33982"/>
                    <a:pt x="229" y="33946"/>
                    <a:pt x="229" y="33875"/>
                  </a:cubicBezTo>
                  <a:cubicBezTo>
                    <a:pt x="657" y="29510"/>
                    <a:pt x="914" y="25087"/>
                    <a:pt x="1199" y="20693"/>
                  </a:cubicBezTo>
                  <a:cubicBezTo>
                    <a:pt x="1484" y="16299"/>
                    <a:pt x="1713" y="11905"/>
                    <a:pt x="1912" y="7483"/>
                  </a:cubicBezTo>
                  <a:cubicBezTo>
                    <a:pt x="2027" y="5029"/>
                    <a:pt x="2141" y="2547"/>
                    <a:pt x="2198" y="65"/>
                  </a:cubicBezTo>
                  <a:cubicBezTo>
                    <a:pt x="2198" y="22"/>
                    <a:pt x="2169" y="0"/>
                    <a:pt x="214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7"/>
            <p:cNvSpPr/>
            <p:nvPr/>
          </p:nvSpPr>
          <p:spPr>
            <a:xfrm>
              <a:off x="851125" y="805125"/>
              <a:ext cx="75350" cy="932300"/>
            </a:xfrm>
            <a:custGeom>
              <a:avLst/>
              <a:gdLst/>
              <a:ahLst/>
              <a:cxnLst/>
              <a:rect l="l" t="t" r="r" b="b"/>
              <a:pathLst>
                <a:path w="3014" h="37292" extrusionOk="0">
                  <a:moveTo>
                    <a:pt x="2957" y="0"/>
                  </a:moveTo>
                  <a:cubicBezTo>
                    <a:pt x="2928" y="0"/>
                    <a:pt x="2899" y="22"/>
                    <a:pt x="2899" y="65"/>
                  </a:cubicBezTo>
                  <a:cubicBezTo>
                    <a:pt x="2329" y="4915"/>
                    <a:pt x="1758" y="9765"/>
                    <a:pt x="1359" y="14616"/>
                  </a:cubicBezTo>
                  <a:cubicBezTo>
                    <a:pt x="1159" y="17070"/>
                    <a:pt x="1016" y="19495"/>
                    <a:pt x="931" y="21949"/>
                  </a:cubicBezTo>
                  <a:cubicBezTo>
                    <a:pt x="845" y="24345"/>
                    <a:pt x="845" y="26742"/>
                    <a:pt x="788" y="29110"/>
                  </a:cubicBezTo>
                  <a:cubicBezTo>
                    <a:pt x="702" y="31821"/>
                    <a:pt x="503" y="34531"/>
                    <a:pt x="18" y="37185"/>
                  </a:cubicBezTo>
                  <a:cubicBezTo>
                    <a:pt x="0" y="37254"/>
                    <a:pt x="56" y="37292"/>
                    <a:pt x="103" y="37292"/>
                  </a:cubicBezTo>
                  <a:cubicBezTo>
                    <a:pt x="134" y="37292"/>
                    <a:pt x="160" y="37276"/>
                    <a:pt x="160" y="37242"/>
                  </a:cubicBezTo>
                  <a:cubicBezTo>
                    <a:pt x="1102" y="32534"/>
                    <a:pt x="959" y="27712"/>
                    <a:pt x="1073" y="22947"/>
                  </a:cubicBezTo>
                  <a:cubicBezTo>
                    <a:pt x="1188" y="18040"/>
                    <a:pt x="1587" y="13161"/>
                    <a:pt x="2101" y="8282"/>
                  </a:cubicBezTo>
                  <a:cubicBezTo>
                    <a:pt x="2386" y="5543"/>
                    <a:pt x="2700" y="2804"/>
                    <a:pt x="3014" y="65"/>
                  </a:cubicBezTo>
                  <a:cubicBezTo>
                    <a:pt x="3014" y="22"/>
                    <a:pt x="2985" y="0"/>
                    <a:pt x="295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7"/>
            <p:cNvSpPr/>
            <p:nvPr/>
          </p:nvSpPr>
          <p:spPr>
            <a:xfrm>
              <a:off x="931450" y="792875"/>
              <a:ext cx="64925" cy="931375"/>
            </a:xfrm>
            <a:custGeom>
              <a:avLst/>
              <a:gdLst/>
              <a:ahLst/>
              <a:cxnLst/>
              <a:rect l="l" t="t" r="r" b="b"/>
              <a:pathLst>
                <a:path w="2597" h="37255" extrusionOk="0">
                  <a:moveTo>
                    <a:pt x="2551" y="1"/>
                  </a:moveTo>
                  <a:cubicBezTo>
                    <a:pt x="2545" y="1"/>
                    <a:pt x="2540" y="4"/>
                    <a:pt x="2540" y="12"/>
                  </a:cubicBezTo>
                  <a:cubicBezTo>
                    <a:pt x="1769" y="4777"/>
                    <a:pt x="1284" y="9599"/>
                    <a:pt x="970" y="14393"/>
                  </a:cubicBezTo>
                  <a:cubicBezTo>
                    <a:pt x="657" y="19243"/>
                    <a:pt x="457" y="24094"/>
                    <a:pt x="286" y="28944"/>
                  </a:cubicBezTo>
                  <a:cubicBezTo>
                    <a:pt x="200" y="31683"/>
                    <a:pt x="86" y="34451"/>
                    <a:pt x="0" y="37190"/>
                  </a:cubicBezTo>
                  <a:cubicBezTo>
                    <a:pt x="0" y="37233"/>
                    <a:pt x="43" y="37254"/>
                    <a:pt x="86" y="37254"/>
                  </a:cubicBezTo>
                  <a:cubicBezTo>
                    <a:pt x="129" y="37254"/>
                    <a:pt x="171" y="37233"/>
                    <a:pt x="171" y="37190"/>
                  </a:cubicBezTo>
                  <a:cubicBezTo>
                    <a:pt x="400" y="32339"/>
                    <a:pt x="514" y="27489"/>
                    <a:pt x="685" y="22610"/>
                  </a:cubicBezTo>
                  <a:cubicBezTo>
                    <a:pt x="885" y="17817"/>
                    <a:pt x="1113" y="12995"/>
                    <a:pt x="1570" y="8201"/>
                  </a:cubicBezTo>
                  <a:cubicBezTo>
                    <a:pt x="1855" y="5462"/>
                    <a:pt x="2169" y="2752"/>
                    <a:pt x="2597" y="41"/>
                  </a:cubicBezTo>
                  <a:cubicBezTo>
                    <a:pt x="2597" y="21"/>
                    <a:pt x="2568" y="1"/>
                    <a:pt x="25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7"/>
            <p:cNvSpPr/>
            <p:nvPr/>
          </p:nvSpPr>
          <p:spPr>
            <a:xfrm>
              <a:off x="1089800" y="762500"/>
              <a:ext cx="33550" cy="948575"/>
            </a:xfrm>
            <a:custGeom>
              <a:avLst/>
              <a:gdLst/>
              <a:ahLst/>
              <a:cxnLst/>
              <a:rect l="l" t="t" r="r" b="b"/>
              <a:pathLst>
                <a:path w="1342" h="37943" extrusionOk="0">
                  <a:moveTo>
                    <a:pt x="799" y="1"/>
                  </a:moveTo>
                  <a:cubicBezTo>
                    <a:pt x="757" y="1"/>
                    <a:pt x="714" y="29"/>
                    <a:pt x="714" y="86"/>
                  </a:cubicBezTo>
                  <a:cubicBezTo>
                    <a:pt x="971" y="4994"/>
                    <a:pt x="1056" y="9901"/>
                    <a:pt x="1056" y="14837"/>
                  </a:cubicBezTo>
                  <a:cubicBezTo>
                    <a:pt x="1028" y="19745"/>
                    <a:pt x="856" y="24681"/>
                    <a:pt x="571" y="29588"/>
                  </a:cubicBezTo>
                  <a:cubicBezTo>
                    <a:pt x="485" y="30958"/>
                    <a:pt x="400" y="32356"/>
                    <a:pt x="314" y="33726"/>
                  </a:cubicBezTo>
                  <a:cubicBezTo>
                    <a:pt x="257" y="34410"/>
                    <a:pt x="200" y="35067"/>
                    <a:pt x="143" y="35751"/>
                  </a:cubicBezTo>
                  <a:cubicBezTo>
                    <a:pt x="86" y="36465"/>
                    <a:pt x="0" y="37178"/>
                    <a:pt x="29" y="37863"/>
                  </a:cubicBezTo>
                  <a:cubicBezTo>
                    <a:pt x="29" y="37912"/>
                    <a:pt x="77" y="37943"/>
                    <a:pt x="123" y="37943"/>
                  </a:cubicBezTo>
                  <a:cubicBezTo>
                    <a:pt x="156" y="37943"/>
                    <a:pt x="188" y="37927"/>
                    <a:pt x="200" y="37891"/>
                  </a:cubicBezTo>
                  <a:cubicBezTo>
                    <a:pt x="314" y="37321"/>
                    <a:pt x="343" y="36721"/>
                    <a:pt x="400" y="36122"/>
                  </a:cubicBezTo>
                  <a:cubicBezTo>
                    <a:pt x="457" y="35523"/>
                    <a:pt x="485" y="34895"/>
                    <a:pt x="543" y="34296"/>
                  </a:cubicBezTo>
                  <a:cubicBezTo>
                    <a:pt x="628" y="33041"/>
                    <a:pt x="714" y="31785"/>
                    <a:pt x="799" y="30559"/>
                  </a:cubicBezTo>
                  <a:cubicBezTo>
                    <a:pt x="942" y="28105"/>
                    <a:pt x="1085" y="25651"/>
                    <a:pt x="1142" y="23169"/>
                  </a:cubicBezTo>
                  <a:cubicBezTo>
                    <a:pt x="1313" y="18261"/>
                    <a:pt x="1341" y="13325"/>
                    <a:pt x="1199" y="8389"/>
                  </a:cubicBezTo>
                  <a:cubicBezTo>
                    <a:pt x="1142" y="5621"/>
                    <a:pt x="1028" y="2854"/>
                    <a:pt x="885" y="86"/>
                  </a:cubicBezTo>
                  <a:cubicBezTo>
                    <a:pt x="885" y="29"/>
                    <a:pt x="842" y="1"/>
                    <a:pt x="79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7"/>
            <p:cNvSpPr/>
            <p:nvPr/>
          </p:nvSpPr>
          <p:spPr>
            <a:xfrm>
              <a:off x="492250" y="689575"/>
              <a:ext cx="1123275" cy="890675"/>
            </a:xfrm>
            <a:custGeom>
              <a:avLst/>
              <a:gdLst/>
              <a:ahLst/>
              <a:cxnLst/>
              <a:rect l="l" t="t" r="r" b="b"/>
              <a:pathLst>
                <a:path w="44931" h="35627" extrusionOk="0">
                  <a:moveTo>
                    <a:pt x="29167" y="0"/>
                  </a:moveTo>
                  <a:cubicBezTo>
                    <a:pt x="29131" y="0"/>
                    <a:pt x="29095" y="22"/>
                    <a:pt x="29095" y="64"/>
                  </a:cubicBezTo>
                  <a:cubicBezTo>
                    <a:pt x="29352" y="3260"/>
                    <a:pt x="29609" y="6484"/>
                    <a:pt x="29752" y="9680"/>
                  </a:cubicBezTo>
                  <a:cubicBezTo>
                    <a:pt x="27868" y="9908"/>
                    <a:pt x="25985" y="10165"/>
                    <a:pt x="24102" y="10364"/>
                  </a:cubicBezTo>
                  <a:cubicBezTo>
                    <a:pt x="19708" y="10907"/>
                    <a:pt x="15314" y="11420"/>
                    <a:pt x="10920" y="11934"/>
                  </a:cubicBezTo>
                  <a:cubicBezTo>
                    <a:pt x="9693" y="12105"/>
                    <a:pt x="8467" y="12248"/>
                    <a:pt x="7240" y="12390"/>
                  </a:cubicBezTo>
                  <a:cubicBezTo>
                    <a:pt x="6650" y="12464"/>
                    <a:pt x="6046" y="12522"/>
                    <a:pt x="5441" y="12522"/>
                  </a:cubicBezTo>
                  <a:cubicBezTo>
                    <a:pt x="4876" y="12522"/>
                    <a:pt x="4311" y="12471"/>
                    <a:pt x="3759" y="12333"/>
                  </a:cubicBezTo>
                  <a:cubicBezTo>
                    <a:pt x="3749" y="12330"/>
                    <a:pt x="3741" y="12329"/>
                    <a:pt x="3733" y="12329"/>
                  </a:cubicBezTo>
                  <a:cubicBezTo>
                    <a:pt x="3668" y="12329"/>
                    <a:pt x="3651" y="12422"/>
                    <a:pt x="3702" y="12447"/>
                  </a:cubicBezTo>
                  <a:cubicBezTo>
                    <a:pt x="4301" y="12601"/>
                    <a:pt x="4910" y="12663"/>
                    <a:pt x="5518" y="12663"/>
                  </a:cubicBezTo>
                  <a:cubicBezTo>
                    <a:pt x="5923" y="12663"/>
                    <a:pt x="6327" y="12636"/>
                    <a:pt x="6726" y="12590"/>
                  </a:cubicBezTo>
                  <a:cubicBezTo>
                    <a:pt x="7810" y="12504"/>
                    <a:pt x="8923" y="12362"/>
                    <a:pt x="10007" y="12219"/>
                  </a:cubicBezTo>
                  <a:cubicBezTo>
                    <a:pt x="12176" y="11962"/>
                    <a:pt x="14373" y="11705"/>
                    <a:pt x="16570" y="11449"/>
                  </a:cubicBezTo>
                  <a:cubicBezTo>
                    <a:pt x="20964" y="10907"/>
                    <a:pt x="25358" y="10393"/>
                    <a:pt x="29780" y="9879"/>
                  </a:cubicBezTo>
                  <a:cubicBezTo>
                    <a:pt x="29809" y="10964"/>
                    <a:pt x="29866" y="12048"/>
                    <a:pt x="29894" y="13161"/>
                  </a:cubicBezTo>
                  <a:cubicBezTo>
                    <a:pt x="28468" y="13189"/>
                    <a:pt x="27041" y="13189"/>
                    <a:pt x="25586" y="13189"/>
                  </a:cubicBezTo>
                  <a:cubicBezTo>
                    <a:pt x="24064" y="13189"/>
                    <a:pt x="22530" y="13164"/>
                    <a:pt x="21000" y="13164"/>
                  </a:cubicBezTo>
                  <a:cubicBezTo>
                    <a:pt x="20234" y="13164"/>
                    <a:pt x="19470" y="13170"/>
                    <a:pt x="18710" y="13189"/>
                  </a:cubicBezTo>
                  <a:cubicBezTo>
                    <a:pt x="16313" y="13275"/>
                    <a:pt x="13916" y="13417"/>
                    <a:pt x="11519" y="13646"/>
                  </a:cubicBezTo>
                  <a:cubicBezTo>
                    <a:pt x="8809" y="13874"/>
                    <a:pt x="6127" y="14216"/>
                    <a:pt x="3445" y="14559"/>
                  </a:cubicBezTo>
                  <a:cubicBezTo>
                    <a:pt x="3359" y="14559"/>
                    <a:pt x="3359" y="14673"/>
                    <a:pt x="3445" y="14673"/>
                  </a:cubicBezTo>
                  <a:cubicBezTo>
                    <a:pt x="8267" y="14074"/>
                    <a:pt x="13089" y="13532"/>
                    <a:pt x="17911" y="13360"/>
                  </a:cubicBezTo>
                  <a:cubicBezTo>
                    <a:pt x="19060" y="13319"/>
                    <a:pt x="20208" y="13307"/>
                    <a:pt x="21357" y="13307"/>
                  </a:cubicBezTo>
                  <a:cubicBezTo>
                    <a:pt x="23228" y="13307"/>
                    <a:pt x="25098" y="13340"/>
                    <a:pt x="26969" y="13340"/>
                  </a:cubicBezTo>
                  <a:cubicBezTo>
                    <a:pt x="27944" y="13340"/>
                    <a:pt x="28919" y="13331"/>
                    <a:pt x="29894" y="13303"/>
                  </a:cubicBezTo>
                  <a:cubicBezTo>
                    <a:pt x="29894" y="13532"/>
                    <a:pt x="29894" y="13760"/>
                    <a:pt x="29923" y="13988"/>
                  </a:cubicBezTo>
                  <a:cubicBezTo>
                    <a:pt x="29951" y="15643"/>
                    <a:pt x="29923" y="17298"/>
                    <a:pt x="29894" y="18953"/>
                  </a:cubicBezTo>
                  <a:cubicBezTo>
                    <a:pt x="28353" y="18953"/>
                    <a:pt x="26841" y="18953"/>
                    <a:pt x="25301" y="18924"/>
                  </a:cubicBezTo>
                  <a:cubicBezTo>
                    <a:pt x="20961" y="18832"/>
                    <a:pt x="16621" y="18665"/>
                    <a:pt x="12267" y="18665"/>
                  </a:cubicBezTo>
                  <a:cubicBezTo>
                    <a:pt x="11239" y="18665"/>
                    <a:pt x="10210" y="18674"/>
                    <a:pt x="9180" y="18696"/>
                  </a:cubicBezTo>
                  <a:cubicBezTo>
                    <a:pt x="6155" y="18724"/>
                    <a:pt x="3131" y="18896"/>
                    <a:pt x="107" y="19238"/>
                  </a:cubicBezTo>
                  <a:cubicBezTo>
                    <a:pt x="58" y="19238"/>
                    <a:pt x="51" y="19301"/>
                    <a:pt x="86" y="19301"/>
                  </a:cubicBezTo>
                  <a:cubicBezTo>
                    <a:pt x="91" y="19301"/>
                    <a:pt x="98" y="19299"/>
                    <a:pt x="107" y="19295"/>
                  </a:cubicBezTo>
                  <a:cubicBezTo>
                    <a:pt x="3913" y="18910"/>
                    <a:pt x="7748" y="18784"/>
                    <a:pt x="11582" y="18784"/>
                  </a:cubicBezTo>
                  <a:cubicBezTo>
                    <a:pt x="13150" y="18784"/>
                    <a:pt x="14718" y="18805"/>
                    <a:pt x="16284" y="18839"/>
                  </a:cubicBezTo>
                  <a:cubicBezTo>
                    <a:pt x="20523" y="18918"/>
                    <a:pt x="24761" y="19098"/>
                    <a:pt x="28976" y="19098"/>
                  </a:cubicBezTo>
                  <a:cubicBezTo>
                    <a:pt x="29273" y="19098"/>
                    <a:pt x="29569" y="19097"/>
                    <a:pt x="29866" y="19095"/>
                  </a:cubicBezTo>
                  <a:lnTo>
                    <a:pt x="29866" y="19095"/>
                  </a:lnTo>
                  <a:cubicBezTo>
                    <a:pt x="29866" y="19723"/>
                    <a:pt x="29837" y="20322"/>
                    <a:pt x="29809" y="20921"/>
                  </a:cubicBezTo>
                  <a:cubicBezTo>
                    <a:pt x="29780" y="21235"/>
                    <a:pt x="29752" y="21521"/>
                    <a:pt x="29723" y="21834"/>
                  </a:cubicBezTo>
                  <a:cubicBezTo>
                    <a:pt x="28525" y="21806"/>
                    <a:pt x="27326" y="21777"/>
                    <a:pt x="26099" y="21749"/>
                  </a:cubicBezTo>
                  <a:cubicBezTo>
                    <a:pt x="20735" y="21606"/>
                    <a:pt x="15371" y="21521"/>
                    <a:pt x="9979" y="21378"/>
                  </a:cubicBezTo>
                  <a:cubicBezTo>
                    <a:pt x="6983" y="21292"/>
                    <a:pt x="3958" y="21150"/>
                    <a:pt x="991" y="20636"/>
                  </a:cubicBezTo>
                  <a:cubicBezTo>
                    <a:pt x="905" y="20636"/>
                    <a:pt x="877" y="20750"/>
                    <a:pt x="963" y="20779"/>
                  </a:cubicBezTo>
                  <a:cubicBezTo>
                    <a:pt x="3588" y="21207"/>
                    <a:pt x="6241" y="21349"/>
                    <a:pt x="8895" y="21435"/>
                  </a:cubicBezTo>
                  <a:cubicBezTo>
                    <a:pt x="11577" y="21521"/>
                    <a:pt x="14230" y="21578"/>
                    <a:pt x="16912" y="21635"/>
                  </a:cubicBezTo>
                  <a:cubicBezTo>
                    <a:pt x="21192" y="21720"/>
                    <a:pt x="25472" y="21834"/>
                    <a:pt x="29723" y="21920"/>
                  </a:cubicBezTo>
                  <a:cubicBezTo>
                    <a:pt x="29609" y="23575"/>
                    <a:pt x="29438" y="25201"/>
                    <a:pt x="29209" y="26856"/>
                  </a:cubicBezTo>
                  <a:cubicBezTo>
                    <a:pt x="28582" y="26828"/>
                    <a:pt x="27983" y="26828"/>
                    <a:pt x="27355" y="26799"/>
                  </a:cubicBezTo>
                  <a:cubicBezTo>
                    <a:pt x="22744" y="26709"/>
                    <a:pt x="18116" y="26529"/>
                    <a:pt x="13484" y="26529"/>
                  </a:cubicBezTo>
                  <a:cubicBezTo>
                    <a:pt x="12268" y="26529"/>
                    <a:pt x="11052" y="26541"/>
                    <a:pt x="9836" y="26571"/>
                  </a:cubicBezTo>
                  <a:cubicBezTo>
                    <a:pt x="6583" y="26656"/>
                    <a:pt x="3331" y="26885"/>
                    <a:pt x="78" y="27341"/>
                  </a:cubicBezTo>
                  <a:cubicBezTo>
                    <a:pt x="0" y="27341"/>
                    <a:pt x="40" y="27459"/>
                    <a:pt x="113" y="27459"/>
                  </a:cubicBezTo>
                  <a:cubicBezTo>
                    <a:pt x="120" y="27459"/>
                    <a:pt x="127" y="27458"/>
                    <a:pt x="135" y="27455"/>
                  </a:cubicBezTo>
                  <a:cubicBezTo>
                    <a:pt x="4627" y="26858"/>
                    <a:pt x="9170" y="26672"/>
                    <a:pt x="13711" y="26672"/>
                  </a:cubicBezTo>
                  <a:cubicBezTo>
                    <a:pt x="15026" y="26672"/>
                    <a:pt x="16341" y="26688"/>
                    <a:pt x="17654" y="26713"/>
                  </a:cubicBezTo>
                  <a:cubicBezTo>
                    <a:pt x="21477" y="26799"/>
                    <a:pt x="25329" y="26942"/>
                    <a:pt x="29181" y="26999"/>
                  </a:cubicBezTo>
                  <a:cubicBezTo>
                    <a:pt x="29152" y="27284"/>
                    <a:pt x="29095" y="27569"/>
                    <a:pt x="29067" y="27855"/>
                  </a:cubicBezTo>
                  <a:cubicBezTo>
                    <a:pt x="28867" y="29110"/>
                    <a:pt x="28696" y="30365"/>
                    <a:pt x="28553" y="31621"/>
                  </a:cubicBezTo>
                  <a:cubicBezTo>
                    <a:pt x="28553" y="31649"/>
                    <a:pt x="28553" y="31649"/>
                    <a:pt x="28553" y="31649"/>
                  </a:cubicBezTo>
                  <a:cubicBezTo>
                    <a:pt x="28211" y="31678"/>
                    <a:pt x="27868" y="31678"/>
                    <a:pt x="27555" y="31707"/>
                  </a:cubicBezTo>
                  <a:cubicBezTo>
                    <a:pt x="25275" y="31778"/>
                    <a:pt x="22995" y="31814"/>
                    <a:pt x="20717" y="31814"/>
                  </a:cubicBezTo>
                  <a:cubicBezTo>
                    <a:pt x="17521" y="31814"/>
                    <a:pt x="14330" y="31742"/>
                    <a:pt x="11149" y="31592"/>
                  </a:cubicBezTo>
                  <a:cubicBezTo>
                    <a:pt x="8067" y="31450"/>
                    <a:pt x="4986" y="31250"/>
                    <a:pt x="1933" y="30965"/>
                  </a:cubicBezTo>
                  <a:cubicBezTo>
                    <a:pt x="1925" y="30962"/>
                    <a:pt x="1918" y="30961"/>
                    <a:pt x="1912" y="30961"/>
                  </a:cubicBezTo>
                  <a:cubicBezTo>
                    <a:pt x="1848" y="30961"/>
                    <a:pt x="1855" y="31081"/>
                    <a:pt x="1933" y="31107"/>
                  </a:cubicBezTo>
                  <a:cubicBezTo>
                    <a:pt x="7382" y="31621"/>
                    <a:pt x="12860" y="31906"/>
                    <a:pt x="18339" y="31963"/>
                  </a:cubicBezTo>
                  <a:cubicBezTo>
                    <a:pt x="19248" y="31979"/>
                    <a:pt x="20160" y="31986"/>
                    <a:pt x="21073" y="31986"/>
                  </a:cubicBezTo>
                  <a:cubicBezTo>
                    <a:pt x="23567" y="31986"/>
                    <a:pt x="26068" y="31933"/>
                    <a:pt x="28553" y="31849"/>
                  </a:cubicBezTo>
                  <a:lnTo>
                    <a:pt x="28553" y="31849"/>
                  </a:lnTo>
                  <a:cubicBezTo>
                    <a:pt x="28411" y="33048"/>
                    <a:pt x="28325" y="34303"/>
                    <a:pt x="28496" y="35530"/>
                  </a:cubicBezTo>
                  <a:cubicBezTo>
                    <a:pt x="28496" y="35590"/>
                    <a:pt x="28552" y="35626"/>
                    <a:pt x="28604" y="35626"/>
                  </a:cubicBezTo>
                  <a:cubicBezTo>
                    <a:pt x="28651" y="35626"/>
                    <a:pt x="28696" y="35597"/>
                    <a:pt x="28696" y="35530"/>
                  </a:cubicBezTo>
                  <a:cubicBezTo>
                    <a:pt x="28724" y="34360"/>
                    <a:pt x="28696" y="33219"/>
                    <a:pt x="28810" y="32077"/>
                  </a:cubicBezTo>
                  <a:cubicBezTo>
                    <a:pt x="28810" y="31992"/>
                    <a:pt x="28810" y="31906"/>
                    <a:pt x="28810" y="31821"/>
                  </a:cubicBezTo>
                  <a:cubicBezTo>
                    <a:pt x="30807" y="31764"/>
                    <a:pt x="32776" y="31649"/>
                    <a:pt x="34745" y="31507"/>
                  </a:cubicBezTo>
                  <a:cubicBezTo>
                    <a:pt x="37826" y="31307"/>
                    <a:pt x="40879" y="31022"/>
                    <a:pt x="43961" y="30651"/>
                  </a:cubicBezTo>
                  <a:cubicBezTo>
                    <a:pt x="44046" y="30651"/>
                    <a:pt x="44046" y="30480"/>
                    <a:pt x="43961" y="30480"/>
                  </a:cubicBezTo>
                  <a:cubicBezTo>
                    <a:pt x="38910" y="31022"/>
                    <a:pt x="33889" y="31450"/>
                    <a:pt x="28839" y="31649"/>
                  </a:cubicBezTo>
                  <a:cubicBezTo>
                    <a:pt x="28953" y="30622"/>
                    <a:pt x="29067" y="29595"/>
                    <a:pt x="29238" y="28597"/>
                  </a:cubicBezTo>
                  <a:cubicBezTo>
                    <a:pt x="29295" y="28054"/>
                    <a:pt x="29381" y="27541"/>
                    <a:pt x="29438" y="26999"/>
                  </a:cubicBezTo>
                  <a:cubicBezTo>
                    <a:pt x="30541" y="27032"/>
                    <a:pt x="31644" y="27046"/>
                    <a:pt x="32741" y="27046"/>
                  </a:cubicBezTo>
                  <a:cubicBezTo>
                    <a:pt x="33517" y="27046"/>
                    <a:pt x="34290" y="27039"/>
                    <a:pt x="35059" y="27027"/>
                  </a:cubicBezTo>
                  <a:cubicBezTo>
                    <a:pt x="38340" y="26999"/>
                    <a:pt x="41592" y="26885"/>
                    <a:pt x="44845" y="26457"/>
                  </a:cubicBezTo>
                  <a:cubicBezTo>
                    <a:pt x="44902" y="26457"/>
                    <a:pt x="44931" y="26342"/>
                    <a:pt x="44845" y="26342"/>
                  </a:cubicBezTo>
                  <a:cubicBezTo>
                    <a:pt x="41906" y="26599"/>
                    <a:pt x="38996" y="26799"/>
                    <a:pt x="36057" y="26856"/>
                  </a:cubicBezTo>
                  <a:cubicBezTo>
                    <a:pt x="34959" y="26870"/>
                    <a:pt x="33860" y="26877"/>
                    <a:pt x="32762" y="26877"/>
                  </a:cubicBezTo>
                  <a:cubicBezTo>
                    <a:pt x="31663" y="26877"/>
                    <a:pt x="30565" y="26870"/>
                    <a:pt x="29466" y="26856"/>
                  </a:cubicBezTo>
                  <a:cubicBezTo>
                    <a:pt x="29694" y="25230"/>
                    <a:pt x="29866" y="23575"/>
                    <a:pt x="29980" y="21949"/>
                  </a:cubicBezTo>
                  <a:cubicBezTo>
                    <a:pt x="31064" y="21949"/>
                    <a:pt x="32120" y="21977"/>
                    <a:pt x="33175" y="22006"/>
                  </a:cubicBezTo>
                  <a:cubicBezTo>
                    <a:pt x="36200" y="22091"/>
                    <a:pt x="39224" y="22148"/>
                    <a:pt x="42277" y="22205"/>
                  </a:cubicBezTo>
                  <a:cubicBezTo>
                    <a:pt x="42334" y="22205"/>
                    <a:pt x="42334" y="22120"/>
                    <a:pt x="42277" y="22120"/>
                  </a:cubicBezTo>
                  <a:cubicBezTo>
                    <a:pt x="38169" y="22006"/>
                    <a:pt x="34088" y="21920"/>
                    <a:pt x="30008" y="21834"/>
                  </a:cubicBezTo>
                  <a:cubicBezTo>
                    <a:pt x="30008" y="21806"/>
                    <a:pt x="30008" y="21777"/>
                    <a:pt x="30008" y="21749"/>
                  </a:cubicBezTo>
                  <a:cubicBezTo>
                    <a:pt x="30065" y="20864"/>
                    <a:pt x="30094" y="19980"/>
                    <a:pt x="30122" y="19095"/>
                  </a:cubicBezTo>
                  <a:lnTo>
                    <a:pt x="32405" y="19095"/>
                  </a:lnTo>
                  <a:cubicBezTo>
                    <a:pt x="35429" y="19038"/>
                    <a:pt x="38482" y="18924"/>
                    <a:pt x="41478" y="18525"/>
                  </a:cubicBezTo>
                  <a:cubicBezTo>
                    <a:pt x="41564" y="18496"/>
                    <a:pt x="41564" y="18382"/>
                    <a:pt x="41478" y="18382"/>
                  </a:cubicBezTo>
                  <a:cubicBezTo>
                    <a:pt x="38796" y="18639"/>
                    <a:pt x="36114" y="18839"/>
                    <a:pt x="33404" y="18896"/>
                  </a:cubicBezTo>
                  <a:cubicBezTo>
                    <a:pt x="32319" y="18924"/>
                    <a:pt x="31235" y="18953"/>
                    <a:pt x="30122" y="18953"/>
                  </a:cubicBezTo>
                  <a:cubicBezTo>
                    <a:pt x="30180" y="17070"/>
                    <a:pt x="30180" y="15186"/>
                    <a:pt x="30122" y="13275"/>
                  </a:cubicBezTo>
                  <a:cubicBezTo>
                    <a:pt x="30693" y="13275"/>
                    <a:pt x="31235" y="13246"/>
                    <a:pt x="31777" y="13218"/>
                  </a:cubicBezTo>
                  <a:cubicBezTo>
                    <a:pt x="34317" y="13046"/>
                    <a:pt x="36856" y="12704"/>
                    <a:pt x="39310" y="11962"/>
                  </a:cubicBezTo>
                  <a:cubicBezTo>
                    <a:pt x="39388" y="11962"/>
                    <a:pt x="39348" y="11844"/>
                    <a:pt x="39297" y="11844"/>
                  </a:cubicBezTo>
                  <a:cubicBezTo>
                    <a:pt x="39292" y="11844"/>
                    <a:pt x="39286" y="11846"/>
                    <a:pt x="39281" y="11848"/>
                  </a:cubicBezTo>
                  <a:cubicBezTo>
                    <a:pt x="37056" y="12476"/>
                    <a:pt x="34773" y="12847"/>
                    <a:pt x="32491" y="13018"/>
                  </a:cubicBezTo>
                  <a:cubicBezTo>
                    <a:pt x="31692" y="13075"/>
                    <a:pt x="30921" y="13104"/>
                    <a:pt x="30122" y="13132"/>
                  </a:cubicBezTo>
                  <a:cubicBezTo>
                    <a:pt x="30094" y="12048"/>
                    <a:pt x="30037" y="10935"/>
                    <a:pt x="29980" y="9851"/>
                  </a:cubicBezTo>
                  <a:cubicBezTo>
                    <a:pt x="32405" y="9566"/>
                    <a:pt x="34830" y="9280"/>
                    <a:pt x="37256" y="8966"/>
                  </a:cubicBezTo>
                  <a:cubicBezTo>
                    <a:pt x="37341" y="8938"/>
                    <a:pt x="37341" y="8824"/>
                    <a:pt x="37256" y="8824"/>
                  </a:cubicBezTo>
                  <a:cubicBezTo>
                    <a:pt x="34830" y="9081"/>
                    <a:pt x="32405" y="9366"/>
                    <a:pt x="29980" y="9651"/>
                  </a:cubicBezTo>
                  <a:cubicBezTo>
                    <a:pt x="29951" y="9081"/>
                    <a:pt x="29923" y="8481"/>
                    <a:pt x="29866" y="7882"/>
                  </a:cubicBezTo>
                  <a:cubicBezTo>
                    <a:pt x="29694" y="5286"/>
                    <a:pt x="29466" y="2661"/>
                    <a:pt x="29238" y="64"/>
                  </a:cubicBezTo>
                  <a:cubicBezTo>
                    <a:pt x="29238" y="22"/>
                    <a:pt x="29202" y="0"/>
                    <a:pt x="291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17"/>
          <p:cNvSpPr/>
          <p:nvPr/>
        </p:nvSpPr>
        <p:spPr>
          <a:xfrm rot="9272740">
            <a:off x="7529836" y="4084168"/>
            <a:ext cx="1337426" cy="1130097"/>
          </a:xfrm>
          <a:custGeom>
            <a:avLst/>
            <a:gdLst/>
            <a:ahLst/>
            <a:cxnLst/>
            <a:rect l="l" t="t" r="r" b="b"/>
            <a:pathLst>
              <a:path w="18462" h="15600" extrusionOk="0">
                <a:moveTo>
                  <a:pt x="14253" y="0"/>
                </a:moveTo>
                <a:cubicBezTo>
                  <a:pt x="13828" y="0"/>
                  <a:pt x="13407" y="93"/>
                  <a:pt x="13040" y="285"/>
                </a:cubicBezTo>
                <a:cubicBezTo>
                  <a:pt x="13040" y="314"/>
                  <a:pt x="13011" y="314"/>
                  <a:pt x="13011" y="314"/>
                </a:cubicBezTo>
                <a:cubicBezTo>
                  <a:pt x="12969" y="312"/>
                  <a:pt x="12927" y="311"/>
                  <a:pt x="12885" y="311"/>
                </a:cubicBezTo>
                <a:cubicBezTo>
                  <a:pt x="12353" y="311"/>
                  <a:pt x="11804" y="471"/>
                  <a:pt x="11328" y="656"/>
                </a:cubicBezTo>
                <a:cubicBezTo>
                  <a:pt x="10244" y="1113"/>
                  <a:pt x="9388" y="1911"/>
                  <a:pt x="8560" y="2739"/>
                </a:cubicBezTo>
                <a:cubicBezTo>
                  <a:pt x="6963" y="3509"/>
                  <a:pt x="5422" y="4422"/>
                  <a:pt x="4024" y="5535"/>
                </a:cubicBezTo>
                <a:cubicBezTo>
                  <a:pt x="2711" y="6562"/>
                  <a:pt x="1513" y="7846"/>
                  <a:pt x="857" y="9387"/>
                </a:cubicBezTo>
                <a:cubicBezTo>
                  <a:pt x="200" y="10899"/>
                  <a:pt x="1" y="12839"/>
                  <a:pt x="999" y="14209"/>
                </a:cubicBezTo>
                <a:cubicBezTo>
                  <a:pt x="1758" y="15213"/>
                  <a:pt x="2929" y="15599"/>
                  <a:pt x="4121" y="15599"/>
                </a:cubicBezTo>
                <a:cubicBezTo>
                  <a:pt x="4588" y="15599"/>
                  <a:pt x="5058" y="15540"/>
                  <a:pt x="5507" y="15436"/>
                </a:cubicBezTo>
                <a:cubicBezTo>
                  <a:pt x="6449" y="15179"/>
                  <a:pt x="7305" y="14779"/>
                  <a:pt x="8189" y="14380"/>
                </a:cubicBezTo>
                <a:cubicBezTo>
                  <a:pt x="9103" y="14009"/>
                  <a:pt x="10016" y="13724"/>
                  <a:pt x="10957" y="13467"/>
                </a:cubicBezTo>
                <a:cubicBezTo>
                  <a:pt x="12698" y="12982"/>
                  <a:pt x="14467" y="12525"/>
                  <a:pt x="15950" y="11441"/>
                </a:cubicBezTo>
                <a:cubicBezTo>
                  <a:pt x="16635" y="10956"/>
                  <a:pt x="17234" y="10385"/>
                  <a:pt x="17662" y="9672"/>
                </a:cubicBezTo>
                <a:cubicBezTo>
                  <a:pt x="18176" y="8873"/>
                  <a:pt x="18404" y="7960"/>
                  <a:pt x="18433" y="7047"/>
                </a:cubicBezTo>
                <a:cubicBezTo>
                  <a:pt x="18461" y="6106"/>
                  <a:pt x="18290" y="5164"/>
                  <a:pt x="18062" y="4251"/>
                </a:cubicBezTo>
                <a:cubicBezTo>
                  <a:pt x="17805" y="3395"/>
                  <a:pt x="17520" y="2539"/>
                  <a:pt x="17063" y="1769"/>
                </a:cubicBezTo>
                <a:cubicBezTo>
                  <a:pt x="16635" y="1055"/>
                  <a:pt x="16036" y="456"/>
                  <a:pt x="15237" y="171"/>
                </a:cubicBezTo>
                <a:cubicBezTo>
                  <a:pt x="14923" y="58"/>
                  <a:pt x="14587" y="0"/>
                  <a:pt x="14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7"/>
          <p:cNvSpPr txBox="1">
            <a:spLocks noGrp="1"/>
          </p:cNvSpPr>
          <p:nvPr>
            <p:ph type="title"/>
          </p:nvPr>
        </p:nvSpPr>
        <p:spPr>
          <a:xfrm>
            <a:off x="713100" y="567149"/>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29790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1_Title and two columns 1">
    <p:spTree>
      <p:nvGrpSpPr>
        <p:cNvPr id="1" name="Shape 5394"/>
        <p:cNvGrpSpPr/>
        <p:nvPr/>
      </p:nvGrpSpPr>
      <p:grpSpPr>
        <a:xfrm>
          <a:off x="0" y="0"/>
          <a:ext cx="0" cy="0"/>
          <a:chOff x="0" y="0"/>
          <a:chExt cx="0" cy="0"/>
        </a:xfrm>
      </p:grpSpPr>
      <p:sp>
        <p:nvSpPr>
          <p:cNvPr id="5395" name="Google Shape;5395;p29"/>
          <p:cNvSpPr/>
          <p:nvPr/>
        </p:nvSpPr>
        <p:spPr>
          <a:xfrm rot="-2128797" flipH="1">
            <a:off x="157329" y="4261278"/>
            <a:ext cx="1075290" cy="828147"/>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29"/>
          <p:cNvSpPr txBox="1">
            <a:spLocks noGrp="1"/>
          </p:cNvSpPr>
          <p:nvPr>
            <p:ph type="title"/>
          </p:nvPr>
        </p:nvSpPr>
        <p:spPr>
          <a:xfrm>
            <a:off x="714850" y="339811"/>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397" name="Google Shape;5397;p29"/>
          <p:cNvSpPr txBox="1">
            <a:spLocks noGrp="1"/>
          </p:cNvSpPr>
          <p:nvPr>
            <p:ph type="subTitle" idx="1"/>
          </p:nvPr>
        </p:nvSpPr>
        <p:spPr>
          <a:xfrm>
            <a:off x="714850" y="2091650"/>
            <a:ext cx="3869400" cy="251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sz="1200">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398" name="Google Shape;5398;p29"/>
          <p:cNvSpPr txBox="1">
            <a:spLocks noGrp="1"/>
          </p:cNvSpPr>
          <p:nvPr>
            <p:ph type="subTitle" idx="2"/>
          </p:nvPr>
        </p:nvSpPr>
        <p:spPr>
          <a:xfrm>
            <a:off x="4559650" y="2091650"/>
            <a:ext cx="3869400" cy="251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sz="1200">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399" name="Google Shape;5399;p29"/>
          <p:cNvSpPr txBox="1">
            <a:spLocks noGrp="1"/>
          </p:cNvSpPr>
          <p:nvPr>
            <p:ph type="subTitle" idx="3"/>
          </p:nvPr>
        </p:nvSpPr>
        <p:spPr>
          <a:xfrm>
            <a:off x="714850" y="1683495"/>
            <a:ext cx="3869400" cy="43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Font typeface="Bebas Neue"/>
              <a:buNone/>
              <a:defRPr sz="2200">
                <a:solidFill>
                  <a:schemeClr val="accent3"/>
                </a:solidFill>
                <a:latin typeface="Montserrat Black"/>
                <a:ea typeface="Montserrat Black"/>
                <a:cs typeface="Montserrat Black"/>
                <a:sym typeface="Montserrat Black"/>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400" name="Google Shape;5400;p29"/>
          <p:cNvSpPr txBox="1">
            <a:spLocks noGrp="1"/>
          </p:cNvSpPr>
          <p:nvPr>
            <p:ph type="subTitle" idx="4"/>
          </p:nvPr>
        </p:nvSpPr>
        <p:spPr>
          <a:xfrm>
            <a:off x="760425" y="1086561"/>
            <a:ext cx="7668600" cy="4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4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grpSp>
        <p:nvGrpSpPr>
          <p:cNvPr id="5401" name="Google Shape;5401;p29"/>
          <p:cNvGrpSpPr/>
          <p:nvPr/>
        </p:nvGrpSpPr>
        <p:grpSpPr>
          <a:xfrm>
            <a:off x="-500021" y="-537120"/>
            <a:ext cx="1213253" cy="1335371"/>
            <a:chOff x="-500021" y="-537120"/>
            <a:chExt cx="1213253" cy="1335371"/>
          </a:xfrm>
        </p:grpSpPr>
        <p:sp>
          <p:nvSpPr>
            <p:cNvPr id="5402" name="Google Shape;5402;p29"/>
            <p:cNvSpPr/>
            <p:nvPr/>
          </p:nvSpPr>
          <p:spPr>
            <a:xfrm rot="-5778105" flipH="1">
              <a:off x="-505202" y="-412185"/>
              <a:ext cx="1223615" cy="1085503"/>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03" name="Google Shape;5403;p29"/>
            <p:cNvGrpSpPr/>
            <p:nvPr/>
          </p:nvGrpSpPr>
          <p:grpSpPr>
            <a:xfrm rot="-6735108" flipH="1">
              <a:off x="-42563" y="95597"/>
              <a:ext cx="375160" cy="444333"/>
              <a:chOff x="4004771" y="4577411"/>
              <a:chExt cx="153883" cy="182256"/>
            </a:xfrm>
          </p:grpSpPr>
          <p:sp>
            <p:nvSpPr>
              <p:cNvPr id="5404" name="Google Shape;5404;p29"/>
              <p:cNvSpPr/>
              <p:nvPr/>
            </p:nvSpPr>
            <p:spPr>
              <a:xfrm rot="-957032">
                <a:off x="4005692" y="4658898"/>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29"/>
              <p:cNvSpPr/>
              <p:nvPr/>
            </p:nvSpPr>
            <p:spPr>
              <a:xfrm rot="-957032">
                <a:off x="4007811" y="4643514"/>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29"/>
              <p:cNvSpPr/>
              <p:nvPr/>
            </p:nvSpPr>
            <p:spPr>
              <a:xfrm rot="-957032">
                <a:off x="4041614" y="4634080"/>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29"/>
              <p:cNvSpPr/>
              <p:nvPr/>
            </p:nvSpPr>
            <p:spPr>
              <a:xfrm rot="-957032">
                <a:off x="4021161" y="4651695"/>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29"/>
              <p:cNvSpPr/>
              <p:nvPr/>
            </p:nvSpPr>
            <p:spPr>
              <a:xfrm rot="-957032">
                <a:off x="4117985" y="4715688"/>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29"/>
              <p:cNvSpPr/>
              <p:nvPr/>
            </p:nvSpPr>
            <p:spPr>
              <a:xfrm rot="-957032">
                <a:off x="4146800" y="4701651"/>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29"/>
              <p:cNvSpPr/>
              <p:nvPr/>
            </p:nvSpPr>
            <p:spPr>
              <a:xfrm rot="-957032">
                <a:off x="4118118" y="4688171"/>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29"/>
              <p:cNvSpPr/>
              <p:nvPr/>
            </p:nvSpPr>
            <p:spPr>
              <a:xfrm rot="-957032">
                <a:off x="4098888" y="4707639"/>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29"/>
              <p:cNvSpPr/>
              <p:nvPr/>
            </p:nvSpPr>
            <p:spPr>
              <a:xfrm rot="-957032">
                <a:off x="4144606" y="4613429"/>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29"/>
              <p:cNvSpPr/>
              <p:nvPr/>
            </p:nvSpPr>
            <p:spPr>
              <a:xfrm rot="-957032">
                <a:off x="4113259" y="4579270"/>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29"/>
              <p:cNvSpPr/>
              <p:nvPr/>
            </p:nvSpPr>
            <p:spPr>
              <a:xfrm rot="-957032">
                <a:off x="4106587" y="4615108"/>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29"/>
              <p:cNvSpPr/>
              <p:nvPr/>
            </p:nvSpPr>
            <p:spPr>
              <a:xfrm rot="-957032">
                <a:off x="4135416" y="4598450"/>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29"/>
              <p:cNvSpPr/>
              <p:nvPr/>
            </p:nvSpPr>
            <p:spPr>
              <a:xfrm rot="-957032">
                <a:off x="4063045" y="4680061"/>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29"/>
              <p:cNvSpPr/>
              <p:nvPr/>
            </p:nvSpPr>
            <p:spPr>
              <a:xfrm rot="-957032">
                <a:off x="4060693" y="4752016"/>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29"/>
              <p:cNvSpPr/>
              <p:nvPr/>
            </p:nvSpPr>
            <p:spPr>
              <a:xfrm rot="-957032">
                <a:off x="4021250" y="4742101"/>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19" name="Google Shape;5419;p29"/>
          <p:cNvGrpSpPr/>
          <p:nvPr/>
        </p:nvGrpSpPr>
        <p:grpSpPr>
          <a:xfrm>
            <a:off x="8429035" y="-100147"/>
            <a:ext cx="1302701" cy="1217247"/>
            <a:chOff x="4156700" y="2830813"/>
            <a:chExt cx="1792872" cy="1675264"/>
          </a:xfrm>
        </p:grpSpPr>
        <p:sp>
          <p:nvSpPr>
            <p:cNvPr id="5420" name="Google Shape;5420;p29"/>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1" name="Google Shape;5421;p29"/>
            <p:cNvGrpSpPr/>
            <p:nvPr/>
          </p:nvGrpSpPr>
          <p:grpSpPr>
            <a:xfrm>
              <a:off x="4428462" y="3047736"/>
              <a:ext cx="1400238" cy="1419584"/>
              <a:chOff x="8485775" y="1890363"/>
              <a:chExt cx="693050" cy="702625"/>
            </a:xfrm>
          </p:grpSpPr>
          <p:sp>
            <p:nvSpPr>
              <p:cNvPr id="5422" name="Google Shape;5422;p29"/>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29"/>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29"/>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29"/>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29"/>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29"/>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29"/>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29"/>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29"/>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29"/>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29"/>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29"/>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29"/>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29"/>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29"/>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29"/>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29"/>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29"/>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29"/>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29"/>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29"/>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29"/>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29"/>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29"/>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29"/>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29"/>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29"/>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29"/>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29"/>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29"/>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29"/>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29"/>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29"/>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29"/>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29"/>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29"/>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29"/>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29"/>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29"/>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29"/>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29"/>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29"/>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29"/>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29"/>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29"/>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29"/>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29"/>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29"/>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29"/>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29"/>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29"/>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29"/>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29"/>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29"/>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29"/>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29"/>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29"/>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29"/>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29"/>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29"/>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29"/>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29"/>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29"/>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29"/>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29"/>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29"/>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29"/>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29"/>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29"/>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29"/>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29"/>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29"/>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29"/>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29"/>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29"/>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29"/>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29"/>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29"/>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29"/>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29"/>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29"/>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29"/>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29"/>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29"/>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29"/>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29"/>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29"/>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29"/>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29"/>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29"/>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29"/>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29"/>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29"/>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15" name="Google Shape;5515;p29"/>
          <p:cNvSpPr/>
          <p:nvPr/>
        </p:nvSpPr>
        <p:spPr>
          <a:xfrm rot="3005479" flipH="1">
            <a:off x="8779245" y="930670"/>
            <a:ext cx="322158" cy="371935"/>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6" name="Google Shape;5516;p29"/>
          <p:cNvGrpSpPr/>
          <p:nvPr/>
        </p:nvGrpSpPr>
        <p:grpSpPr>
          <a:xfrm rot="-3376498" flipH="1">
            <a:off x="7381419" y="3674953"/>
            <a:ext cx="2280599" cy="2098204"/>
            <a:chOff x="3125346" y="3959556"/>
            <a:chExt cx="2280631" cy="2098233"/>
          </a:xfrm>
        </p:grpSpPr>
        <p:sp>
          <p:nvSpPr>
            <p:cNvPr id="5517" name="Google Shape;5517;p29"/>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29"/>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29"/>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0" name="Google Shape;5520;p29"/>
          <p:cNvGrpSpPr/>
          <p:nvPr/>
        </p:nvGrpSpPr>
        <p:grpSpPr>
          <a:xfrm>
            <a:off x="-706207" y="3318338"/>
            <a:ext cx="1694430" cy="1707330"/>
            <a:chOff x="-706207" y="3318338"/>
            <a:chExt cx="1694430" cy="1707330"/>
          </a:xfrm>
        </p:grpSpPr>
        <p:sp>
          <p:nvSpPr>
            <p:cNvPr id="5521" name="Google Shape;5521;p29"/>
            <p:cNvSpPr/>
            <p:nvPr/>
          </p:nvSpPr>
          <p:spPr>
            <a:xfrm rot="-2128797" flipH="1">
              <a:off x="-484162" y="3699888"/>
              <a:ext cx="1088341" cy="1113293"/>
            </a:xfrm>
            <a:custGeom>
              <a:avLst/>
              <a:gdLst/>
              <a:ahLst/>
              <a:cxnLst/>
              <a:rect l="l" t="t" r="r" b="b"/>
              <a:pathLst>
                <a:path w="31187" h="31902" extrusionOk="0">
                  <a:moveTo>
                    <a:pt x="7131" y="1"/>
                  </a:moveTo>
                  <a:cubicBezTo>
                    <a:pt x="6527" y="1"/>
                    <a:pt x="5921" y="74"/>
                    <a:pt x="5318" y="243"/>
                  </a:cubicBezTo>
                  <a:cubicBezTo>
                    <a:pt x="1375" y="1363"/>
                    <a:pt x="897" y="7547"/>
                    <a:pt x="553" y="10788"/>
                  </a:cubicBezTo>
                  <a:cubicBezTo>
                    <a:pt x="0" y="16150"/>
                    <a:pt x="299" y="21527"/>
                    <a:pt x="45" y="26889"/>
                  </a:cubicBezTo>
                  <a:cubicBezTo>
                    <a:pt x="30" y="26964"/>
                    <a:pt x="60" y="27053"/>
                    <a:pt x="105" y="27113"/>
                  </a:cubicBezTo>
                  <a:cubicBezTo>
                    <a:pt x="75" y="28651"/>
                    <a:pt x="299" y="30130"/>
                    <a:pt x="1061" y="31235"/>
                  </a:cubicBezTo>
                  <a:cubicBezTo>
                    <a:pt x="1399" y="31710"/>
                    <a:pt x="1878" y="31901"/>
                    <a:pt x="2433" y="31901"/>
                  </a:cubicBezTo>
                  <a:cubicBezTo>
                    <a:pt x="4428" y="31901"/>
                    <a:pt x="7406" y="29427"/>
                    <a:pt x="8365" y="28726"/>
                  </a:cubicBezTo>
                  <a:cubicBezTo>
                    <a:pt x="11725" y="26262"/>
                    <a:pt x="14966" y="23872"/>
                    <a:pt x="18476" y="21602"/>
                  </a:cubicBezTo>
                  <a:cubicBezTo>
                    <a:pt x="20642" y="20198"/>
                    <a:pt x="22748" y="18719"/>
                    <a:pt x="24824" y="17195"/>
                  </a:cubicBezTo>
                  <a:cubicBezTo>
                    <a:pt x="26302" y="16120"/>
                    <a:pt x="27975" y="14910"/>
                    <a:pt x="28797" y="13223"/>
                  </a:cubicBezTo>
                  <a:cubicBezTo>
                    <a:pt x="31186" y="8294"/>
                    <a:pt x="23629" y="5994"/>
                    <a:pt x="20507" y="4590"/>
                  </a:cubicBezTo>
                  <a:cubicBezTo>
                    <a:pt x="17729" y="3335"/>
                    <a:pt x="14877" y="2260"/>
                    <a:pt x="12039" y="1169"/>
                  </a:cubicBezTo>
                  <a:cubicBezTo>
                    <a:pt x="10478" y="565"/>
                    <a:pt x="8813" y="1"/>
                    <a:pt x="7131" y="1"/>
                  </a:cubicBezTo>
                  <a:close/>
                </a:path>
              </a:pathLst>
            </a:custGeom>
            <a:solidFill>
              <a:srgbClr val="F0C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22" name="Google Shape;5522;p29"/>
            <p:cNvGrpSpPr/>
            <p:nvPr/>
          </p:nvGrpSpPr>
          <p:grpSpPr>
            <a:xfrm flipH="1">
              <a:off x="-443551" y="3318338"/>
              <a:ext cx="1431774" cy="1615420"/>
              <a:chOff x="5188971" y="3750634"/>
              <a:chExt cx="1025700" cy="1157261"/>
            </a:xfrm>
          </p:grpSpPr>
          <p:sp>
            <p:nvSpPr>
              <p:cNvPr id="5523" name="Google Shape;5523;p29"/>
              <p:cNvSpPr/>
              <p:nvPr/>
            </p:nvSpPr>
            <p:spPr>
              <a:xfrm rot="2128784">
                <a:off x="5544109" y="4272476"/>
                <a:ext cx="40399" cy="18850"/>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29"/>
              <p:cNvSpPr/>
              <p:nvPr/>
            </p:nvSpPr>
            <p:spPr>
              <a:xfrm rot="2128784">
                <a:off x="5500843" y="4259783"/>
                <a:ext cx="28774" cy="18575"/>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29"/>
              <p:cNvSpPr/>
              <p:nvPr/>
            </p:nvSpPr>
            <p:spPr>
              <a:xfrm rot="2128784">
                <a:off x="5531386" y="4210907"/>
                <a:ext cx="27399" cy="21224"/>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29"/>
              <p:cNvSpPr/>
              <p:nvPr/>
            </p:nvSpPr>
            <p:spPr>
              <a:xfrm rot="2128784">
                <a:off x="5596823" y="4186771"/>
                <a:ext cx="27874" cy="19899"/>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29"/>
              <p:cNvSpPr/>
              <p:nvPr/>
            </p:nvSpPr>
            <p:spPr>
              <a:xfrm rot="2128784">
                <a:off x="5586875" y="4244772"/>
                <a:ext cx="27449" cy="1455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29"/>
              <p:cNvSpPr/>
              <p:nvPr/>
            </p:nvSpPr>
            <p:spPr>
              <a:xfrm rot="2128784">
                <a:off x="5685828" y="4286453"/>
                <a:ext cx="31024" cy="20699"/>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29"/>
              <p:cNvSpPr/>
              <p:nvPr/>
            </p:nvSpPr>
            <p:spPr>
              <a:xfrm rot="2128784">
                <a:off x="5776214" y="4230876"/>
                <a:ext cx="29424" cy="24424"/>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29"/>
              <p:cNvSpPr/>
              <p:nvPr/>
            </p:nvSpPr>
            <p:spPr>
              <a:xfrm rot="2128784">
                <a:off x="5857244" y="3793825"/>
                <a:ext cx="33374" cy="20899"/>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29"/>
              <p:cNvSpPr/>
              <p:nvPr/>
            </p:nvSpPr>
            <p:spPr>
              <a:xfrm rot="2128784">
                <a:off x="5924871" y="3757607"/>
                <a:ext cx="29124" cy="15925"/>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29"/>
              <p:cNvSpPr/>
              <p:nvPr/>
            </p:nvSpPr>
            <p:spPr>
              <a:xfrm rot="2128784">
                <a:off x="5976950" y="3836143"/>
                <a:ext cx="24949" cy="16600"/>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29"/>
              <p:cNvSpPr/>
              <p:nvPr/>
            </p:nvSpPr>
            <p:spPr>
              <a:xfrm rot="2128784">
                <a:off x="5855456" y="3900926"/>
                <a:ext cx="26174" cy="27274"/>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29"/>
              <p:cNvSpPr/>
              <p:nvPr/>
            </p:nvSpPr>
            <p:spPr>
              <a:xfrm rot="2128784">
                <a:off x="5899800" y="3821806"/>
                <a:ext cx="33649" cy="22299"/>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29"/>
              <p:cNvSpPr/>
              <p:nvPr/>
            </p:nvSpPr>
            <p:spPr>
              <a:xfrm rot="2128784">
                <a:off x="5932552" y="3881688"/>
                <a:ext cx="27649" cy="18475"/>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29"/>
              <p:cNvSpPr/>
              <p:nvPr/>
            </p:nvSpPr>
            <p:spPr>
              <a:xfrm rot="2128784">
                <a:off x="5908249" y="3908843"/>
                <a:ext cx="33449" cy="1940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29"/>
              <p:cNvSpPr/>
              <p:nvPr/>
            </p:nvSpPr>
            <p:spPr>
              <a:xfrm rot="2128784">
                <a:off x="5828948" y="3846917"/>
                <a:ext cx="36299" cy="16675"/>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29"/>
              <p:cNvSpPr/>
              <p:nvPr/>
            </p:nvSpPr>
            <p:spPr>
              <a:xfrm rot="2128784">
                <a:off x="6136778" y="4220156"/>
                <a:ext cx="40824" cy="22924"/>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29"/>
              <p:cNvSpPr/>
              <p:nvPr/>
            </p:nvSpPr>
            <p:spPr>
              <a:xfrm rot="2128784">
                <a:off x="6095920" y="4258690"/>
                <a:ext cx="24124" cy="13125"/>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29"/>
              <p:cNvSpPr/>
              <p:nvPr/>
            </p:nvSpPr>
            <p:spPr>
              <a:xfrm rot="2128784">
                <a:off x="6030534" y="4173192"/>
                <a:ext cx="36274" cy="18800"/>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29"/>
              <p:cNvSpPr/>
              <p:nvPr/>
            </p:nvSpPr>
            <p:spPr>
              <a:xfrm rot="2128784">
                <a:off x="6112776" y="4132486"/>
                <a:ext cx="28399" cy="20174"/>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29"/>
              <p:cNvSpPr/>
              <p:nvPr/>
            </p:nvSpPr>
            <p:spPr>
              <a:xfrm rot="2128784">
                <a:off x="6094653" y="4182891"/>
                <a:ext cx="25049" cy="20574"/>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29"/>
              <p:cNvSpPr/>
              <p:nvPr/>
            </p:nvSpPr>
            <p:spPr>
              <a:xfrm rot="2128784">
                <a:off x="6037048" y="4225515"/>
                <a:ext cx="25499" cy="19924"/>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29"/>
              <p:cNvSpPr/>
              <p:nvPr/>
            </p:nvSpPr>
            <p:spPr>
              <a:xfrm rot="2128784">
                <a:off x="6019691" y="4123483"/>
                <a:ext cx="29899" cy="20574"/>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29"/>
              <p:cNvSpPr/>
              <p:nvPr/>
            </p:nvSpPr>
            <p:spPr>
              <a:xfrm rot="2128784">
                <a:off x="6181919" y="4137544"/>
                <a:ext cx="29474" cy="20724"/>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29"/>
              <p:cNvSpPr/>
              <p:nvPr/>
            </p:nvSpPr>
            <p:spPr>
              <a:xfrm rot="2128784">
                <a:off x="6020090" y="4001183"/>
                <a:ext cx="30624" cy="18600"/>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29"/>
              <p:cNvSpPr/>
              <p:nvPr/>
            </p:nvSpPr>
            <p:spPr>
              <a:xfrm rot="2128784">
                <a:off x="5890829" y="4060792"/>
                <a:ext cx="33949" cy="16175"/>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29"/>
              <p:cNvSpPr/>
              <p:nvPr/>
            </p:nvSpPr>
            <p:spPr>
              <a:xfrm rot="2128784">
                <a:off x="5930560" y="4114254"/>
                <a:ext cx="27874" cy="14975"/>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29"/>
              <p:cNvSpPr/>
              <p:nvPr/>
            </p:nvSpPr>
            <p:spPr>
              <a:xfrm rot="2128784">
                <a:off x="5820832" y="4044135"/>
                <a:ext cx="31774" cy="21224"/>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29"/>
              <p:cNvSpPr/>
              <p:nvPr/>
            </p:nvSpPr>
            <p:spPr>
              <a:xfrm rot="2128784">
                <a:off x="5204616" y="4486294"/>
                <a:ext cx="22799"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29"/>
              <p:cNvSpPr/>
              <p:nvPr/>
            </p:nvSpPr>
            <p:spPr>
              <a:xfrm rot="2128784">
                <a:off x="5191859" y="4445286"/>
                <a:ext cx="22424"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29"/>
              <p:cNvSpPr/>
              <p:nvPr/>
            </p:nvSpPr>
            <p:spPr>
              <a:xfrm rot="2128784">
                <a:off x="5239324" y="4445911"/>
                <a:ext cx="29949"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29"/>
              <p:cNvSpPr/>
              <p:nvPr/>
            </p:nvSpPr>
            <p:spPr>
              <a:xfrm rot="2128784">
                <a:off x="5286719" y="4481407"/>
                <a:ext cx="23924"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29"/>
              <p:cNvSpPr/>
              <p:nvPr/>
            </p:nvSpPr>
            <p:spPr>
              <a:xfrm rot="2128784">
                <a:off x="5244353" y="4498414"/>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29"/>
              <p:cNvSpPr/>
              <p:nvPr/>
            </p:nvSpPr>
            <p:spPr>
              <a:xfrm rot="2128784">
                <a:off x="5253691" y="4590742"/>
                <a:ext cx="24874"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29"/>
              <p:cNvSpPr/>
              <p:nvPr/>
            </p:nvSpPr>
            <p:spPr>
              <a:xfrm rot="2128784">
                <a:off x="5333563" y="4631598"/>
                <a:ext cx="25299"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29"/>
              <p:cNvSpPr/>
              <p:nvPr/>
            </p:nvSpPr>
            <p:spPr>
              <a:xfrm rot="2128784">
                <a:off x="5684885" y="4495880"/>
                <a:ext cx="27449"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29"/>
              <p:cNvSpPr/>
              <p:nvPr/>
            </p:nvSpPr>
            <p:spPr>
              <a:xfrm rot="2128784">
                <a:off x="5745678" y="4528831"/>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29"/>
              <p:cNvSpPr/>
              <p:nvPr/>
            </p:nvSpPr>
            <p:spPr>
              <a:xfrm rot="2128784">
                <a:off x="5708855" y="4599978"/>
                <a:ext cx="22824"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29"/>
              <p:cNvSpPr/>
              <p:nvPr/>
            </p:nvSpPr>
            <p:spPr>
              <a:xfrm rot="2128784">
                <a:off x="5600987" y="4543128"/>
                <a:ext cx="29899"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29"/>
              <p:cNvSpPr/>
              <p:nvPr/>
            </p:nvSpPr>
            <p:spPr>
              <a:xfrm rot="2128784">
                <a:off x="5683132" y="4539857"/>
                <a:ext cx="27149"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29"/>
              <p:cNvSpPr/>
              <p:nvPr/>
            </p:nvSpPr>
            <p:spPr>
              <a:xfrm rot="2128784">
                <a:off x="5656948" y="4589069"/>
                <a:ext cx="22024"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29"/>
              <p:cNvSpPr/>
              <p:nvPr/>
            </p:nvSpPr>
            <p:spPr>
              <a:xfrm rot="2128784">
                <a:off x="5622423" y="4583243"/>
                <a:ext cx="27299"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29"/>
              <p:cNvSpPr/>
              <p:nvPr/>
            </p:nvSpPr>
            <p:spPr>
              <a:xfrm rot="2128784">
                <a:off x="5639359" y="4502086"/>
                <a:ext cx="20449"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29"/>
              <p:cNvSpPr/>
              <p:nvPr/>
            </p:nvSpPr>
            <p:spPr>
              <a:xfrm rot="2128784">
                <a:off x="5489802" y="4788735"/>
                <a:ext cx="23524"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29"/>
              <p:cNvSpPr/>
              <p:nvPr/>
            </p:nvSpPr>
            <p:spPr>
              <a:xfrm rot="2128784">
                <a:off x="5554061" y="4831366"/>
                <a:ext cx="24774"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29"/>
              <p:cNvSpPr/>
              <p:nvPr/>
            </p:nvSpPr>
            <p:spPr>
              <a:xfrm rot="2128784">
                <a:off x="5507034" y="4839555"/>
                <a:ext cx="28024"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29"/>
              <p:cNvSpPr/>
              <p:nvPr/>
            </p:nvSpPr>
            <p:spPr>
              <a:xfrm rot="2128784">
                <a:off x="5520133" y="4759160"/>
                <a:ext cx="22799" cy="20099"/>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29"/>
              <p:cNvSpPr/>
              <p:nvPr/>
            </p:nvSpPr>
            <p:spPr>
              <a:xfrm rot="2128784">
                <a:off x="5578060" y="4883318"/>
                <a:ext cx="30999"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29"/>
              <p:cNvSpPr/>
              <p:nvPr/>
            </p:nvSpPr>
            <p:spPr>
              <a:xfrm rot="2128784">
                <a:off x="5608896" y="4702781"/>
                <a:ext cx="22424"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29"/>
              <p:cNvSpPr/>
              <p:nvPr/>
            </p:nvSpPr>
            <p:spPr>
              <a:xfrm rot="2128784">
                <a:off x="5512467" y="4641274"/>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29"/>
              <p:cNvSpPr/>
              <p:nvPr/>
            </p:nvSpPr>
            <p:spPr>
              <a:xfrm rot="2128784">
                <a:off x="5489627" y="4692298"/>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29"/>
              <p:cNvSpPr/>
              <p:nvPr/>
            </p:nvSpPr>
            <p:spPr>
              <a:xfrm rot="2128784">
                <a:off x="5487990" y="4580856"/>
                <a:ext cx="25749"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74" name="Google Shape;5574;p29"/>
          <p:cNvGrpSpPr/>
          <p:nvPr/>
        </p:nvGrpSpPr>
        <p:grpSpPr>
          <a:xfrm rot="-8802071" flipH="1">
            <a:off x="-101022" y="757582"/>
            <a:ext cx="615070" cy="639845"/>
            <a:chOff x="2651525" y="4197875"/>
            <a:chExt cx="411500" cy="428075"/>
          </a:xfrm>
        </p:grpSpPr>
        <p:sp>
          <p:nvSpPr>
            <p:cNvPr id="5575" name="Google Shape;5575;p29"/>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29"/>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29"/>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29"/>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29"/>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29"/>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29"/>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29"/>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29"/>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29"/>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29"/>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29"/>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29"/>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29"/>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29"/>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29"/>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29"/>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29"/>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29"/>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29"/>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29"/>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29"/>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29"/>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29"/>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29"/>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0" name="Google Shape;5600;p29"/>
          <p:cNvSpPr/>
          <p:nvPr/>
        </p:nvSpPr>
        <p:spPr>
          <a:xfrm rot="-5778075" flipH="1">
            <a:off x="403708" y="-103754"/>
            <a:ext cx="619043" cy="549222"/>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732470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pPr/>
              <a:t>4/23/2024</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0991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6"/>
          <p:cNvSpPr txBox="1">
            <a:spLocks noGrp="1"/>
          </p:cNvSpPr>
          <p:nvPr>
            <p:ph type="title"/>
          </p:nvPr>
        </p:nvSpPr>
        <p:spPr>
          <a:xfrm>
            <a:off x="713100" y="567149"/>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6" name="Google Shape;66;p6"/>
          <p:cNvGrpSpPr/>
          <p:nvPr/>
        </p:nvGrpSpPr>
        <p:grpSpPr>
          <a:xfrm rot="623712">
            <a:off x="-571376" y="-660603"/>
            <a:ext cx="2076762" cy="1937313"/>
            <a:chOff x="492250" y="689575"/>
            <a:chExt cx="1123275" cy="1047850"/>
          </a:xfrm>
        </p:grpSpPr>
        <p:sp>
          <p:nvSpPr>
            <p:cNvPr id="67" name="Google Shape;67;p6"/>
            <p:cNvSpPr/>
            <p:nvPr/>
          </p:nvSpPr>
          <p:spPr>
            <a:xfrm>
              <a:off x="720300" y="849350"/>
              <a:ext cx="54950" cy="849575"/>
            </a:xfrm>
            <a:custGeom>
              <a:avLst/>
              <a:gdLst/>
              <a:ahLst/>
              <a:cxnLst/>
              <a:rect l="l" t="t" r="r" b="b"/>
              <a:pathLst>
                <a:path w="2198" h="33983" extrusionOk="0">
                  <a:moveTo>
                    <a:pt x="2141" y="0"/>
                  </a:moveTo>
                  <a:cubicBezTo>
                    <a:pt x="2112" y="0"/>
                    <a:pt x="2084" y="22"/>
                    <a:pt x="2084" y="65"/>
                  </a:cubicBezTo>
                  <a:cubicBezTo>
                    <a:pt x="1855" y="4487"/>
                    <a:pt x="1656" y="8881"/>
                    <a:pt x="1427" y="13275"/>
                  </a:cubicBezTo>
                  <a:cubicBezTo>
                    <a:pt x="1171" y="17697"/>
                    <a:pt x="885" y="22091"/>
                    <a:pt x="571" y="26485"/>
                  </a:cubicBezTo>
                  <a:cubicBezTo>
                    <a:pt x="400" y="28939"/>
                    <a:pt x="172" y="31421"/>
                    <a:pt x="1" y="33875"/>
                  </a:cubicBezTo>
                  <a:cubicBezTo>
                    <a:pt x="1" y="33946"/>
                    <a:pt x="58" y="33982"/>
                    <a:pt x="115" y="33982"/>
                  </a:cubicBezTo>
                  <a:cubicBezTo>
                    <a:pt x="172" y="33982"/>
                    <a:pt x="229" y="33946"/>
                    <a:pt x="229" y="33875"/>
                  </a:cubicBezTo>
                  <a:cubicBezTo>
                    <a:pt x="657" y="29510"/>
                    <a:pt x="914" y="25087"/>
                    <a:pt x="1199" y="20693"/>
                  </a:cubicBezTo>
                  <a:cubicBezTo>
                    <a:pt x="1484" y="16299"/>
                    <a:pt x="1713" y="11905"/>
                    <a:pt x="1912" y="7483"/>
                  </a:cubicBezTo>
                  <a:cubicBezTo>
                    <a:pt x="2027" y="5029"/>
                    <a:pt x="2141" y="2547"/>
                    <a:pt x="2198" y="65"/>
                  </a:cubicBezTo>
                  <a:cubicBezTo>
                    <a:pt x="2198" y="22"/>
                    <a:pt x="2169" y="0"/>
                    <a:pt x="214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851125" y="805125"/>
              <a:ext cx="75350" cy="932300"/>
            </a:xfrm>
            <a:custGeom>
              <a:avLst/>
              <a:gdLst/>
              <a:ahLst/>
              <a:cxnLst/>
              <a:rect l="l" t="t" r="r" b="b"/>
              <a:pathLst>
                <a:path w="3014" h="37292" extrusionOk="0">
                  <a:moveTo>
                    <a:pt x="2957" y="0"/>
                  </a:moveTo>
                  <a:cubicBezTo>
                    <a:pt x="2928" y="0"/>
                    <a:pt x="2899" y="22"/>
                    <a:pt x="2899" y="65"/>
                  </a:cubicBezTo>
                  <a:cubicBezTo>
                    <a:pt x="2329" y="4915"/>
                    <a:pt x="1758" y="9765"/>
                    <a:pt x="1359" y="14616"/>
                  </a:cubicBezTo>
                  <a:cubicBezTo>
                    <a:pt x="1159" y="17070"/>
                    <a:pt x="1016" y="19495"/>
                    <a:pt x="931" y="21949"/>
                  </a:cubicBezTo>
                  <a:cubicBezTo>
                    <a:pt x="845" y="24345"/>
                    <a:pt x="845" y="26742"/>
                    <a:pt x="788" y="29110"/>
                  </a:cubicBezTo>
                  <a:cubicBezTo>
                    <a:pt x="702" y="31821"/>
                    <a:pt x="503" y="34531"/>
                    <a:pt x="18" y="37185"/>
                  </a:cubicBezTo>
                  <a:cubicBezTo>
                    <a:pt x="0" y="37254"/>
                    <a:pt x="56" y="37292"/>
                    <a:pt x="103" y="37292"/>
                  </a:cubicBezTo>
                  <a:cubicBezTo>
                    <a:pt x="134" y="37292"/>
                    <a:pt x="160" y="37276"/>
                    <a:pt x="160" y="37242"/>
                  </a:cubicBezTo>
                  <a:cubicBezTo>
                    <a:pt x="1102" y="32534"/>
                    <a:pt x="959" y="27712"/>
                    <a:pt x="1073" y="22947"/>
                  </a:cubicBezTo>
                  <a:cubicBezTo>
                    <a:pt x="1188" y="18040"/>
                    <a:pt x="1587" y="13161"/>
                    <a:pt x="2101" y="8282"/>
                  </a:cubicBezTo>
                  <a:cubicBezTo>
                    <a:pt x="2386" y="5543"/>
                    <a:pt x="2700" y="2804"/>
                    <a:pt x="3014" y="65"/>
                  </a:cubicBezTo>
                  <a:cubicBezTo>
                    <a:pt x="3014" y="22"/>
                    <a:pt x="2985" y="0"/>
                    <a:pt x="295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931450" y="792875"/>
              <a:ext cx="64925" cy="931375"/>
            </a:xfrm>
            <a:custGeom>
              <a:avLst/>
              <a:gdLst/>
              <a:ahLst/>
              <a:cxnLst/>
              <a:rect l="l" t="t" r="r" b="b"/>
              <a:pathLst>
                <a:path w="2597" h="37255" extrusionOk="0">
                  <a:moveTo>
                    <a:pt x="2551" y="1"/>
                  </a:moveTo>
                  <a:cubicBezTo>
                    <a:pt x="2545" y="1"/>
                    <a:pt x="2540" y="4"/>
                    <a:pt x="2540" y="12"/>
                  </a:cubicBezTo>
                  <a:cubicBezTo>
                    <a:pt x="1769" y="4777"/>
                    <a:pt x="1284" y="9599"/>
                    <a:pt x="970" y="14393"/>
                  </a:cubicBezTo>
                  <a:cubicBezTo>
                    <a:pt x="657" y="19243"/>
                    <a:pt x="457" y="24094"/>
                    <a:pt x="286" y="28944"/>
                  </a:cubicBezTo>
                  <a:cubicBezTo>
                    <a:pt x="200" y="31683"/>
                    <a:pt x="86" y="34451"/>
                    <a:pt x="0" y="37190"/>
                  </a:cubicBezTo>
                  <a:cubicBezTo>
                    <a:pt x="0" y="37233"/>
                    <a:pt x="43" y="37254"/>
                    <a:pt x="86" y="37254"/>
                  </a:cubicBezTo>
                  <a:cubicBezTo>
                    <a:pt x="129" y="37254"/>
                    <a:pt x="171" y="37233"/>
                    <a:pt x="171" y="37190"/>
                  </a:cubicBezTo>
                  <a:cubicBezTo>
                    <a:pt x="400" y="32339"/>
                    <a:pt x="514" y="27489"/>
                    <a:pt x="685" y="22610"/>
                  </a:cubicBezTo>
                  <a:cubicBezTo>
                    <a:pt x="885" y="17817"/>
                    <a:pt x="1113" y="12995"/>
                    <a:pt x="1570" y="8201"/>
                  </a:cubicBezTo>
                  <a:cubicBezTo>
                    <a:pt x="1855" y="5462"/>
                    <a:pt x="2169" y="2752"/>
                    <a:pt x="2597" y="41"/>
                  </a:cubicBezTo>
                  <a:cubicBezTo>
                    <a:pt x="2597" y="21"/>
                    <a:pt x="2568" y="1"/>
                    <a:pt x="25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1089800" y="762500"/>
              <a:ext cx="33550" cy="948575"/>
            </a:xfrm>
            <a:custGeom>
              <a:avLst/>
              <a:gdLst/>
              <a:ahLst/>
              <a:cxnLst/>
              <a:rect l="l" t="t" r="r" b="b"/>
              <a:pathLst>
                <a:path w="1342" h="37943" extrusionOk="0">
                  <a:moveTo>
                    <a:pt x="799" y="1"/>
                  </a:moveTo>
                  <a:cubicBezTo>
                    <a:pt x="757" y="1"/>
                    <a:pt x="714" y="29"/>
                    <a:pt x="714" y="86"/>
                  </a:cubicBezTo>
                  <a:cubicBezTo>
                    <a:pt x="971" y="4994"/>
                    <a:pt x="1056" y="9901"/>
                    <a:pt x="1056" y="14837"/>
                  </a:cubicBezTo>
                  <a:cubicBezTo>
                    <a:pt x="1028" y="19745"/>
                    <a:pt x="856" y="24681"/>
                    <a:pt x="571" y="29588"/>
                  </a:cubicBezTo>
                  <a:cubicBezTo>
                    <a:pt x="485" y="30958"/>
                    <a:pt x="400" y="32356"/>
                    <a:pt x="314" y="33726"/>
                  </a:cubicBezTo>
                  <a:cubicBezTo>
                    <a:pt x="257" y="34410"/>
                    <a:pt x="200" y="35067"/>
                    <a:pt x="143" y="35751"/>
                  </a:cubicBezTo>
                  <a:cubicBezTo>
                    <a:pt x="86" y="36465"/>
                    <a:pt x="0" y="37178"/>
                    <a:pt x="29" y="37863"/>
                  </a:cubicBezTo>
                  <a:cubicBezTo>
                    <a:pt x="29" y="37912"/>
                    <a:pt x="77" y="37943"/>
                    <a:pt x="123" y="37943"/>
                  </a:cubicBezTo>
                  <a:cubicBezTo>
                    <a:pt x="156" y="37943"/>
                    <a:pt x="188" y="37927"/>
                    <a:pt x="200" y="37891"/>
                  </a:cubicBezTo>
                  <a:cubicBezTo>
                    <a:pt x="314" y="37321"/>
                    <a:pt x="343" y="36721"/>
                    <a:pt x="400" y="36122"/>
                  </a:cubicBezTo>
                  <a:cubicBezTo>
                    <a:pt x="457" y="35523"/>
                    <a:pt x="485" y="34895"/>
                    <a:pt x="543" y="34296"/>
                  </a:cubicBezTo>
                  <a:cubicBezTo>
                    <a:pt x="628" y="33041"/>
                    <a:pt x="714" y="31785"/>
                    <a:pt x="799" y="30559"/>
                  </a:cubicBezTo>
                  <a:cubicBezTo>
                    <a:pt x="942" y="28105"/>
                    <a:pt x="1085" y="25651"/>
                    <a:pt x="1142" y="23169"/>
                  </a:cubicBezTo>
                  <a:cubicBezTo>
                    <a:pt x="1313" y="18261"/>
                    <a:pt x="1341" y="13325"/>
                    <a:pt x="1199" y="8389"/>
                  </a:cubicBezTo>
                  <a:cubicBezTo>
                    <a:pt x="1142" y="5621"/>
                    <a:pt x="1028" y="2854"/>
                    <a:pt x="885" y="86"/>
                  </a:cubicBezTo>
                  <a:cubicBezTo>
                    <a:pt x="885" y="29"/>
                    <a:pt x="842" y="1"/>
                    <a:pt x="79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a:off x="492250" y="689575"/>
              <a:ext cx="1123275" cy="890675"/>
            </a:xfrm>
            <a:custGeom>
              <a:avLst/>
              <a:gdLst/>
              <a:ahLst/>
              <a:cxnLst/>
              <a:rect l="l" t="t" r="r" b="b"/>
              <a:pathLst>
                <a:path w="44931" h="35627" extrusionOk="0">
                  <a:moveTo>
                    <a:pt x="29167" y="0"/>
                  </a:moveTo>
                  <a:cubicBezTo>
                    <a:pt x="29131" y="0"/>
                    <a:pt x="29095" y="22"/>
                    <a:pt x="29095" y="64"/>
                  </a:cubicBezTo>
                  <a:cubicBezTo>
                    <a:pt x="29352" y="3260"/>
                    <a:pt x="29609" y="6484"/>
                    <a:pt x="29752" y="9680"/>
                  </a:cubicBezTo>
                  <a:cubicBezTo>
                    <a:pt x="27868" y="9908"/>
                    <a:pt x="25985" y="10165"/>
                    <a:pt x="24102" y="10364"/>
                  </a:cubicBezTo>
                  <a:cubicBezTo>
                    <a:pt x="19708" y="10907"/>
                    <a:pt x="15314" y="11420"/>
                    <a:pt x="10920" y="11934"/>
                  </a:cubicBezTo>
                  <a:cubicBezTo>
                    <a:pt x="9693" y="12105"/>
                    <a:pt x="8467" y="12248"/>
                    <a:pt x="7240" y="12390"/>
                  </a:cubicBezTo>
                  <a:cubicBezTo>
                    <a:pt x="6650" y="12464"/>
                    <a:pt x="6046" y="12522"/>
                    <a:pt x="5441" y="12522"/>
                  </a:cubicBezTo>
                  <a:cubicBezTo>
                    <a:pt x="4876" y="12522"/>
                    <a:pt x="4311" y="12471"/>
                    <a:pt x="3759" y="12333"/>
                  </a:cubicBezTo>
                  <a:cubicBezTo>
                    <a:pt x="3749" y="12330"/>
                    <a:pt x="3741" y="12329"/>
                    <a:pt x="3733" y="12329"/>
                  </a:cubicBezTo>
                  <a:cubicBezTo>
                    <a:pt x="3668" y="12329"/>
                    <a:pt x="3651" y="12422"/>
                    <a:pt x="3702" y="12447"/>
                  </a:cubicBezTo>
                  <a:cubicBezTo>
                    <a:pt x="4301" y="12601"/>
                    <a:pt x="4910" y="12663"/>
                    <a:pt x="5518" y="12663"/>
                  </a:cubicBezTo>
                  <a:cubicBezTo>
                    <a:pt x="5923" y="12663"/>
                    <a:pt x="6327" y="12636"/>
                    <a:pt x="6726" y="12590"/>
                  </a:cubicBezTo>
                  <a:cubicBezTo>
                    <a:pt x="7810" y="12504"/>
                    <a:pt x="8923" y="12362"/>
                    <a:pt x="10007" y="12219"/>
                  </a:cubicBezTo>
                  <a:cubicBezTo>
                    <a:pt x="12176" y="11962"/>
                    <a:pt x="14373" y="11705"/>
                    <a:pt x="16570" y="11449"/>
                  </a:cubicBezTo>
                  <a:cubicBezTo>
                    <a:pt x="20964" y="10907"/>
                    <a:pt x="25358" y="10393"/>
                    <a:pt x="29780" y="9879"/>
                  </a:cubicBezTo>
                  <a:cubicBezTo>
                    <a:pt x="29809" y="10964"/>
                    <a:pt x="29866" y="12048"/>
                    <a:pt x="29894" y="13161"/>
                  </a:cubicBezTo>
                  <a:cubicBezTo>
                    <a:pt x="28468" y="13189"/>
                    <a:pt x="27041" y="13189"/>
                    <a:pt x="25586" y="13189"/>
                  </a:cubicBezTo>
                  <a:cubicBezTo>
                    <a:pt x="24064" y="13189"/>
                    <a:pt x="22530" y="13164"/>
                    <a:pt x="21000" y="13164"/>
                  </a:cubicBezTo>
                  <a:cubicBezTo>
                    <a:pt x="20234" y="13164"/>
                    <a:pt x="19470" y="13170"/>
                    <a:pt x="18710" y="13189"/>
                  </a:cubicBezTo>
                  <a:cubicBezTo>
                    <a:pt x="16313" y="13275"/>
                    <a:pt x="13916" y="13417"/>
                    <a:pt x="11519" y="13646"/>
                  </a:cubicBezTo>
                  <a:cubicBezTo>
                    <a:pt x="8809" y="13874"/>
                    <a:pt x="6127" y="14216"/>
                    <a:pt x="3445" y="14559"/>
                  </a:cubicBezTo>
                  <a:cubicBezTo>
                    <a:pt x="3359" y="14559"/>
                    <a:pt x="3359" y="14673"/>
                    <a:pt x="3445" y="14673"/>
                  </a:cubicBezTo>
                  <a:cubicBezTo>
                    <a:pt x="8267" y="14074"/>
                    <a:pt x="13089" y="13532"/>
                    <a:pt x="17911" y="13360"/>
                  </a:cubicBezTo>
                  <a:cubicBezTo>
                    <a:pt x="19060" y="13319"/>
                    <a:pt x="20208" y="13307"/>
                    <a:pt x="21357" y="13307"/>
                  </a:cubicBezTo>
                  <a:cubicBezTo>
                    <a:pt x="23228" y="13307"/>
                    <a:pt x="25098" y="13340"/>
                    <a:pt x="26969" y="13340"/>
                  </a:cubicBezTo>
                  <a:cubicBezTo>
                    <a:pt x="27944" y="13340"/>
                    <a:pt x="28919" y="13331"/>
                    <a:pt x="29894" y="13303"/>
                  </a:cubicBezTo>
                  <a:cubicBezTo>
                    <a:pt x="29894" y="13532"/>
                    <a:pt x="29894" y="13760"/>
                    <a:pt x="29923" y="13988"/>
                  </a:cubicBezTo>
                  <a:cubicBezTo>
                    <a:pt x="29951" y="15643"/>
                    <a:pt x="29923" y="17298"/>
                    <a:pt x="29894" y="18953"/>
                  </a:cubicBezTo>
                  <a:cubicBezTo>
                    <a:pt x="28353" y="18953"/>
                    <a:pt x="26841" y="18953"/>
                    <a:pt x="25301" y="18924"/>
                  </a:cubicBezTo>
                  <a:cubicBezTo>
                    <a:pt x="20961" y="18832"/>
                    <a:pt x="16621" y="18665"/>
                    <a:pt x="12267" y="18665"/>
                  </a:cubicBezTo>
                  <a:cubicBezTo>
                    <a:pt x="11239" y="18665"/>
                    <a:pt x="10210" y="18674"/>
                    <a:pt x="9180" y="18696"/>
                  </a:cubicBezTo>
                  <a:cubicBezTo>
                    <a:pt x="6155" y="18724"/>
                    <a:pt x="3131" y="18896"/>
                    <a:pt x="107" y="19238"/>
                  </a:cubicBezTo>
                  <a:cubicBezTo>
                    <a:pt x="58" y="19238"/>
                    <a:pt x="51" y="19301"/>
                    <a:pt x="86" y="19301"/>
                  </a:cubicBezTo>
                  <a:cubicBezTo>
                    <a:pt x="91" y="19301"/>
                    <a:pt x="98" y="19299"/>
                    <a:pt x="107" y="19295"/>
                  </a:cubicBezTo>
                  <a:cubicBezTo>
                    <a:pt x="3913" y="18910"/>
                    <a:pt x="7748" y="18784"/>
                    <a:pt x="11582" y="18784"/>
                  </a:cubicBezTo>
                  <a:cubicBezTo>
                    <a:pt x="13150" y="18784"/>
                    <a:pt x="14718" y="18805"/>
                    <a:pt x="16284" y="18839"/>
                  </a:cubicBezTo>
                  <a:cubicBezTo>
                    <a:pt x="20523" y="18918"/>
                    <a:pt x="24761" y="19098"/>
                    <a:pt x="28976" y="19098"/>
                  </a:cubicBezTo>
                  <a:cubicBezTo>
                    <a:pt x="29273" y="19098"/>
                    <a:pt x="29569" y="19097"/>
                    <a:pt x="29866" y="19095"/>
                  </a:cubicBezTo>
                  <a:lnTo>
                    <a:pt x="29866" y="19095"/>
                  </a:lnTo>
                  <a:cubicBezTo>
                    <a:pt x="29866" y="19723"/>
                    <a:pt x="29837" y="20322"/>
                    <a:pt x="29809" y="20921"/>
                  </a:cubicBezTo>
                  <a:cubicBezTo>
                    <a:pt x="29780" y="21235"/>
                    <a:pt x="29752" y="21521"/>
                    <a:pt x="29723" y="21834"/>
                  </a:cubicBezTo>
                  <a:cubicBezTo>
                    <a:pt x="28525" y="21806"/>
                    <a:pt x="27326" y="21777"/>
                    <a:pt x="26099" y="21749"/>
                  </a:cubicBezTo>
                  <a:cubicBezTo>
                    <a:pt x="20735" y="21606"/>
                    <a:pt x="15371" y="21521"/>
                    <a:pt x="9979" y="21378"/>
                  </a:cubicBezTo>
                  <a:cubicBezTo>
                    <a:pt x="6983" y="21292"/>
                    <a:pt x="3958" y="21150"/>
                    <a:pt x="991" y="20636"/>
                  </a:cubicBezTo>
                  <a:cubicBezTo>
                    <a:pt x="905" y="20636"/>
                    <a:pt x="877" y="20750"/>
                    <a:pt x="963" y="20779"/>
                  </a:cubicBezTo>
                  <a:cubicBezTo>
                    <a:pt x="3588" y="21207"/>
                    <a:pt x="6241" y="21349"/>
                    <a:pt x="8895" y="21435"/>
                  </a:cubicBezTo>
                  <a:cubicBezTo>
                    <a:pt x="11577" y="21521"/>
                    <a:pt x="14230" y="21578"/>
                    <a:pt x="16912" y="21635"/>
                  </a:cubicBezTo>
                  <a:cubicBezTo>
                    <a:pt x="21192" y="21720"/>
                    <a:pt x="25472" y="21834"/>
                    <a:pt x="29723" y="21920"/>
                  </a:cubicBezTo>
                  <a:cubicBezTo>
                    <a:pt x="29609" y="23575"/>
                    <a:pt x="29438" y="25201"/>
                    <a:pt x="29209" y="26856"/>
                  </a:cubicBezTo>
                  <a:cubicBezTo>
                    <a:pt x="28582" y="26828"/>
                    <a:pt x="27983" y="26828"/>
                    <a:pt x="27355" y="26799"/>
                  </a:cubicBezTo>
                  <a:cubicBezTo>
                    <a:pt x="22744" y="26709"/>
                    <a:pt x="18116" y="26529"/>
                    <a:pt x="13484" y="26529"/>
                  </a:cubicBezTo>
                  <a:cubicBezTo>
                    <a:pt x="12268" y="26529"/>
                    <a:pt x="11052" y="26541"/>
                    <a:pt x="9836" y="26571"/>
                  </a:cubicBezTo>
                  <a:cubicBezTo>
                    <a:pt x="6583" y="26656"/>
                    <a:pt x="3331" y="26885"/>
                    <a:pt x="78" y="27341"/>
                  </a:cubicBezTo>
                  <a:cubicBezTo>
                    <a:pt x="0" y="27341"/>
                    <a:pt x="40" y="27459"/>
                    <a:pt x="113" y="27459"/>
                  </a:cubicBezTo>
                  <a:cubicBezTo>
                    <a:pt x="120" y="27459"/>
                    <a:pt x="127" y="27458"/>
                    <a:pt x="135" y="27455"/>
                  </a:cubicBezTo>
                  <a:cubicBezTo>
                    <a:pt x="4627" y="26858"/>
                    <a:pt x="9170" y="26672"/>
                    <a:pt x="13711" y="26672"/>
                  </a:cubicBezTo>
                  <a:cubicBezTo>
                    <a:pt x="15026" y="26672"/>
                    <a:pt x="16341" y="26688"/>
                    <a:pt x="17654" y="26713"/>
                  </a:cubicBezTo>
                  <a:cubicBezTo>
                    <a:pt x="21477" y="26799"/>
                    <a:pt x="25329" y="26942"/>
                    <a:pt x="29181" y="26999"/>
                  </a:cubicBezTo>
                  <a:cubicBezTo>
                    <a:pt x="29152" y="27284"/>
                    <a:pt x="29095" y="27569"/>
                    <a:pt x="29067" y="27855"/>
                  </a:cubicBezTo>
                  <a:cubicBezTo>
                    <a:pt x="28867" y="29110"/>
                    <a:pt x="28696" y="30365"/>
                    <a:pt x="28553" y="31621"/>
                  </a:cubicBezTo>
                  <a:cubicBezTo>
                    <a:pt x="28553" y="31649"/>
                    <a:pt x="28553" y="31649"/>
                    <a:pt x="28553" y="31649"/>
                  </a:cubicBezTo>
                  <a:cubicBezTo>
                    <a:pt x="28211" y="31678"/>
                    <a:pt x="27868" y="31678"/>
                    <a:pt x="27555" y="31707"/>
                  </a:cubicBezTo>
                  <a:cubicBezTo>
                    <a:pt x="25275" y="31778"/>
                    <a:pt x="22995" y="31814"/>
                    <a:pt x="20717" y="31814"/>
                  </a:cubicBezTo>
                  <a:cubicBezTo>
                    <a:pt x="17521" y="31814"/>
                    <a:pt x="14330" y="31742"/>
                    <a:pt x="11149" y="31592"/>
                  </a:cubicBezTo>
                  <a:cubicBezTo>
                    <a:pt x="8067" y="31450"/>
                    <a:pt x="4986" y="31250"/>
                    <a:pt x="1933" y="30965"/>
                  </a:cubicBezTo>
                  <a:cubicBezTo>
                    <a:pt x="1925" y="30962"/>
                    <a:pt x="1918" y="30961"/>
                    <a:pt x="1912" y="30961"/>
                  </a:cubicBezTo>
                  <a:cubicBezTo>
                    <a:pt x="1848" y="30961"/>
                    <a:pt x="1855" y="31081"/>
                    <a:pt x="1933" y="31107"/>
                  </a:cubicBezTo>
                  <a:cubicBezTo>
                    <a:pt x="7382" y="31621"/>
                    <a:pt x="12860" y="31906"/>
                    <a:pt x="18339" y="31963"/>
                  </a:cubicBezTo>
                  <a:cubicBezTo>
                    <a:pt x="19248" y="31979"/>
                    <a:pt x="20160" y="31986"/>
                    <a:pt x="21073" y="31986"/>
                  </a:cubicBezTo>
                  <a:cubicBezTo>
                    <a:pt x="23567" y="31986"/>
                    <a:pt x="26068" y="31933"/>
                    <a:pt x="28553" y="31849"/>
                  </a:cubicBezTo>
                  <a:lnTo>
                    <a:pt x="28553" y="31849"/>
                  </a:lnTo>
                  <a:cubicBezTo>
                    <a:pt x="28411" y="33048"/>
                    <a:pt x="28325" y="34303"/>
                    <a:pt x="28496" y="35530"/>
                  </a:cubicBezTo>
                  <a:cubicBezTo>
                    <a:pt x="28496" y="35590"/>
                    <a:pt x="28552" y="35626"/>
                    <a:pt x="28604" y="35626"/>
                  </a:cubicBezTo>
                  <a:cubicBezTo>
                    <a:pt x="28651" y="35626"/>
                    <a:pt x="28696" y="35597"/>
                    <a:pt x="28696" y="35530"/>
                  </a:cubicBezTo>
                  <a:cubicBezTo>
                    <a:pt x="28724" y="34360"/>
                    <a:pt x="28696" y="33219"/>
                    <a:pt x="28810" y="32077"/>
                  </a:cubicBezTo>
                  <a:cubicBezTo>
                    <a:pt x="28810" y="31992"/>
                    <a:pt x="28810" y="31906"/>
                    <a:pt x="28810" y="31821"/>
                  </a:cubicBezTo>
                  <a:cubicBezTo>
                    <a:pt x="30807" y="31764"/>
                    <a:pt x="32776" y="31649"/>
                    <a:pt x="34745" y="31507"/>
                  </a:cubicBezTo>
                  <a:cubicBezTo>
                    <a:pt x="37826" y="31307"/>
                    <a:pt x="40879" y="31022"/>
                    <a:pt x="43961" y="30651"/>
                  </a:cubicBezTo>
                  <a:cubicBezTo>
                    <a:pt x="44046" y="30651"/>
                    <a:pt x="44046" y="30480"/>
                    <a:pt x="43961" y="30480"/>
                  </a:cubicBezTo>
                  <a:cubicBezTo>
                    <a:pt x="38910" y="31022"/>
                    <a:pt x="33889" y="31450"/>
                    <a:pt x="28839" y="31649"/>
                  </a:cubicBezTo>
                  <a:cubicBezTo>
                    <a:pt x="28953" y="30622"/>
                    <a:pt x="29067" y="29595"/>
                    <a:pt x="29238" y="28597"/>
                  </a:cubicBezTo>
                  <a:cubicBezTo>
                    <a:pt x="29295" y="28054"/>
                    <a:pt x="29381" y="27541"/>
                    <a:pt x="29438" y="26999"/>
                  </a:cubicBezTo>
                  <a:cubicBezTo>
                    <a:pt x="30541" y="27032"/>
                    <a:pt x="31644" y="27046"/>
                    <a:pt x="32741" y="27046"/>
                  </a:cubicBezTo>
                  <a:cubicBezTo>
                    <a:pt x="33517" y="27046"/>
                    <a:pt x="34290" y="27039"/>
                    <a:pt x="35059" y="27027"/>
                  </a:cubicBezTo>
                  <a:cubicBezTo>
                    <a:pt x="38340" y="26999"/>
                    <a:pt x="41592" y="26885"/>
                    <a:pt x="44845" y="26457"/>
                  </a:cubicBezTo>
                  <a:cubicBezTo>
                    <a:pt x="44902" y="26457"/>
                    <a:pt x="44931" y="26342"/>
                    <a:pt x="44845" y="26342"/>
                  </a:cubicBezTo>
                  <a:cubicBezTo>
                    <a:pt x="41906" y="26599"/>
                    <a:pt x="38996" y="26799"/>
                    <a:pt x="36057" y="26856"/>
                  </a:cubicBezTo>
                  <a:cubicBezTo>
                    <a:pt x="34959" y="26870"/>
                    <a:pt x="33860" y="26877"/>
                    <a:pt x="32762" y="26877"/>
                  </a:cubicBezTo>
                  <a:cubicBezTo>
                    <a:pt x="31663" y="26877"/>
                    <a:pt x="30565" y="26870"/>
                    <a:pt x="29466" y="26856"/>
                  </a:cubicBezTo>
                  <a:cubicBezTo>
                    <a:pt x="29694" y="25230"/>
                    <a:pt x="29866" y="23575"/>
                    <a:pt x="29980" y="21949"/>
                  </a:cubicBezTo>
                  <a:cubicBezTo>
                    <a:pt x="31064" y="21949"/>
                    <a:pt x="32120" y="21977"/>
                    <a:pt x="33175" y="22006"/>
                  </a:cubicBezTo>
                  <a:cubicBezTo>
                    <a:pt x="36200" y="22091"/>
                    <a:pt x="39224" y="22148"/>
                    <a:pt x="42277" y="22205"/>
                  </a:cubicBezTo>
                  <a:cubicBezTo>
                    <a:pt x="42334" y="22205"/>
                    <a:pt x="42334" y="22120"/>
                    <a:pt x="42277" y="22120"/>
                  </a:cubicBezTo>
                  <a:cubicBezTo>
                    <a:pt x="38169" y="22006"/>
                    <a:pt x="34088" y="21920"/>
                    <a:pt x="30008" y="21834"/>
                  </a:cubicBezTo>
                  <a:cubicBezTo>
                    <a:pt x="30008" y="21806"/>
                    <a:pt x="30008" y="21777"/>
                    <a:pt x="30008" y="21749"/>
                  </a:cubicBezTo>
                  <a:cubicBezTo>
                    <a:pt x="30065" y="20864"/>
                    <a:pt x="30094" y="19980"/>
                    <a:pt x="30122" y="19095"/>
                  </a:cubicBezTo>
                  <a:lnTo>
                    <a:pt x="32405" y="19095"/>
                  </a:lnTo>
                  <a:cubicBezTo>
                    <a:pt x="35429" y="19038"/>
                    <a:pt x="38482" y="18924"/>
                    <a:pt x="41478" y="18525"/>
                  </a:cubicBezTo>
                  <a:cubicBezTo>
                    <a:pt x="41564" y="18496"/>
                    <a:pt x="41564" y="18382"/>
                    <a:pt x="41478" y="18382"/>
                  </a:cubicBezTo>
                  <a:cubicBezTo>
                    <a:pt x="38796" y="18639"/>
                    <a:pt x="36114" y="18839"/>
                    <a:pt x="33404" y="18896"/>
                  </a:cubicBezTo>
                  <a:cubicBezTo>
                    <a:pt x="32319" y="18924"/>
                    <a:pt x="31235" y="18953"/>
                    <a:pt x="30122" y="18953"/>
                  </a:cubicBezTo>
                  <a:cubicBezTo>
                    <a:pt x="30180" y="17070"/>
                    <a:pt x="30180" y="15186"/>
                    <a:pt x="30122" y="13275"/>
                  </a:cubicBezTo>
                  <a:cubicBezTo>
                    <a:pt x="30693" y="13275"/>
                    <a:pt x="31235" y="13246"/>
                    <a:pt x="31777" y="13218"/>
                  </a:cubicBezTo>
                  <a:cubicBezTo>
                    <a:pt x="34317" y="13046"/>
                    <a:pt x="36856" y="12704"/>
                    <a:pt x="39310" y="11962"/>
                  </a:cubicBezTo>
                  <a:cubicBezTo>
                    <a:pt x="39388" y="11962"/>
                    <a:pt x="39348" y="11844"/>
                    <a:pt x="39297" y="11844"/>
                  </a:cubicBezTo>
                  <a:cubicBezTo>
                    <a:pt x="39292" y="11844"/>
                    <a:pt x="39286" y="11846"/>
                    <a:pt x="39281" y="11848"/>
                  </a:cubicBezTo>
                  <a:cubicBezTo>
                    <a:pt x="37056" y="12476"/>
                    <a:pt x="34773" y="12847"/>
                    <a:pt x="32491" y="13018"/>
                  </a:cubicBezTo>
                  <a:cubicBezTo>
                    <a:pt x="31692" y="13075"/>
                    <a:pt x="30921" y="13104"/>
                    <a:pt x="30122" y="13132"/>
                  </a:cubicBezTo>
                  <a:cubicBezTo>
                    <a:pt x="30094" y="12048"/>
                    <a:pt x="30037" y="10935"/>
                    <a:pt x="29980" y="9851"/>
                  </a:cubicBezTo>
                  <a:cubicBezTo>
                    <a:pt x="32405" y="9566"/>
                    <a:pt x="34830" y="9280"/>
                    <a:pt x="37256" y="8966"/>
                  </a:cubicBezTo>
                  <a:cubicBezTo>
                    <a:pt x="37341" y="8938"/>
                    <a:pt x="37341" y="8824"/>
                    <a:pt x="37256" y="8824"/>
                  </a:cubicBezTo>
                  <a:cubicBezTo>
                    <a:pt x="34830" y="9081"/>
                    <a:pt x="32405" y="9366"/>
                    <a:pt x="29980" y="9651"/>
                  </a:cubicBezTo>
                  <a:cubicBezTo>
                    <a:pt x="29951" y="9081"/>
                    <a:pt x="29923" y="8481"/>
                    <a:pt x="29866" y="7882"/>
                  </a:cubicBezTo>
                  <a:cubicBezTo>
                    <a:pt x="29694" y="5286"/>
                    <a:pt x="29466" y="2661"/>
                    <a:pt x="29238" y="64"/>
                  </a:cubicBezTo>
                  <a:cubicBezTo>
                    <a:pt x="29238" y="22"/>
                    <a:pt x="29202" y="0"/>
                    <a:pt x="291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6"/>
          <p:cNvSpPr/>
          <p:nvPr/>
        </p:nvSpPr>
        <p:spPr>
          <a:xfrm rot="3525028">
            <a:off x="6784140" y="-419753"/>
            <a:ext cx="1944813" cy="1741405"/>
          </a:xfrm>
          <a:custGeom>
            <a:avLst/>
            <a:gdLst/>
            <a:ahLst/>
            <a:cxnLst/>
            <a:rect l="l" t="t" r="r" b="b"/>
            <a:pathLst>
              <a:path w="25251" h="22610" extrusionOk="0">
                <a:moveTo>
                  <a:pt x="16774" y="0"/>
                </a:moveTo>
                <a:cubicBezTo>
                  <a:pt x="16359" y="0"/>
                  <a:pt x="15966" y="45"/>
                  <a:pt x="15607" y="139"/>
                </a:cubicBezTo>
                <a:cubicBezTo>
                  <a:pt x="11413" y="1252"/>
                  <a:pt x="6420" y="7700"/>
                  <a:pt x="4166" y="11153"/>
                </a:cubicBezTo>
                <a:cubicBezTo>
                  <a:pt x="0" y="17430"/>
                  <a:pt x="4080" y="21310"/>
                  <a:pt x="10643" y="22366"/>
                </a:cubicBezTo>
                <a:cubicBezTo>
                  <a:pt x="11390" y="22494"/>
                  <a:pt x="12150" y="22610"/>
                  <a:pt x="12906" y="22610"/>
                </a:cubicBezTo>
                <a:cubicBezTo>
                  <a:pt x="13333" y="22610"/>
                  <a:pt x="13759" y="22573"/>
                  <a:pt x="14181" y="22480"/>
                </a:cubicBezTo>
                <a:cubicBezTo>
                  <a:pt x="15208" y="22252"/>
                  <a:pt x="16149" y="21681"/>
                  <a:pt x="16977" y="20996"/>
                </a:cubicBezTo>
                <a:cubicBezTo>
                  <a:pt x="19573" y="18914"/>
                  <a:pt x="21257" y="16032"/>
                  <a:pt x="22683" y="13007"/>
                </a:cubicBezTo>
                <a:cubicBezTo>
                  <a:pt x="23197" y="11923"/>
                  <a:pt x="23653" y="10782"/>
                  <a:pt x="24138" y="9669"/>
                </a:cubicBezTo>
                <a:cubicBezTo>
                  <a:pt x="24680" y="8357"/>
                  <a:pt x="25251" y="6987"/>
                  <a:pt x="25023" y="5589"/>
                </a:cubicBezTo>
                <a:cubicBezTo>
                  <a:pt x="24568" y="2683"/>
                  <a:pt x="19994" y="0"/>
                  <a:pt x="167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6507725" y="628538"/>
            <a:ext cx="572100" cy="449925"/>
          </a:xfrm>
          <a:custGeom>
            <a:avLst/>
            <a:gdLst/>
            <a:ahLst/>
            <a:cxnLst/>
            <a:rect l="l" t="t" r="r" b="b"/>
            <a:pathLst>
              <a:path w="22884" h="17997" extrusionOk="0">
                <a:moveTo>
                  <a:pt x="17237" y="0"/>
                </a:moveTo>
                <a:cubicBezTo>
                  <a:pt x="14525" y="0"/>
                  <a:pt x="11243" y="1204"/>
                  <a:pt x="9217" y="1886"/>
                </a:cubicBezTo>
                <a:cubicBezTo>
                  <a:pt x="7248" y="2543"/>
                  <a:pt x="5308" y="3313"/>
                  <a:pt x="3710" y="4625"/>
                </a:cubicBezTo>
                <a:cubicBezTo>
                  <a:pt x="1998" y="6023"/>
                  <a:pt x="771" y="7992"/>
                  <a:pt x="286" y="10161"/>
                </a:cubicBezTo>
                <a:cubicBezTo>
                  <a:pt x="58" y="11245"/>
                  <a:pt x="1" y="12386"/>
                  <a:pt x="343" y="13442"/>
                </a:cubicBezTo>
                <a:cubicBezTo>
                  <a:pt x="800" y="14868"/>
                  <a:pt x="1912" y="16010"/>
                  <a:pt x="3196" y="16752"/>
                </a:cubicBezTo>
                <a:cubicBezTo>
                  <a:pt x="4699" y="17623"/>
                  <a:pt x="6376" y="17997"/>
                  <a:pt x="8090" y="17997"/>
                </a:cubicBezTo>
                <a:cubicBezTo>
                  <a:pt x="10640" y="17997"/>
                  <a:pt x="13270" y="17170"/>
                  <a:pt x="15522" y="15924"/>
                </a:cubicBezTo>
                <a:cubicBezTo>
                  <a:pt x="18290" y="14383"/>
                  <a:pt x="20801" y="12158"/>
                  <a:pt x="21942" y="9219"/>
                </a:cubicBezTo>
                <a:cubicBezTo>
                  <a:pt x="22884" y="6708"/>
                  <a:pt x="22712" y="2485"/>
                  <a:pt x="20230" y="774"/>
                </a:cubicBezTo>
                <a:cubicBezTo>
                  <a:pt x="19425" y="215"/>
                  <a:pt x="18382" y="0"/>
                  <a:pt x="17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rot="4160121">
            <a:off x="89793" y="3883989"/>
            <a:ext cx="1331775" cy="1047409"/>
          </a:xfrm>
          <a:custGeom>
            <a:avLst/>
            <a:gdLst/>
            <a:ahLst/>
            <a:cxnLst/>
            <a:rect l="l" t="t" r="r" b="b"/>
            <a:pathLst>
              <a:path w="22884" h="17997" extrusionOk="0">
                <a:moveTo>
                  <a:pt x="17237" y="0"/>
                </a:moveTo>
                <a:cubicBezTo>
                  <a:pt x="14525" y="0"/>
                  <a:pt x="11243" y="1204"/>
                  <a:pt x="9217" y="1886"/>
                </a:cubicBezTo>
                <a:cubicBezTo>
                  <a:pt x="7248" y="2543"/>
                  <a:pt x="5308" y="3313"/>
                  <a:pt x="3710" y="4625"/>
                </a:cubicBezTo>
                <a:cubicBezTo>
                  <a:pt x="1998" y="6023"/>
                  <a:pt x="771" y="7992"/>
                  <a:pt x="286" y="10161"/>
                </a:cubicBezTo>
                <a:cubicBezTo>
                  <a:pt x="58" y="11245"/>
                  <a:pt x="1" y="12386"/>
                  <a:pt x="343" y="13442"/>
                </a:cubicBezTo>
                <a:cubicBezTo>
                  <a:pt x="800" y="14868"/>
                  <a:pt x="1912" y="16010"/>
                  <a:pt x="3196" y="16752"/>
                </a:cubicBezTo>
                <a:cubicBezTo>
                  <a:pt x="4699" y="17623"/>
                  <a:pt x="6376" y="17997"/>
                  <a:pt x="8090" y="17997"/>
                </a:cubicBezTo>
                <a:cubicBezTo>
                  <a:pt x="10640" y="17997"/>
                  <a:pt x="13270" y="17170"/>
                  <a:pt x="15522" y="15924"/>
                </a:cubicBezTo>
                <a:cubicBezTo>
                  <a:pt x="18290" y="14383"/>
                  <a:pt x="20801" y="12158"/>
                  <a:pt x="21942" y="9219"/>
                </a:cubicBezTo>
                <a:cubicBezTo>
                  <a:pt x="22884" y="6708"/>
                  <a:pt x="22712" y="2485"/>
                  <a:pt x="20230" y="774"/>
                </a:cubicBezTo>
                <a:cubicBezTo>
                  <a:pt x="19425" y="215"/>
                  <a:pt x="18382" y="0"/>
                  <a:pt x="17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6"/>
          <p:cNvGrpSpPr/>
          <p:nvPr/>
        </p:nvGrpSpPr>
        <p:grpSpPr>
          <a:xfrm rot="-1452517">
            <a:off x="7742342" y="4250767"/>
            <a:ext cx="1127800" cy="645040"/>
            <a:chOff x="2567050" y="2204500"/>
            <a:chExt cx="594200" cy="339850"/>
          </a:xfrm>
        </p:grpSpPr>
        <p:sp>
          <p:nvSpPr>
            <p:cNvPr id="76" name="Google Shape;76;p6"/>
            <p:cNvSpPr/>
            <p:nvPr/>
          </p:nvSpPr>
          <p:spPr>
            <a:xfrm>
              <a:off x="2567050" y="2426350"/>
              <a:ext cx="200475" cy="85375"/>
            </a:xfrm>
            <a:custGeom>
              <a:avLst/>
              <a:gdLst/>
              <a:ahLst/>
              <a:cxnLst/>
              <a:rect l="l" t="t" r="r" b="b"/>
              <a:pathLst>
                <a:path w="8019" h="3415" extrusionOk="0">
                  <a:moveTo>
                    <a:pt x="2206" y="405"/>
                  </a:moveTo>
                  <a:cubicBezTo>
                    <a:pt x="3003" y="405"/>
                    <a:pt x="3829" y="586"/>
                    <a:pt x="4566" y="811"/>
                  </a:cubicBezTo>
                  <a:cubicBezTo>
                    <a:pt x="5108" y="982"/>
                    <a:pt x="5621" y="1182"/>
                    <a:pt x="6135" y="1439"/>
                  </a:cubicBezTo>
                  <a:cubicBezTo>
                    <a:pt x="6563" y="1667"/>
                    <a:pt x="7020" y="1924"/>
                    <a:pt x="7333" y="2323"/>
                  </a:cubicBezTo>
                  <a:cubicBezTo>
                    <a:pt x="7505" y="2523"/>
                    <a:pt x="7704" y="2837"/>
                    <a:pt x="7333" y="2951"/>
                  </a:cubicBezTo>
                  <a:cubicBezTo>
                    <a:pt x="7217" y="3003"/>
                    <a:pt x="7077" y="3019"/>
                    <a:pt x="6933" y="3019"/>
                  </a:cubicBezTo>
                  <a:cubicBezTo>
                    <a:pt x="6758" y="3019"/>
                    <a:pt x="6576" y="2995"/>
                    <a:pt x="6420" y="2979"/>
                  </a:cubicBezTo>
                  <a:cubicBezTo>
                    <a:pt x="5878" y="2951"/>
                    <a:pt x="5308" y="2865"/>
                    <a:pt x="4766" y="2751"/>
                  </a:cubicBezTo>
                  <a:cubicBezTo>
                    <a:pt x="3938" y="2609"/>
                    <a:pt x="3111" y="2380"/>
                    <a:pt x="2312" y="2123"/>
                  </a:cubicBezTo>
                  <a:cubicBezTo>
                    <a:pt x="1912" y="1895"/>
                    <a:pt x="1484" y="1695"/>
                    <a:pt x="1056" y="1496"/>
                  </a:cubicBezTo>
                  <a:cubicBezTo>
                    <a:pt x="857" y="1382"/>
                    <a:pt x="600" y="1210"/>
                    <a:pt x="657" y="954"/>
                  </a:cubicBezTo>
                  <a:cubicBezTo>
                    <a:pt x="742" y="668"/>
                    <a:pt x="1028" y="554"/>
                    <a:pt x="1285" y="497"/>
                  </a:cubicBezTo>
                  <a:cubicBezTo>
                    <a:pt x="1583" y="433"/>
                    <a:pt x="1892" y="405"/>
                    <a:pt x="2206" y="405"/>
                  </a:cubicBezTo>
                  <a:close/>
                  <a:moveTo>
                    <a:pt x="2110" y="0"/>
                  </a:moveTo>
                  <a:cubicBezTo>
                    <a:pt x="1697" y="0"/>
                    <a:pt x="1279" y="44"/>
                    <a:pt x="914" y="183"/>
                  </a:cubicBezTo>
                  <a:cubicBezTo>
                    <a:pt x="372" y="412"/>
                    <a:pt x="1" y="1068"/>
                    <a:pt x="457" y="1553"/>
                  </a:cubicBezTo>
                  <a:cubicBezTo>
                    <a:pt x="714" y="1810"/>
                    <a:pt x="1056" y="1924"/>
                    <a:pt x="1342" y="2066"/>
                  </a:cubicBezTo>
                  <a:cubicBezTo>
                    <a:pt x="1370" y="2066"/>
                    <a:pt x="1399" y="2095"/>
                    <a:pt x="1427" y="2095"/>
                  </a:cubicBezTo>
                  <a:cubicBezTo>
                    <a:pt x="2569" y="2609"/>
                    <a:pt x="3710" y="2979"/>
                    <a:pt x="4908" y="3208"/>
                  </a:cubicBezTo>
                  <a:cubicBezTo>
                    <a:pt x="5593" y="3322"/>
                    <a:pt x="6278" y="3407"/>
                    <a:pt x="6991" y="3407"/>
                  </a:cubicBezTo>
                  <a:cubicBezTo>
                    <a:pt x="7032" y="3412"/>
                    <a:pt x="7074" y="3414"/>
                    <a:pt x="7117" y="3414"/>
                  </a:cubicBezTo>
                  <a:cubicBezTo>
                    <a:pt x="7344" y="3414"/>
                    <a:pt x="7593" y="3347"/>
                    <a:pt x="7761" y="3179"/>
                  </a:cubicBezTo>
                  <a:cubicBezTo>
                    <a:pt x="7961" y="3008"/>
                    <a:pt x="8018" y="2723"/>
                    <a:pt x="7904" y="2466"/>
                  </a:cubicBezTo>
                  <a:cubicBezTo>
                    <a:pt x="7676" y="1924"/>
                    <a:pt x="7134" y="1524"/>
                    <a:pt x="6620" y="1239"/>
                  </a:cubicBezTo>
                  <a:cubicBezTo>
                    <a:pt x="6049" y="925"/>
                    <a:pt x="5422" y="668"/>
                    <a:pt x="4794" y="440"/>
                  </a:cubicBezTo>
                  <a:cubicBezTo>
                    <a:pt x="4166" y="240"/>
                    <a:pt x="3539"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2663350" y="2339325"/>
              <a:ext cx="200475" cy="85200"/>
            </a:xfrm>
            <a:custGeom>
              <a:avLst/>
              <a:gdLst/>
              <a:ahLst/>
              <a:cxnLst/>
              <a:rect l="l" t="t" r="r" b="b"/>
              <a:pathLst>
                <a:path w="8019" h="3408" extrusionOk="0">
                  <a:moveTo>
                    <a:pt x="2251" y="400"/>
                  </a:moveTo>
                  <a:cubicBezTo>
                    <a:pt x="3034" y="400"/>
                    <a:pt x="3842" y="570"/>
                    <a:pt x="4566" y="811"/>
                  </a:cubicBezTo>
                  <a:cubicBezTo>
                    <a:pt x="5108" y="982"/>
                    <a:pt x="5621" y="1182"/>
                    <a:pt x="6135" y="1439"/>
                  </a:cubicBezTo>
                  <a:cubicBezTo>
                    <a:pt x="6563" y="1667"/>
                    <a:pt x="7019" y="1924"/>
                    <a:pt x="7333" y="2295"/>
                  </a:cubicBezTo>
                  <a:cubicBezTo>
                    <a:pt x="7504" y="2494"/>
                    <a:pt x="7704" y="2808"/>
                    <a:pt x="7333" y="2951"/>
                  </a:cubicBezTo>
                  <a:cubicBezTo>
                    <a:pt x="7231" y="2997"/>
                    <a:pt x="7110" y="3010"/>
                    <a:pt x="6983" y="3010"/>
                  </a:cubicBezTo>
                  <a:cubicBezTo>
                    <a:pt x="6793" y="3010"/>
                    <a:pt x="6591" y="2980"/>
                    <a:pt x="6420" y="2980"/>
                  </a:cubicBezTo>
                  <a:cubicBezTo>
                    <a:pt x="5878" y="2922"/>
                    <a:pt x="5307" y="2865"/>
                    <a:pt x="4765" y="2751"/>
                  </a:cubicBezTo>
                  <a:cubicBezTo>
                    <a:pt x="3938" y="2609"/>
                    <a:pt x="3110" y="2380"/>
                    <a:pt x="2312" y="2095"/>
                  </a:cubicBezTo>
                  <a:cubicBezTo>
                    <a:pt x="1912" y="1867"/>
                    <a:pt x="1484" y="1696"/>
                    <a:pt x="1056" y="1467"/>
                  </a:cubicBezTo>
                  <a:cubicBezTo>
                    <a:pt x="856" y="1353"/>
                    <a:pt x="600" y="1211"/>
                    <a:pt x="657" y="925"/>
                  </a:cubicBezTo>
                  <a:cubicBezTo>
                    <a:pt x="742" y="668"/>
                    <a:pt x="1028" y="554"/>
                    <a:pt x="1284" y="497"/>
                  </a:cubicBezTo>
                  <a:cubicBezTo>
                    <a:pt x="1597" y="430"/>
                    <a:pt x="1922" y="400"/>
                    <a:pt x="2251" y="400"/>
                  </a:cubicBezTo>
                  <a:close/>
                  <a:moveTo>
                    <a:pt x="2110" y="0"/>
                  </a:moveTo>
                  <a:cubicBezTo>
                    <a:pt x="1697" y="0"/>
                    <a:pt x="1279" y="44"/>
                    <a:pt x="914" y="183"/>
                  </a:cubicBezTo>
                  <a:cubicBezTo>
                    <a:pt x="371" y="383"/>
                    <a:pt x="0" y="1068"/>
                    <a:pt x="457" y="1553"/>
                  </a:cubicBezTo>
                  <a:cubicBezTo>
                    <a:pt x="714" y="1781"/>
                    <a:pt x="1056" y="1895"/>
                    <a:pt x="1342" y="2038"/>
                  </a:cubicBezTo>
                  <a:cubicBezTo>
                    <a:pt x="1370" y="2066"/>
                    <a:pt x="1399" y="2066"/>
                    <a:pt x="1427" y="2095"/>
                  </a:cubicBezTo>
                  <a:cubicBezTo>
                    <a:pt x="2568" y="2609"/>
                    <a:pt x="3710" y="2980"/>
                    <a:pt x="4908" y="3208"/>
                  </a:cubicBezTo>
                  <a:cubicBezTo>
                    <a:pt x="5593" y="3322"/>
                    <a:pt x="6278" y="3407"/>
                    <a:pt x="6991" y="3407"/>
                  </a:cubicBezTo>
                  <a:cubicBezTo>
                    <a:pt x="7248" y="3407"/>
                    <a:pt x="7562" y="3379"/>
                    <a:pt x="7761" y="3179"/>
                  </a:cubicBezTo>
                  <a:cubicBezTo>
                    <a:pt x="7961" y="2980"/>
                    <a:pt x="8018" y="2723"/>
                    <a:pt x="7904" y="2466"/>
                  </a:cubicBezTo>
                  <a:cubicBezTo>
                    <a:pt x="7676" y="1924"/>
                    <a:pt x="7134" y="1524"/>
                    <a:pt x="6620" y="1239"/>
                  </a:cubicBezTo>
                  <a:cubicBezTo>
                    <a:pt x="6049" y="897"/>
                    <a:pt x="5422" y="640"/>
                    <a:pt x="4794" y="440"/>
                  </a:cubicBezTo>
                  <a:cubicBezTo>
                    <a:pt x="4166" y="240"/>
                    <a:pt x="3538"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2809575" y="2459150"/>
              <a:ext cx="199750" cy="85200"/>
            </a:xfrm>
            <a:custGeom>
              <a:avLst/>
              <a:gdLst/>
              <a:ahLst/>
              <a:cxnLst/>
              <a:rect l="l" t="t" r="r" b="b"/>
              <a:pathLst>
                <a:path w="7990" h="3408" extrusionOk="0">
                  <a:moveTo>
                    <a:pt x="2245" y="400"/>
                  </a:moveTo>
                  <a:cubicBezTo>
                    <a:pt x="3020" y="400"/>
                    <a:pt x="3814" y="570"/>
                    <a:pt x="4537" y="811"/>
                  </a:cubicBezTo>
                  <a:cubicBezTo>
                    <a:pt x="5079" y="983"/>
                    <a:pt x="5621" y="1182"/>
                    <a:pt x="6135" y="1439"/>
                  </a:cubicBezTo>
                  <a:cubicBezTo>
                    <a:pt x="6563" y="1667"/>
                    <a:pt x="6991" y="1924"/>
                    <a:pt x="7305" y="2295"/>
                  </a:cubicBezTo>
                  <a:cubicBezTo>
                    <a:pt x="7476" y="2495"/>
                    <a:pt x="7676" y="2809"/>
                    <a:pt x="7333" y="2951"/>
                  </a:cubicBezTo>
                  <a:cubicBezTo>
                    <a:pt x="7231" y="2997"/>
                    <a:pt x="7110" y="3011"/>
                    <a:pt x="6983" y="3011"/>
                  </a:cubicBezTo>
                  <a:cubicBezTo>
                    <a:pt x="6794" y="3011"/>
                    <a:pt x="6592" y="2980"/>
                    <a:pt x="6420" y="2980"/>
                  </a:cubicBezTo>
                  <a:cubicBezTo>
                    <a:pt x="5850" y="2923"/>
                    <a:pt x="5308" y="2866"/>
                    <a:pt x="4737" y="2752"/>
                  </a:cubicBezTo>
                  <a:cubicBezTo>
                    <a:pt x="3938" y="2609"/>
                    <a:pt x="3111" y="2381"/>
                    <a:pt x="2312" y="2095"/>
                  </a:cubicBezTo>
                  <a:cubicBezTo>
                    <a:pt x="1884" y="1867"/>
                    <a:pt x="1456" y="1696"/>
                    <a:pt x="1056" y="1468"/>
                  </a:cubicBezTo>
                  <a:cubicBezTo>
                    <a:pt x="857" y="1354"/>
                    <a:pt x="600" y="1211"/>
                    <a:pt x="657" y="926"/>
                  </a:cubicBezTo>
                  <a:cubicBezTo>
                    <a:pt x="714" y="669"/>
                    <a:pt x="1028" y="555"/>
                    <a:pt x="1285" y="498"/>
                  </a:cubicBezTo>
                  <a:cubicBezTo>
                    <a:pt x="1597" y="430"/>
                    <a:pt x="1919" y="400"/>
                    <a:pt x="2245" y="400"/>
                  </a:cubicBezTo>
                  <a:close/>
                  <a:moveTo>
                    <a:pt x="2083" y="1"/>
                  </a:moveTo>
                  <a:cubicBezTo>
                    <a:pt x="1673" y="1"/>
                    <a:pt x="1261" y="45"/>
                    <a:pt x="914" y="184"/>
                  </a:cubicBezTo>
                  <a:cubicBezTo>
                    <a:pt x="372" y="383"/>
                    <a:pt x="1" y="1068"/>
                    <a:pt x="457" y="1553"/>
                  </a:cubicBezTo>
                  <a:cubicBezTo>
                    <a:pt x="685" y="1782"/>
                    <a:pt x="1028" y="1896"/>
                    <a:pt x="1342" y="2038"/>
                  </a:cubicBezTo>
                  <a:cubicBezTo>
                    <a:pt x="1370" y="2067"/>
                    <a:pt x="1399" y="2067"/>
                    <a:pt x="1427" y="2095"/>
                  </a:cubicBezTo>
                  <a:cubicBezTo>
                    <a:pt x="2540" y="2580"/>
                    <a:pt x="3681" y="2980"/>
                    <a:pt x="4908" y="3208"/>
                  </a:cubicBezTo>
                  <a:cubicBezTo>
                    <a:pt x="5593" y="3322"/>
                    <a:pt x="6278" y="3408"/>
                    <a:pt x="6962" y="3408"/>
                  </a:cubicBezTo>
                  <a:cubicBezTo>
                    <a:pt x="7248" y="3408"/>
                    <a:pt x="7533" y="3379"/>
                    <a:pt x="7733" y="3180"/>
                  </a:cubicBezTo>
                  <a:cubicBezTo>
                    <a:pt x="7961" y="2980"/>
                    <a:pt x="7990" y="2723"/>
                    <a:pt x="7904" y="2466"/>
                  </a:cubicBezTo>
                  <a:cubicBezTo>
                    <a:pt x="7676" y="1924"/>
                    <a:pt x="7134" y="1496"/>
                    <a:pt x="6620" y="1239"/>
                  </a:cubicBezTo>
                  <a:cubicBezTo>
                    <a:pt x="6049" y="897"/>
                    <a:pt x="5422" y="640"/>
                    <a:pt x="4794" y="441"/>
                  </a:cubicBezTo>
                  <a:cubicBezTo>
                    <a:pt x="4166" y="241"/>
                    <a:pt x="3510" y="98"/>
                    <a:pt x="2854" y="41"/>
                  </a:cubicBezTo>
                  <a:cubicBezTo>
                    <a:pt x="2609" y="19"/>
                    <a:pt x="2346" y="1"/>
                    <a:pt x="2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a:off x="2961500" y="2412800"/>
              <a:ext cx="199750" cy="85200"/>
            </a:xfrm>
            <a:custGeom>
              <a:avLst/>
              <a:gdLst/>
              <a:ahLst/>
              <a:cxnLst/>
              <a:rect l="l" t="t" r="r" b="b"/>
              <a:pathLst>
                <a:path w="7990" h="3408" extrusionOk="0">
                  <a:moveTo>
                    <a:pt x="2190" y="405"/>
                  </a:moveTo>
                  <a:cubicBezTo>
                    <a:pt x="2990" y="405"/>
                    <a:pt x="3800" y="586"/>
                    <a:pt x="4538" y="811"/>
                  </a:cubicBezTo>
                  <a:cubicBezTo>
                    <a:pt x="5080" y="982"/>
                    <a:pt x="5622" y="1182"/>
                    <a:pt x="6107" y="1439"/>
                  </a:cubicBezTo>
                  <a:cubicBezTo>
                    <a:pt x="6563" y="1667"/>
                    <a:pt x="6991" y="1924"/>
                    <a:pt x="7305" y="2295"/>
                  </a:cubicBezTo>
                  <a:cubicBezTo>
                    <a:pt x="7476" y="2523"/>
                    <a:pt x="7676" y="2808"/>
                    <a:pt x="7334" y="2951"/>
                  </a:cubicBezTo>
                  <a:cubicBezTo>
                    <a:pt x="7204" y="3002"/>
                    <a:pt x="7058" y="3019"/>
                    <a:pt x="6912" y="3019"/>
                  </a:cubicBezTo>
                  <a:cubicBezTo>
                    <a:pt x="6736" y="3019"/>
                    <a:pt x="6561" y="2995"/>
                    <a:pt x="6421" y="2979"/>
                  </a:cubicBezTo>
                  <a:cubicBezTo>
                    <a:pt x="5850" y="2922"/>
                    <a:pt x="5279" y="2865"/>
                    <a:pt x="4737" y="2751"/>
                  </a:cubicBezTo>
                  <a:cubicBezTo>
                    <a:pt x="3910" y="2608"/>
                    <a:pt x="3111" y="2380"/>
                    <a:pt x="2312" y="2123"/>
                  </a:cubicBezTo>
                  <a:cubicBezTo>
                    <a:pt x="1884" y="1895"/>
                    <a:pt x="1456" y="1695"/>
                    <a:pt x="1057" y="1467"/>
                  </a:cubicBezTo>
                  <a:cubicBezTo>
                    <a:pt x="828" y="1382"/>
                    <a:pt x="572" y="1210"/>
                    <a:pt x="657" y="954"/>
                  </a:cubicBezTo>
                  <a:cubicBezTo>
                    <a:pt x="714" y="668"/>
                    <a:pt x="1028" y="554"/>
                    <a:pt x="1256" y="497"/>
                  </a:cubicBezTo>
                  <a:cubicBezTo>
                    <a:pt x="1563" y="433"/>
                    <a:pt x="1876" y="405"/>
                    <a:pt x="2190" y="405"/>
                  </a:cubicBezTo>
                  <a:close/>
                  <a:moveTo>
                    <a:pt x="2082" y="0"/>
                  </a:moveTo>
                  <a:cubicBezTo>
                    <a:pt x="1669" y="0"/>
                    <a:pt x="1251" y="44"/>
                    <a:pt x="885" y="183"/>
                  </a:cubicBezTo>
                  <a:cubicBezTo>
                    <a:pt x="343" y="383"/>
                    <a:pt x="1" y="1068"/>
                    <a:pt x="457" y="1553"/>
                  </a:cubicBezTo>
                  <a:cubicBezTo>
                    <a:pt x="686" y="1781"/>
                    <a:pt x="1028" y="1924"/>
                    <a:pt x="1342" y="2066"/>
                  </a:cubicBezTo>
                  <a:cubicBezTo>
                    <a:pt x="1370" y="2066"/>
                    <a:pt x="1399" y="2066"/>
                    <a:pt x="1428" y="2095"/>
                  </a:cubicBezTo>
                  <a:cubicBezTo>
                    <a:pt x="2540" y="2608"/>
                    <a:pt x="3682" y="2979"/>
                    <a:pt x="4908" y="3208"/>
                  </a:cubicBezTo>
                  <a:cubicBezTo>
                    <a:pt x="5565" y="3322"/>
                    <a:pt x="6278" y="3407"/>
                    <a:pt x="6963" y="3407"/>
                  </a:cubicBezTo>
                  <a:cubicBezTo>
                    <a:pt x="7248" y="3407"/>
                    <a:pt x="7533" y="3379"/>
                    <a:pt x="7733" y="3179"/>
                  </a:cubicBezTo>
                  <a:cubicBezTo>
                    <a:pt x="7933" y="3008"/>
                    <a:pt x="7990" y="2723"/>
                    <a:pt x="7904" y="2466"/>
                  </a:cubicBezTo>
                  <a:cubicBezTo>
                    <a:pt x="7676" y="1924"/>
                    <a:pt x="7105" y="1524"/>
                    <a:pt x="6620" y="1239"/>
                  </a:cubicBezTo>
                  <a:cubicBezTo>
                    <a:pt x="6050" y="896"/>
                    <a:pt x="5422" y="668"/>
                    <a:pt x="4794" y="440"/>
                  </a:cubicBezTo>
                  <a:cubicBezTo>
                    <a:pt x="4167" y="240"/>
                    <a:pt x="3510" y="98"/>
                    <a:pt x="2854" y="41"/>
                  </a:cubicBezTo>
                  <a:cubicBezTo>
                    <a:pt x="2609" y="18"/>
                    <a:pt x="2347" y="0"/>
                    <a:pt x="2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a:off x="2592025" y="2204500"/>
              <a:ext cx="200450" cy="85375"/>
            </a:xfrm>
            <a:custGeom>
              <a:avLst/>
              <a:gdLst/>
              <a:ahLst/>
              <a:cxnLst/>
              <a:rect l="l" t="t" r="r" b="b"/>
              <a:pathLst>
                <a:path w="8018" h="3415" extrusionOk="0">
                  <a:moveTo>
                    <a:pt x="2206" y="405"/>
                  </a:moveTo>
                  <a:cubicBezTo>
                    <a:pt x="3003" y="405"/>
                    <a:pt x="3828" y="586"/>
                    <a:pt x="4565" y="811"/>
                  </a:cubicBezTo>
                  <a:cubicBezTo>
                    <a:pt x="5108" y="983"/>
                    <a:pt x="5621" y="1182"/>
                    <a:pt x="6135" y="1439"/>
                  </a:cubicBezTo>
                  <a:cubicBezTo>
                    <a:pt x="6563" y="1667"/>
                    <a:pt x="6991" y="1924"/>
                    <a:pt x="7305" y="2324"/>
                  </a:cubicBezTo>
                  <a:cubicBezTo>
                    <a:pt x="7476" y="2523"/>
                    <a:pt x="7675" y="2837"/>
                    <a:pt x="7333" y="2980"/>
                  </a:cubicBezTo>
                  <a:cubicBezTo>
                    <a:pt x="7232" y="3014"/>
                    <a:pt x="7114" y="3025"/>
                    <a:pt x="6990" y="3025"/>
                  </a:cubicBezTo>
                  <a:cubicBezTo>
                    <a:pt x="6798" y="3025"/>
                    <a:pt x="6593" y="2997"/>
                    <a:pt x="6420" y="2980"/>
                  </a:cubicBezTo>
                  <a:cubicBezTo>
                    <a:pt x="5849" y="2951"/>
                    <a:pt x="5307" y="2866"/>
                    <a:pt x="4737" y="2752"/>
                  </a:cubicBezTo>
                  <a:cubicBezTo>
                    <a:pt x="3938" y="2609"/>
                    <a:pt x="3110" y="2409"/>
                    <a:pt x="2311" y="2124"/>
                  </a:cubicBezTo>
                  <a:cubicBezTo>
                    <a:pt x="1912" y="1896"/>
                    <a:pt x="1484" y="1696"/>
                    <a:pt x="1056" y="1496"/>
                  </a:cubicBezTo>
                  <a:cubicBezTo>
                    <a:pt x="856" y="1382"/>
                    <a:pt x="599" y="1211"/>
                    <a:pt x="657" y="954"/>
                  </a:cubicBezTo>
                  <a:cubicBezTo>
                    <a:pt x="742" y="669"/>
                    <a:pt x="1027" y="555"/>
                    <a:pt x="1284" y="498"/>
                  </a:cubicBezTo>
                  <a:cubicBezTo>
                    <a:pt x="1582" y="433"/>
                    <a:pt x="1892" y="405"/>
                    <a:pt x="2206" y="405"/>
                  </a:cubicBezTo>
                  <a:close/>
                  <a:moveTo>
                    <a:pt x="2104" y="1"/>
                  </a:moveTo>
                  <a:cubicBezTo>
                    <a:pt x="1697" y="1"/>
                    <a:pt x="1279" y="45"/>
                    <a:pt x="913" y="184"/>
                  </a:cubicBezTo>
                  <a:cubicBezTo>
                    <a:pt x="371" y="412"/>
                    <a:pt x="0" y="1068"/>
                    <a:pt x="457" y="1553"/>
                  </a:cubicBezTo>
                  <a:cubicBezTo>
                    <a:pt x="685" y="1810"/>
                    <a:pt x="1056" y="1924"/>
                    <a:pt x="1341" y="2067"/>
                  </a:cubicBezTo>
                  <a:cubicBezTo>
                    <a:pt x="1370" y="2067"/>
                    <a:pt x="1398" y="2095"/>
                    <a:pt x="1427" y="2095"/>
                  </a:cubicBezTo>
                  <a:cubicBezTo>
                    <a:pt x="2540" y="2609"/>
                    <a:pt x="3681" y="2980"/>
                    <a:pt x="4908" y="3208"/>
                  </a:cubicBezTo>
                  <a:cubicBezTo>
                    <a:pt x="5593" y="3322"/>
                    <a:pt x="6277" y="3408"/>
                    <a:pt x="6962" y="3408"/>
                  </a:cubicBezTo>
                  <a:cubicBezTo>
                    <a:pt x="7007" y="3412"/>
                    <a:pt x="7052" y="3415"/>
                    <a:pt x="7097" y="3415"/>
                  </a:cubicBezTo>
                  <a:cubicBezTo>
                    <a:pt x="7336" y="3415"/>
                    <a:pt x="7569" y="3348"/>
                    <a:pt x="7761" y="3180"/>
                  </a:cubicBezTo>
                  <a:cubicBezTo>
                    <a:pt x="7961" y="3008"/>
                    <a:pt x="8018" y="2723"/>
                    <a:pt x="7904" y="2466"/>
                  </a:cubicBezTo>
                  <a:cubicBezTo>
                    <a:pt x="7675" y="1924"/>
                    <a:pt x="7133" y="1525"/>
                    <a:pt x="6620" y="1239"/>
                  </a:cubicBezTo>
                  <a:cubicBezTo>
                    <a:pt x="6049" y="926"/>
                    <a:pt x="5421" y="669"/>
                    <a:pt x="4794" y="469"/>
                  </a:cubicBezTo>
                  <a:cubicBezTo>
                    <a:pt x="4166" y="241"/>
                    <a:pt x="3510" y="98"/>
                    <a:pt x="2853" y="41"/>
                  </a:cubicBezTo>
                  <a:cubicBezTo>
                    <a:pt x="2620" y="19"/>
                    <a:pt x="2364" y="1"/>
                    <a:pt x="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a:off x="2835250" y="2296525"/>
              <a:ext cx="199750" cy="85200"/>
            </a:xfrm>
            <a:custGeom>
              <a:avLst/>
              <a:gdLst/>
              <a:ahLst/>
              <a:cxnLst/>
              <a:rect l="l" t="t" r="r" b="b"/>
              <a:pathLst>
                <a:path w="7990" h="3408" extrusionOk="0">
                  <a:moveTo>
                    <a:pt x="2205" y="405"/>
                  </a:moveTo>
                  <a:cubicBezTo>
                    <a:pt x="3001" y="405"/>
                    <a:pt x="3821" y="586"/>
                    <a:pt x="4537" y="811"/>
                  </a:cubicBezTo>
                  <a:cubicBezTo>
                    <a:pt x="5079" y="982"/>
                    <a:pt x="5622" y="1182"/>
                    <a:pt x="6135" y="1439"/>
                  </a:cubicBezTo>
                  <a:cubicBezTo>
                    <a:pt x="6563" y="1667"/>
                    <a:pt x="6991" y="1924"/>
                    <a:pt x="7305" y="2295"/>
                  </a:cubicBezTo>
                  <a:cubicBezTo>
                    <a:pt x="7476" y="2523"/>
                    <a:pt x="7676" y="2808"/>
                    <a:pt x="7334" y="2951"/>
                  </a:cubicBezTo>
                  <a:cubicBezTo>
                    <a:pt x="7231" y="2997"/>
                    <a:pt x="7110" y="3010"/>
                    <a:pt x="6983" y="3010"/>
                  </a:cubicBezTo>
                  <a:cubicBezTo>
                    <a:pt x="6794" y="3010"/>
                    <a:pt x="6592" y="2980"/>
                    <a:pt x="6420" y="2980"/>
                  </a:cubicBezTo>
                  <a:cubicBezTo>
                    <a:pt x="5850" y="2923"/>
                    <a:pt x="5308" y="2865"/>
                    <a:pt x="4737" y="2751"/>
                  </a:cubicBezTo>
                  <a:cubicBezTo>
                    <a:pt x="3938" y="2609"/>
                    <a:pt x="3111" y="2380"/>
                    <a:pt x="2312" y="2124"/>
                  </a:cubicBezTo>
                  <a:cubicBezTo>
                    <a:pt x="1912" y="1895"/>
                    <a:pt x="1484" y="1696"/>
                    <a:pt x="1056" y="1467"/>
                  </a:cubicBezTo>
                  <a:cubicBezTo>
                    <a:pt x="857" y="1382"/>
                    <a:pt x="600" y="1211"/>
                    <a:pt x="657" y="954"/>
                  </a:cubicBezTo>
                  <a:cubicBezTo>
                    <a:pt x="743" y="668"/>
                    <a:pt x="1028" y="554"/>
                    <a:pt x="1285" y="497"/>
                  </a:cubicBezTo>
                  <a:cubicBezTo>
                    <a:pt x="1583" y="433"/>
                    <a:pt x="1892" y="405"/>
                    <a:pt x="2205" y="405"/>
                  </a:cubicBezTo>
                  <a:close/>
                  <a:moveTo>
                    <a:pt x="2096" y="1"/>
                  </a:moveTo>
                  <a:cubicBezTo>
                    <a:pt x="1684" y="1"/>
                    <a:pt x="1262" y="44"/>
                    <a:pt x="914" y="183"/>
                  </a:cubicBezTo>
                  <a:cubicBezTo>
                    <a:pt x="372" y="383"/>
                    <a:pt x="1" y="1068"/>
                    <a:pt x="457" y="1553"/>
                  </a:cubicBezTo>
                  <a:cubicBezTo>
                    <a:pt x="686" y="1781"/>
                    <a:pt x="1028" y="1924"/>
                    <a:pt x="1342" y="2038"/>
                  </a:cubicBezTo>
                  <a:cubicBezTo>
                    <a:pt x="1370" y="2067"/>
                    <a:pt x="1399" y="2067"/>
                    <a:pt x="1427" y="2095"/>
                  </a:cubicBezTo>
                  <a:cubicBezTo>
                    <a:pt x="2540" y="2609"/>
                    <a:pt x="3681" y="2980"/>
                    <a:pt x="4908" y="3208"/>
                  </a:cubicBezTo>
                  <a:cubicBezTo>
                    <a:pt x="5593" y="3322"/>
                    <a:pt x="6278" y="3408"/>
                    <a:pt x="6963" y="3408"/>
                  </a:cubicBezTo>
                  <a:cubicBezTo>
                    <a:pt x="7248" y="3408"/>
                    <a:pt x="7533" y="3379"/>
                    <a:pt x="7762" y="3179"/>
                  </a:cubicBezTo>
                  <a:cubicBezTo>
                    <a:pt x="7961" y="2980"/>
                    <a:pt x="7990" y="2723"/>
                    <a:pt x="7904" y="2466"/>
                  </a:cubicBezTo>
                  <a:cubicBezTo>
                    <a:pt x="7676" y="1924"/>
                    <a:pt x="7134" y="1524"/>
                    <a:pt x="6620" y="1239"/>
                  </a:cubicBezTo>
                  <a:cubicBezTo>
                    <a:pt x="6050" y="897"/>
                    <a:pt x="5422" y="668"/>
                    <a:pt x="4794" y="440"/>
                  </a:cubicBezTo>
                  <a:cubicBezTo>
                    <a:pt x="4166" y="240"/>
                    <a:pt x="3510" y="98"/>
                    <a:pt x="2854" y="41"/>
                  </a:cubicBezTo>
                  <a:cubicBezTo>
                    <a:pt x="2620" y="18"/>
                    <a:pt x="2360" y="1"/>
                    <a:pt x="20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2"/>
        <p:cNvGrpSpPr/>
        <p:nvPr/>
      </p:nvGrpSpPr>
      <p:grpSpPr>
        <a:xfrm>
          <a:off x="0" y="0"/>
          <a:ext cx="0" cy="0"/>
          <a:chOff x="0" y="0"/>
          <a:chExt cx="0" cy="0"/>
        </a:xfrm>
      </p:grpSpPr>
      <p:grpSp>
        <p:nvGrpSpPr>
          <p:cNvPr id="83" name="Google Shape;83;p7"/>
          <p:cNvGrpSpPr/>
          <p:nvPr/>
        </p:nvGrpSpPr>
        <p:grpSpPr>
          <a:xfrm rot="623712">
            <a:off x="8096049" y="-642803"/>
            <a:ext cx="2076762" cy="1937313"/>
            <a:chOff x="492250" y="689575"/>
            <a:chExt cx="1123275" cy="1047850"/>
          </a:xfrm>
        </p:grpSpPr>
        <p:sp>
          <p:nvSpPr>
            <p:cNvPr id="84" name="Google Shape;84;p7"/>
            <p:cNvSpPr/>
            <p:nvPr/>
          </p:nvSpPr>
          <p:spPr>
            <a:xfrm>
              <a:off x="720300" y="849350"/>
              <a:ext cx="54950" cy="849575"/>
            </a:xfrm>
            <a:custGeom>
              <a:avLst/>
              <a:gdLst/>
              <a:ahLst/>
              <a:cxnLst/>
              <a:rect l="l" t="t" r="r" b="b"/>
              <a:pathLst>
                <a:path w="2198" h="33983" extrusionOk="0">
                  <a:moveTo>
                    <a:pt x="2141" y="0"/>
                  </a:moveTo>
                  <a:cubicBezTo>
                    <a:pt x="2112" y="0"/>
                    <a:pt x="2084" y="22"/>
                    <a:pt x="2084" y="65"/>
                  </a:cubicBezTo>
                  <a:cubicBezTo>
                    <a:pt x="1855" y="4487"/>
                    <a:pt x="1656" y="8881"/>
                    <a:pt x="1427" y="13275"/>
                  </a:cubicBezTo>
                  <a:cubicBezTo>
                    <a:pt x="1171" y="17697"/>
                    <a:pt x="885" y="22091"/>
                    <a:pt x="571" y="26485"/>
                  </a:cubicBezTo>
                  <a:cubicBezTo>
                    <a:pt x="400" y="28939"/>
                    <a:pt x="172" y="31421"/>
                    <a:pt x="1" y="33875"/>
                  </a:cubicBezTo>
                  <a:cubicBezTo>
                    <a:pt x="1" y="33946"/>
                    <a:pt x="58" y="33982"/>
                    <a:pt x="115" y="33982"/>
                  </a:cubicBezTo>
                  <a:cubicBezTo>
                    <a:pt x="172" y="33982"/>
                    <a:pt x="229" y="33946"/>
                    <a:pt x="229" y="33875"/>
                  </a:cubicBezTo>
                  <a:cubicBezTo>
                    <a:pt x="657" y="29510"/>
                    <a:pt x="914" y="25087"/>
                    <a:pt x="1199" y="20693"/>
                  </a:cubicBezTo>
                  <a:cubicBezTo>
                    <a:pt x="1484" y="16299"/>
                    <a:pt x="1713" y="11905"/>
                    <a:pt x="1912" y="7483"/>
                  </a:cubicBezTo>
                  <a:cubicBezTo>
                    <a:pt x="2027" y="5029"/>
                    <a:pt x="2141" y="2547"/>
                    <a:pt x="2198" y="65"/>
                  </a:cubicBezTo>
                  <a:cubicBezTo>
                    <a:pt x="2198" y="22"/>
                    <a:pt x="2169" y="0"/>
                    <a:pt x="214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851125" y="805125"/>
              <a:ext cx="75350" cy="932300"/>
            </a:xfrm>
            <a:custGeom>
              <a:avLst/>
              <a:gdLst/>
              <a:ahLst/>
              <a:cxnLst/>
              <a:rect l="l" t="t" r="r" b="b"/>
              <a:pathLst>
                <a:path w="3014" h="37292" extrusionOk="0">
                  <a:moveTo>
                    <a:pt x="2957" y="0"/>
                  </a:moveTo>
                  <a:cubicBezTo>
                    <a:pt x="2928" y="0"/>
                    <a:pt x="2899" y="22"/>
                    <a:pt x="2899" y="65"/>
                  </a:cubicBezTo>
                  <a:cubicBezTo>
                    <a:pt x="2329" y="4915"/>
                    <a:pt x="1758" y="9765"/>
                    <a:pt x="1359" y="14616"/>
                  </a:cubicBezTo>
                  <a:cubicBezTo>
                    <a:pt x="1159" y="17070"/>
                    <a:pt x="1016" y="19495"/>
                    <a:pt x="931" y="21949"/>
                  </a:cubicBezTo>
                  <a:cubicBezTo>
                    <a:pt x="845" y="24345"/>
                    <a:pt x="845" y="26742"/>
                    <a:pt x="788" y="29110"/>
                  </a:cubicBezTo>
                  <a:cubicBezTo>
                    <a:pt x="702" y="31821"/>
                    <a:pt x="503" y="34531"/>
                    <a:pt x="18" y="37185"/>
                  </a:cubicBezTo>
                  <a:cubicBezTo>
                    <a:pt x="0" y="37254"/>
                    <a:pt x="56" y="37292"/>
                    <a:pt x="103" y="37292"/>
                  </a:cubicBezTo>
                  <a:cubicBezTo>
                    <a:pt x="134" y="37292"/>
                    <a:pt x="160" y="37276"/>
                    <a:pt x="160" y="37242"/>
                  </a:cubicBezTo>
                  <a:cubicBezTo>
                    <a:pt x="1102" y="32534"/>
                    <a:pt x="959" y="27712"/>
                    <a:pt x="1073" y="22947"/>
                  </a:cubicBezTo>
                  <a:cubicBezTo>
                    <a:pt x="1188" y="18040"/>
                    <a:pt x="1587" y="13161"/>
                    <a:pt x="2101" y="8282"/>
                  </a:cubicBezTo>
                  <a:cubicBezTo>
                    <a:pt x="2386" y="5543"/>
                    <a:pt x="2700" y="2804"/>
                    <a:pt x="3014" y="65"/>
                  </a:cubicBezTo>
                  <a:cubicBezTo>
                    <a:pt x="3014" y="22"/>
                    <a:pt x="2985" y="0"/>
                    <a:pt x="295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931450" y="792875"/>
              <a:ext cx="64925" cy="931375"/>
            </a:xfrm>
            <a:custGeom>
              <a:avLst/>
              <a:gdLst/>
              <a:ahLst/>
              <a:cxnLst/>
              <a:rect l="l" t="t" r="r" b="b"/>
              <a:pathLst>
                <a:path w="2597" h="37255" extrusionOk="0">
                  <a:moveTo>
                    <a:pt x="2551" y="1"/>
                  </a:moveTo>
                  <a:cubicBezTo>
                    <a:pt x="2545" y="1"/>
                    <a:pt x="2540" y="4"/>
                    <a:pt x="2540" y="12"/>
                  </a:cubicBezTo>
                  <a:cubicBezTo>
                    <a:pt x="1769" y="4777"/>
                    <a:pt x="1284" y="9599"/>
                    <a:pt x="970" y="14393"/>
                  </a:cubicBezTo>
                  <a:cubicBezTo>
                    <a:pt x="657" y="19243"/>
                    <a:pt x="457" y="24094"/>
                    <a:pt x="286" y="28944"/>
                  </a:cubicBezTo>
                  <a:cubicBezTo>
                    <a:pt x="200" y="31683"/>
                    <a:pt x="86" y="34451"/>
                    <a:pt x="0" y="37190"/>
                  </a:cubicBezTo>
                  <a:cubicBezTo>
                    <a:pt x="0" y="37233"/>
                    <a:pt x="43" y="37254"/>
                    <a:pt x="86" y="37254"/>
                  </a:cubicBezTo>
                  <a:cubicBezTo>
                    <a:pt x="129" y="37254"/>
                    <a:pt x="171" y="37233"/>
                    <a:pt x="171" y="37190"/>
                  </a:cubicBezTo>
                  <a:cubicBezTo>
                    <a:pt x="400" y="32339"/>
                    <a:pt x="514" y="27489"/>
                    <a:pt x="685" y="22610"/>
                  </a:cubicBezTo>
                  <a:cubicBezTo>
                    <a:pt x="885" y="17817"/>
                    <a:pt x="1113" y="12995"/>
                    <a:pt x="1570" y="8201"/>
                  </a:cubicBezTo>
                  <a:cubicBezTo>
                    <a:pt x="1855" y="5462"/>
                    <a:pt x="2169" y="2752"/>
                    <a:pt x="2597" y="41"/>
                  </a:cubicBezTo>
                  <a:cubicBezTo>
                    <a:pt x="2597" y="21"/>
                    <a:pt x="2568" y="1"/>
                    <a:pt x="25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1089800" y="762500"/>
              <a:ext cx="33550" cy="948575"/>
            </a:xfrm>
            <a:custGeom>
              <a:avLst/>
              <a:gdLst/>
              <a:ahLst/>
              <a:cxnLst/>
              <a:rect l="l" t="t" r="r" b="b"/>
              <a:pathLst>
                <a:path w="1342" h="37943" extrusionOk="0">
                  <a:moveTo>
                    <a:pt x="799" y="1"/>
                  </a:moveTo>
                  <a:cubicBezTo>
                    <a:pt x="757" y="1"/>
                    <a:pt x="714" y="29"/>
                    <a:pt x="714" y="86"/>
                  </a:cubicBezTo>
                  <a:cubicBezTo>
                    <a:pt x="971" y="4994"/>
                    <a:pt x="1056" y="9901"/>
                    <a:pt x="1056" y="14837"/>
                  </a:cubicBezTo>
                  <a:cubicBezTo>
                    <a:pt x="1028" y="19745"/>
                    <a:pt x="856" y="24681"/>
                    <a:pt x="571" y="29588"/>
                  </a:cubicBezTo>
                  <a:cubicBezTo>
                    <a:pt x="485" y="30958"/>
                    <a:pt x="400" y="32356"/>
                    <a:pt x="314" y="33726"/>
                  </a:cubicBezTo>
                  <a:cubicBezTo>
                    <a:pt x="257" y="34410"/>
                    <a:pt x="200" y="35067"/>
                    <a:pt x="143" y="35751"/>
                  </a:cubicBezTo>
                  <a:cubicBezTo>
                    <a:pt x="86" y="36465"/>
                    <a:pt x="0" y="37178"/>
                    <a:pt x="29" y="37863"/>
                  </a:cubicBezTo>
                  <a:cubicBezTo>
                    <a:pt x="29" y="37912"/>
                    <a:pt x="77" y="37943"/>
                    <a:pt x="123" y="37943"/>
                  </a:cubicBezTo>
                  <a:cubicBezTo>
                    <a:pt x="156" y="37943"/>
                    <a:pt x="188" y="37927"/>
                    <a:pt x="200" y="37891"/>
                  </a:cubicBezTo>
                  <a:cubicBezTo>
                    <a:pt x="314" y="37321"/>
                    <a:pt x="343" y="36721"/>
                    <a:pt x="400" y="36122"/>
                  </a:cubicBezTo>
                  <a:cubicBezTo>
                    <a:pt x="457" y="35523"/>
                    <a:pt x="485" y="34895"/>
                    <a:pt x="543" y="34296"/>
                  </a:cubicBezTo>
                  <a:cubicBezTo>
                    <a:pt x="628" y="33041"/>
                    <a:pt x="714" y="31785"/>
                    <a:pt x="799" y="30559"/>
                  </a:cubicBezTo>
                  <a:cubicBezTo>
                    <a:pt x="942" y="28105"/>
                    <a:pt x="1085" y="25651"/>
                    <a:pt x="1142" y="23169"/>
                  </a:cubicBezTo>
                  <a:cubicBezTo>
                    <a:pt x="1313" y="18261"/>
                    <a:pt x="1341" y="13325"/>
                    <a:pt x="1199" y="8389"/>
                  </a:cubicBezTo>
                  <a:cubicBezTo>
                    <a:pt x="1142" y="5621"/>
                    <a:pt x="1028" y="2854"/>
                    <a:pt x="885" y="86"/>
                  </a:cubicBezTo>
                  <a:cubicBezTo>
                    <a:pt x="885" y="29"/>
                    <a:pt x="842" y="1"/>
                    <a:pt x="79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492250" y="689575"/>
              <a:ext cx="1123275" cy="890675"/>
            </a:xfrm>
            <a:custGeom>
              <a:avLst/>
              <a:gdLst/>
              <a:ahLst/>
              <a:cxnLst/>
              <a:rect l="l" t="t" r="r" b="b"/>
              <a:pathLst>
                <a:path w="44931" h="35627" extrusionOk="0">
                  <a:moveTo>
                    <a:pt x="29167" y="0"/>
                  </a:moveTo>
                  <a:cubicBezTo>
                    <a:pt x="29131" y="0"/>
                    <a:pt x="29095" y="22"/>
                    <a:pt x="29095" y="64"/>
                  </a:cubicBezTo>
                  <a:cubicBezTo>
                    <a:pt x="29352" y="3260"/>
                    <a:pt x="29609" y="6484"/>
                    <a:pt x="29752" y="9680"/>
                  </a:cubicBezTo>
                  <a:cubicBezTo>
                    <a:pt x="27868" y="9908"/>
                    <a:pt x="25985" y="10165"/>
                    <a:pt x="24102" y="10364"/>
                  </a:cubicBezTo>
                  <a:cubicBezTo>
                    <a:pt x="19708" y="10907"/>
                    <a:pt x="15314" y="11420"/>
                    <a:pt x="10920" y="11934"/>
                  </a:cubicBezTo>
                  <a:cubicBezTo>
                    <a:pt x="9693" y="12105"/>
                    <a:pt x="8467" y="12248"/>
                    <a:pt x="7240" y="12390"/>
                  </a:cubicBezTo>
                  <a:cubicBezTo>
                    <a:pt x="6650" y="12464"/>
                    <a:pt x="6046" y="12522"/>
                    <a:pt x="5441" y="12522"/>
                  </a:cubicBezTo>
                  <a:cubicBezTo>
                    <a:pt x="4876" y="12522"/>
                    <a:pt x="4311" y="12471"/>
                    <a:pt x="3759" y="12333"/>
                  </a:cubicBezTo>
                  <a:cubicBezTo>
                    <a:pt x="3749" y="12330"/>
                    <a:pt x="3741" y="12329"/>
                    <a:pt x="3733" y="12329"/>
                  </a:cubicBezTo>
                  <a:cubicBezTo>
                    <a:pt x="3668" y="12329"/>
                    <a:pt x="3651" y="12422"/>
                    <a:pt x="3702" y="12447"/>
                  </a:cubicBezTo>
                  <a:cubicBezTo>
                    <a:pt x="4301" y="12601"/>
                    <a:pt x="4910" y="12663"/>
                    <a:pt x="5518" y="12663"/>
                  </a:cubicBezTo>
                  <a:cubicBezTo>
                    <a:pt x="5923" y="12663"/>
                    <a:pt x="6327" y="12636"/>
                    <a:pt x="6726" y="12590"/>
                  </a:cubicBezTo>
                  <a:cubicBezTo>
                    <a:pt x="7810" y="12504"/>
                    <a:pt x="8923" y="12362"/>
                    <a:pt x="10007" y="12219"/>
                  </a:cubicBezTo>
                  <a:cubicBezTo>
                    <a:pt x="12176" y="11962"/>
                    <a:pt x="14373" y="11705"/>
                    <a:pt x="16570" y="11449"/>
                  </a:cubicBezTo>
                  <a:cubicBezTo>
                    <a:pt x="20964" y="10907"/>
                    <a:pt x="25358" y="10393"/>
                    <a:pt x="29780" y="9879"/>
                  </a:cubicBezTo>
                  <a:cubicBezTo>
                    <a:pt x="29809" y="10964"/>
                    <a:pt x="29866" y="12048"/>
                    <a:pt x="29894" y="13161"/>
                  </a:cubicBezTo>
                  <a:cubicBezTo>
                    <a:pt x="28468" y="13189"/>
                    <a:pt x="27041" y="13189"/>
                    <a:pt x="25586" y="13189"/>
                  </a:cubicBezTo>
                  <a:cubicBezTo>
                    <a:pt x="24064" y="13189"/>
                    <a:pt x="22530" y="13164"/>
                    <a:pt x="21000" y="13164"/>
                  </a:cubicBezTo>
                  <a:cubicBezTo>
                    <a:pt x="20234" y="13164"/>
                    <a:pt x="19470" y="13170"/>
                    <a:pt x="18710" y="13189"/>
                  </a:cubicBezTo>
                  <a:cubicBezTo>
                    <a:pt x="16313" y="13275"/>
                    <a:pt x="13916" y="13417"/>
                    <a:pt x="11519" y="13646"/>
                  </a:cubicBezTo>
                  <a:cubicBezTo>
                    <a:pt x="8809" y="13874"/>
                    <a:pt x="6127" y="14216"/>
                    <a:pt x="3445" y="14559"/>
                  </a:cubicBezTo>
                  <a:cubicBezTo>
                    <a:pt x="3359" y="14559"/>
                    <a:pt x="3359" y="14673"/>
                    <a:pt x="3445" y="14673"/>
                  </a:cubicBezTo>
                  <a:cubicBezTo>
                    <a:pt x="8267" y="14074"/>
                    <a:pt x="13089" y="13532"/>
                    <a:pt x="17911" y="13360"/>
                  </a:cubicBezTo>
                  <a:cubicBezTo>
                    <a:pt x="19060" y="13319"/>
                    <a:pt x="20208" y="13307"/>
                    <a:pt x="21357" y="13307"/>
                  </a:cubicBezTo>
                  <a:cubicBezTo>
                    <a:pt x="23228" y="13307"/>
                    <a:pt x="25098" y="13340"/>
                    <a:pt x="26969" y="13340"/>
                  </a:cubicBezTo>
                  <a:cubicBezTo>
                    <a:pt x="27944" y="13340"/>
                    <a:pt x="28919" y="13331"/>
                    <a:pt x="29894" y="13303"/>
                  </a:cubicBezTo>
                  <a:cubicBezTo>
                    <a:pt x="29894" y="13532"/>
                    <a:pt x="29894" y="13760"/>
                    <a:pt x="29923" y="13988"/>
                  </a:cubicBezTo>
                  <a:cubicBezTo>
                    <a:pt x="29951" y="15643"/>
                    <a:pt x="29923" y="17298"/>
                    <a:pt x="29894" y="18953"/>
                  </a:cubicBezTo>
                  <a:cubicBezTo>
                    <a:pt x="28353" y="18953"/>
                    <a:pt x="26841" y="18953"/>
                    <a:pt x="25301" y="18924"/>
                  </a:cubicBezTo>
                  <a:cubicBezTo>
                    <a:pt x="20961" y="18832"/>
                    <a:pt x="16621" y="18665"/>
                    <a:pt x="12267" y="18665"/>
                  </a:cubicBezTo>
                  <a:cubicBezTo>
                    <a:pt x="11239" y="18665"/>
                    <a:pt x="10210" y="18674"/>
                    <a:pt x="9180" y="18696"/>
                  </a:cubicBezTo>
                  <a:cubicBezTo>
                    <a:pt x="6155" y="18724"/>
                    <a:pt x="3131" y="18896"/>
                    <a:pt x="107" y="19238"/>
                  </a:cubicBezTo>
                  <a:cubicBezTo>
                    <a:pt x="58" y="19238"/>
                    <a:pt x="51" y="19301"/>
                    <a:pt x="86" y="19301"/>
                  </a:cubicBezTo>
                  <a:cubicBezTo>
                    <a:pt x="91" y="19301"/>
                    <a:pt x="98" y="19299"/>
                    <a:pt x="107" y="19295"/>
                  </a:cubicBezTo>
                  <a:cubicBezTo>
                    <a:pt x="3913" y="18910"/>
                    <a:pt x="7748" y="18784"/>
                    <a:pt x="11582" y="18784"/>
                  </a:cubicBezTo>
                  <a:cubicBezTo>
                    <a:pt x="13150" y="18784"/>
                    <a:pt x="14718" y="18805"/>
                    <a:pt x="16284" y="18839"/>
                  </a:cubicBezTo>
                  <a:cubicBezTo>
                    <a:pt x="20523" y="18918"/>
                    <a:pt x="24761" y="19098"/>
                    <a:pt x="28976" y="19098"/>
                  </a:cubicBezTo>
                  <a:cubicBezTo>
                    <a:pt x="29273" y="19098"/>
                    <a:pt x="29569" y="19097"/>
                    <a:pt x="29866" y="19095"/>
                  </a:cubicBezTo>
                  <a:lnTo>
                    <a:pt x="29866" y="19095"/>
                  </a:lnTo>
                  <a:cubicBezTo>
                    <a:pt x="29866" y="19723"/>
                    <a:pt x="29837" y="20322"/>
                    <a:pt x="29809" y="20921"/>
                  </a:cubicBezTo>
                  <a:cubicBezTo>
                    <a:pt x="29780" y="21235"/>
                    <a:pt x="29752" y="21521"/>
                    <a:pt x="29723" y="21834"/>
                  </a:cubicBezTo>
                  <a:cubicBezTo>
                    <a:pt x="28525" y="21806"/>
                    <a:pt x="27326" y="21777"/>
                    <a:pt x="26099" y="21749"/>
                  </a:cubicBezTo>
                  <a:cubicBezTo>
                    <a:pt x="20735" y="21606"/>
                    <a:pt x="15371" y="21521"/>
                    <a:pt x="9979" y="21378"/>
                  </a:cubicBezTo>
                  <a:cubicBezTo>
                    <a:pt x="6983" y="21292"/>
                    <a:pt x="3958" y="21150"/>
                    <a:pt x="991" y="20636"/>
                  </a:cubicBezTo>
                  <a:cubicBezTo>
                    <a:pt x="905" y="20636"/>
                    <a:pt x="877" y="20750"/>
                    <a:pt x="963" y="20779"/>
                  </a:cubicBezTo>
                  <a:cubicBezTo>
                    <a:pt x="3588" y="21207"/>
                    <a:pt x="6241" y="21349"/>
                    <a:pt x="8895" y="21435"/>
                  </a:cubicBezTo>
                  <a:cubicBezTo>
                    <a:pt x="11577" y="21521"/>
                    <a:pt x="14230" y="21578"/>
                    <a:pt x="16912" y="21635"/>
                  </a:cubicBezTo>
                  <a:cubicBezTo>
                    <a:pt x="21192" y="21720"/>
                    <a:pt x="25472" y="21834"/>
                    <a:pt x="29723" y="21920"/>
                  </a:cubicBezTo>
                  <a:cubicBezTo>
                    <a:pt x="29609" y="23575"/>
                    <a:pt x="29438" y="25201"/>
                    <a:pt x="29209" y="26856"/>
                  </a:cubicBezTo>
                  <a:cubicBezTo>
                    <a:pt x="28582" y="26828"/>
                    <a:pt x="27983" y="26828"/>
                    <a:pt x="27355" y="26799"/>
                  </a:cubicBezTo>
                  <a:cubicBezTo>
                    <a:pt x="22744" y="26709"/>
                    <a:pt x="18116" y="26529"/>
                    <a:pt x="13484" y="26529"/>
                  </a:cubicBezTo>
                  <a:cubicBezTo>
                    <a:pt x="12268" y="26529"/>
                    <a:pt x="11052" y="26541"/>
                    <a:pt x="9836" y="26571"/>
                  </a:cubicBezTo>
                  <a:cubicBezTo>
                    <a:pt x="6583" y="26656"/>
                    <a:pt x="3331" y="26885"/>
                    <a:pt x="78" y="27341"/>
                  </a:cubicBezTo>
                  <a:cubicBezTo>
                    <a:pt x="0" y="27341"/>
                    <a:pt x="40" y="27459"/>
                    <a:pt x="113" y="27459"/>
                  </a:cubicBezTo>
                  <a:cubicBezTo>
                    <a:pt x="120" y="27459"/>
                    <a:pt x="127" y="27458"/>
                    <a:pt x="135" y="27455"/>
                  </a:cubicBezTo>
                  <a:cubicBezTo>
                    <a:pt x="4627" y="26858"/>
                    <a:pt x="9170" y="26672"/>
                    <a:pt x="13711" y="26672"/>
                  </a:cubicBezTo>
                  <a:cubicBezTo>
                    <a:pt x="15026" y="26672"/>
                    <a:pt x="16341" y="26688"/>
                    <a:pt x="17654" y="26713"/>
                  </a:cubicBezTo>
                  <a:cubicBezTo>
                    <a:pt x="21477" y="26799"/>
                    <a:pt x="25329" y="26942"/>
                    <a:pt x="29181" y="26999"/>
                  </a:cubicBezTo>
                  <a:cubicBezTo>
                    <a:pt x="29152" y="27284"/>
                    <a:pt x="29095" y="27569"/>
                    <a:pt x="29067" y="27855"/>
                  </a:cubicBezTo>
                  <a:cubicBezTo>
                    <a:pt x="28867" y="29110"/>
                    <a:pt x="28696" y="30365"/>
                    <a:pt x="28553" y="31621"/>
                  </a:cubicBezTo>
                  <a:cubicBezTo>
                    <a:pt x="28553" y="31649"/>
                    <a:pt x="28553" y="31649"/>
                    <a:pt x="28553" y="31649"/>
                  </a:cubicBezTo>
                  <a:cubicBezTo>
                    <a:pt x="28211" y="31678"/>
                    <a:pt x="27868" y="31678"/>
                    <a:pt x="27555" y="31707"/>
                  </a:cubicBezTo>
                  <a:cubicBezTo>
                    <a:pt x="25275" y="31778"/>
                    <a:pt x="22995" y="31814"/>
                    <a:pt x="20717" y="31814"/>
                  </a:cubicBezTo>
                  <a:cubicBezTo>
                    <a:pt x="17521" y="31814"/>
                    <a:pt x="14330" y="31742"/>
                    <a:pt x="11149" y="31592"/>
                  </a:cubicBezTo>
                  <a:cubicBezTo>
                    <a:pt x="8067" y="31450"/>
                    <a:pt x="4986" y="31250"/>
                    <a:pt x="1933" y="30965"/>
                  </a:cubicBezTo>
                  <a:cubicBezTo>
                    <a:pt x="1925" y="30962"/>
                    <a:pt x="1918" y="30961"/>
                    <a:pt x="1912" y="30961"/>
                  </a:cubicBezTo>
                  <a:cubicBezTo>
                    <a:pt x="1848" y="30961"/>
                    <a:pt x="1855" y="31081"/>
                    <a:pt x="1933" y="31107"/>
                  </a:cubicBezTo>
                  <a:cubicBezTo>
                    <a:pt x="7382" y="31621"/>
                    <a:pt x="12860" y="31906"/>
                    <a:pt x="18339" y="31963"/>
                  </a:cubicBezTo>
                  <a:cubicBezTo>
                    <a:pt x="19248" y="31979"/>
                    <a:pt x="20160" y="31986"/>
                    <a:pt x="21073" y="31986"/>
                  </a:cubicBezTo>
                  <a:cubicBezTo>
                    <a:pt x="23567" y="31986"/>
                    <a:pt x="26068" y="31933"/>
                    <a:pt x="28553" y="31849"/>
                  </a:cubicBezTo>
                  <a:lnTo>
                    <a:pt x="28553" y="31849"/>
                  </a:lnTo>
                  <a:cubicBezTo>
                    <a:pt x="28411" y="33048"/>
                    <a:pt x="28325" y="34303"/>
                    <a:pt x="28496" y="35530"/>
                  </a:cubicBezTo>
                  <a:cubicBezTo>
                    <a:pt x="28496" y="35590"/>
                    <a:pt x="28552" y="35626"/>
                    <a:pt x="28604" y="35626"/>
                  </a:cubicBezTo>
                  <a:cubicBezTo>
                    <a:pt x="28651" y="35626"/>
                    <a:pt x="28696" y="35597"/>
                    <a:pt x="28696" y="35530"/>
                  </a:cubicBezTo>
                  <a:cubicBezTo>
                    <a:pt x="28724" y="34360"/>
                    <a:pt x="28696" y="33219"/>
                    <a:pt x="28810" y="32077"/>
                  </a:cubicBezTo>
                  <a:cubicBezTo>
                    <a:pt x="28810" y="31992"/>
                    <a:pt x="28810" y="31906"/>
                    <a:pt x="28810" y="31821"/>
                  </a:cubicBezTo>
                  <a:cubicBezTo>
                    <a:pt x="30807" y="31764"/>
                    <a:pt x="32776" y="31649"/>
                    <a:pt x="34745" y="31507"/>
                  </a:cubicBezTo>
                  <a:cubicBezTo>
                    <a:pt x="37826" y="31307"/>
                    <a:pt x="40879" y="31022"/>
                    <a:pt x="43961" y="30651"/>
                  </a:cubicBezTo>
                  <a:cubicBezTo>
                    <a:pt x="44046" y="30651"/>
                    <a:pt x="44046" y="30480"/>
                    <a:pt x="43961" y="30480"/>
                  </a:cubicBezTo>
                  <a:cubicBezTo>
                    <a:pt x="38910" y="31022"/>
                    <a:pt x="33889" y="31450"/>
                    <a:pt x="28839" y="31649"/>
                  </a:cubicBezTo>
                  <a:cubicBezTo>
                    <a:pt x="28953" y="30622"/>
                    <a:pt x="29067" y="29595"/>
                    <a:pt x="29238" y="28597"/>
                  </a:cubicBezTo>
                  <a:cubicBezTo>
                    <a:pt x="29295" y="28054"/>
                    <a:pt x="29381" y="27541"/>
                    <a:pt x="29438" y="26999"/>
                  </a:cubicBezTo>
                  <a:cubicBezTo>
                    <a:pt x="30541" y="27032"/>
                    <a:pt x="31644" y="27046"/>
                    <a:pt x="32741" y="27046"/>
                  </a:cubicBezTo>
                  <a:cubicBezTo>
                    <a:pt x="33517" y="27046"/>
                    <a:pt x="34290" y="27039"/>
                    <a:pt x="35059" y="27027"/>
                  </a:cubicBezTo>
                  <a:cubicBezTo>
                    <a:pt x="38340" y="26999"/>
                    <a:pt x="41592" y="26885"/>
                    <a:pt x="44845" y="26457"/>
                  </a:cubicBezTo>
                  <a:cubicBezTo>
                    <a:pt x="44902" y="26457"/>
                    <a:pt x="44931" y="26342"/>
                    <a:pt x="44845" y="26342"/>
                  </a:cubicBezTo>
                  <a:cubicBezTo>
                    <a:pt x="41906" y="26599"/>
                    <a:pt x="38996" y="26799"/>
                    <a:pt x="36057" y="26856"/>
                  </a:cubicBezTo>
                  <a:cubicBezTo>
                    <a:pt x="34959" y="26870"/>
                    <a:pt x="33860" y="26877"/>
                    <a:pt x="32762" y="26877"/>
                  </a:cubicBezTo>
                  <a:cubicBezTo>
                    <a:pt x="31663" y="26877"/>
                    <a:pt x="30565" y="26870"/>
                    <a:pt x="29466" y="26856"/>
                  </a:cubicBezTo>
                  <a:cubicBezTo>
                    <a:pt x="29694" y="25230"/>
                    <a:pt x="29866" y="23575"/>
                    <a:pt x="29980" y="21949"/>
                  </a:cubicBezTo>
                  <a:cubicBezTo>
                    <a:pt x="31064" y="21949"/>
                    <a:pt x="32120" y="21977"/>
                    <a:pt x="33175" y="22006"/>
                  </a:cubicBezTo>
                  <a:cubicBezTo>
                    <a:pt x="36200" y="22091"/>
                    <a:pt x="39224" y="22148"/>
                    <a:pt x="42277" y="22205"/>
                  </a:cubicBezTo>
                  <a:cubicBezTo>
                    <a:pt x="42334" y="22205"/>
                    <a:pt x="42334" y="22120"/>
                    <a:pt x="42277" y="22120"/>
                  </a:cubicBezTo>
                  <a:cubicBezTo>
                    <a:pt x="38169" y="22006"/>
                    <a:pt x="34088" y="21920"/>
                    <a:pt x="30008" y="21834"/>
                  </a:cubicBezTo>
                  <a:cubicBezTo>
                    <a:pt x="30008" y="21806"/>
                    <a:pt x="30008" y="21777"/>
                    <a:pt x="30008" y="21749"/>
                  </a:cubicBezTo>
                  <a:cubicBezTo>
                    <a:pt x="30065" y="20864"/>
                    <a:pt x="30094" y="19980"/>
                    <a:pt x="30122" y="19095"/>
                  </a:cubicBezTo>
                  <a:lnTo>
                    <a:pt x="32405" y="19095"/>
                  </a:lnTo>
                  <a:cubicBezTo>
                    <a:pt x="35429" y="19038"/>
                    <a:pt x="38482" y="18924"/>
                    <a:pt x="41478" y="18525"/>
                  </a:cubicBezTo>
                  <a:cubicBezTo>
                    <a:pt x="41564" y="18496"/>
                    <a:pt x="41564" y="18382"/>
                    <a:pt x="41478" y="18382"/>
                  </a:cubicBezTo>
                  <a:cubicBezTo>
                    <a:pt x="38796" y="18639"/>
                    <a:pt x="36114" y="18839"/>
                    <a:pt x="33404" y="18896"/>
                  </a:cubicBezTo>
                  <a:cubicBezTo>
                    <a:pt x="32319" y="18924"/>
                    <a:pt x="31235" y="18953"/>
                    <a:pt x="30122" y="18953"/>
                  </a:cubicBezTo>
                  <a:cubicBezTo>
                    <a:pt x="30180" y="17070"/>
                    <a:pt x="30180" y="15186"/>
                    <a:pt x="30122" y="13275"/>
                  </a:cubicBezTo>
                  <a:cubicBezTo>
                    <a:pt x="30693" y="13275"/>
                    <a:pt x="31235" y="13246"/>
                    <a:pt x="31777" y="13218"/>
                  </a:cubicBezTo>
                  <a:cubicBezTo>
                    <a:pt x="34317" y="13046"/>
                    <a:pt x="36856" y="12704"/>
                    <a:pt x="39310" y="11962"/>
                  </a:cubicBezTo>
                  <a:cubicBezTo>
                    <a:pt x="39388" y="11962"/>
                    <a:pt x="39348" y="11844"/>
                    <a:pt x="39297" y="11844"/>
                  </a:cubicBezTo>
                  <a:cubicBezTo>
                    <a:pt x="39292" y="11844"/>
                    <a:pt x="39286" y="11846"/>
                    <a:pt x="39281" y="11848"/>
                  </a:cubicBezTo>
                  <a:cubicBezTo>
                    <a:pt x="37056" y="12476"/>
                    <a:pt x="34773" y="12847"/>
                    <a:pt x="32491" y="13018"/>
                  </a:cubicBezTo>
                  <a:cubicBezTo>
                    <a:pt x="31692" y="13075"/>
                    <a:pt x="30921" y="13104"/>
                    <a:pt x="30122" y="13132"/>
                  </a:cubicBezTo>
                  <a:cubicBezTo>
                    <a:pt x="30094" y="12048"/>
                    <a:pt x="30037" y="10935"/>
                    <a:pt x="29980" y="9851"/>
                  </a:cubicBezTo>
                  <a:cubicBezTo>
                    <a:pt x="32405" y="9566"/>
                    <a:pt x="34830" y="9280"/>
                    <a:pt x="37256" y="8966"/>
                  </a:cubicBezTo>
                  <a:cubicBezTo>
                    <a:pt x="37341" y="8938"/>
                    <a:pt x="37341" y="8824"/>
                    <a:pt x="37256" y="8824"/>
                  </a:cubicBezTo>
                  <a:cubicBezTo>
                    <a:pt x="34830" y="9081"/>
                    <a:pt x="32405" y="9366"/>
                    <a:pt x="29980" y="9651"/>
                  </a:cubicBezTo>
                  <a:cubicBezTo>
                    <a:pt x="29951" y="9081"/>
                    <a:pt x="29923" y="8481"/>
                    <a:pt x="29866" y="7882"/>
                  </a:cubicBezTo>
                  <a:cubicBezTo>
                    <a:pt x="29694" y="5286"/>
                    <a:pt x="29466" y="2661"/>
                    <a:pt x="29238" y="64"/>
                  </a:cubicBezTo>
                  <a:cubicBezTo>
                    <a:pt x="29238" y="22"/>
                    <a:pt x="29202" y="0"/>
                    <a:pt x="291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7"/>
          <p:cNvGrpSpPr/>
          <p:nvPr/>
        </p:nvGrpSpPr>
        <p:grpSpPr>
          <a:xfrm rot="-1452517">
            <a:off x="238742" y="4350892"/>
            <a:ext cx="1127800" cy="645040"/>
            <a:chOff x="2567050" y="2204500"/>
            <a:chExt cx="594200" cy="339850"/>
          </a:xfrm>
        </p:grpSpPr>
        <p:sp>
          <p:nvSpPr>
            <p:cNvPr id="90" name="Google Shape;90;p7"/>
            <p:cNvSpPr/>
            <p:nvPr/>
          </p:nvSpPr>
          <p:spPr>
            <a:xfrm>
              <a:off x="2567050" y="2426350"/>
              <a:ext cx="200475" cy="85375"/>
            </a:xfrm>
            <a:custGeom>
              <a:avLst/>
              <a:gdLst/>
              <a:ahLst/>
              <a:cxnLst/>
              <a:rect l="l" t="t" r="r" b="b"/>
              <a:pathLst>
                <a:path w="8019" h="3415" extrusionOk="0">
                  <a:moveTo>
                    <a:pt x="2206" y="405"/>
                  </a:moveTo>
                  <a:cubicBezTo>
                    <a:pt x="3003" y="405"/>
                    <a:pt x="3829" y="586"/>
                    <a:pt x="4566" y="811"/>
                  </a:cubicBezTo>
                  <a:cubicBezTo>
                    <a:pt x="5108" y="982"/>
                    <a:pt x="5621" y="1182"/>
                    <a:pt x="6135" y="1439"/>
                  </a:cubicBezTo>
                  <a:cubicBezTo>
                    <a:pt x="6563" y="1667"/>
                    <a:pt x="7020" y="1924"/>
                    <a:pt x="7333" y="2323"/>
                  </a:cubicBezTo>
                  <a:cubicBezTo>
                    <a:pt x="7505" y="2523"/>
                    <a:pt x="7704" y="2837"/>
                    <a:pt x="7333" y="2951"/>
                  </a:cubicBezTo>
                  <a:cubicBezTo>
                    <a:pt x="7217" y="3003"/>
                    <a:pt x="7077" y="3019"/>
                    <a:pt x="6933" y="3019"/>
                  </a:cubicBezTo>
                  <a:cubicBezTo>
                    <a:pt x="6758" y="3019"/>
                    <a:pt x="6576" y="2995"/>
                    <a:pt x="6420" y="2979"/>
                  </a:cubicBezTo>
                  <a:cubicBezTo>
                    <a:pt x="5878" y="2951"/>
                    <a:pt x="5308" y="2865"/>
                    <a:pt x="4766" y="2751"/>
                  </a:cubicBezTo>
                  <a:cubicBezTo>
                    <a:pt x="3938" y="2609"/>
                    <a:pt x="3111" y="2380"/>
                    <a:pt x="2312" y="2123"/>
                  </a:cubicBezTo>
                  <a:cubicBezTo>
                    <a:pt x="1912" y="1895"/>
                    <a:pt x="1484" y="1695"/>
                    <a:pt x="1056" y="1496"/>
                  </a:cubicBezTo>
                  <a:cubicBezTo>
                    <a:pt x="857" y="1382"/>
                    <a:pt x="600" y="1210"/>
                    <a:pt x="657" y="954"/>
                  </a:cubicBezTo>
                  <a:cubicBezTo>
                    <a:pt x="742" y="668"/>
                    <a:pt x="1028" y="554"/>
                    <a:pt x="1285" y="497"/>
                  </a:cubicBezTo>
                  <a:cubicBezTo>
                    <a:pt x="1583" y="433"/>
                    <a:pt x="1892" y="405"/>
                    <a:pt x="2206" y="405"/>
                  </a:cubicBezTo>
                  <a:close/>
                  <a:moveTo>
                    <a:pt x="2110" y="0"/>
                  </a:moveTo>
                  <a:cubicBezTo>
                    <a:pt x="1697" y="0"/>
                    <a:pt x="1279" y="44"/>
                    <a:pt x="914" y="183"/>
                  </a:cubicBezTo>
                  <a:cubicBezTo>
                    <a:pt x="372" y="412"/>
                    <a:pt x="1" y="1068"/>
                    <a:pt x="457" y="1553"/>
                  </a:cubicBezTo>
                  <a:cubicBezTo>
                    <a:pt x="714" y="1810"/>
                    <a:pt x="1056" y="1924"/>
                    <a:pt x="1342" y="2066"/>
                  </a:cubicBezTo>
                  <a:cubicBezTo>
                    <a:pt x="1370" y="2066"/>
                    <a:pt x="1399" y="2095"/>
                    <a:pt x="1427" y="2095"/>
                  </a:cubicBezTo>
                  <a:cubicBezTo>
                    <a:pt x="2569" y="2609"/>
                    <a:pt x="3710" y="2979"/>
                    <a:pt x="4908" y="3208"/>
                  </a:cubicBezTo>
                  <a:cubicBezTo>
                    <a:pt x="5593" y="3322"/>
                    <a:pt x="6278" y="3407"/>
                    <a:pt x="6991" y="3407"/>
                  </a:cubicBezTo>
                  <a:cubicBezTo>
                    <a:pt x="7032" y="3412"/>
                    <a:pt x="7074" y="3414"/>
                    <a:pt x="7117" y="3414"/>
                  </a:cubicBezTo>
                  <a:cubicBezTo>
                    <a:pt x="7344" y="3414"/>
                    <a:pt x="7593" y="3347"/>
                    <a:pt x="7761" y="3179"/>
                  </a:cubicBezTo>
                  <a:cubicBezTo>
                    <a:pt x="7961" y="3008"/>
                    <a:pt x="8018" y="2723"/>
                    <a:pt x="7904" y="2466"/>
                  </a:cubicBezTo>
                  <a:cubicBezTo>
                    <a:pt x="7676" y="1924"/>
                    <a:pt x="7134" y="1524"/>
                    <a:pt x="6620" y="1239"/>
                  </a:cubicBezTo>
                  <a:cubicBezTo>
                    <a:pt x="6049" y="925"/>
                    <a:pt x="5422" y="668"/>
                    <a:pt x="4794" y="440"/>
                  </a:cubicBezTo>
                  <a:cubicBezTo>
                    <a:pt x="4166" y="240"/>
                    <a:pt x="3539"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a:off x="2663350" y="2339325"/>
              <a:ext cx="200475" cy="85200"/>
            </a:xfrm>
            <a:custGeom>
              <a:avLst/>
              <a:gdLst/>
              <a:ahLst/>
              <a:cxnLst/>
              <a:rect l="l" t="t" r="r" b="b"/>
              <a:pathLst>
                <a:path w="8019" h="3408" extrusionOk="0">
                  <a:moveTo>
                    <a:pt x="2251" y="400"/>
                  </a:moveTo>
                  <a:cubicBezTo>
                    <a:pt x="3034" y="400"/>
                    <a:pt x="3842" y="570"/>
                    <a:pt x="4566" y="811"/>
                  </a:cubicBezTo>
                  <a:cubicBezTo>
                    <a:pt x="5108" y="982"/>
                    <a:pt x="5621" y="1182"/>
                    <a:pt x="6135" y="1439"/>
                  </a:cubicBezTo>
                  <a:cubicBezTo>
                    <a:pt x="6563" y="1667"/>
                    <a:pt x="7019" y="1924"/>
                    <a:pt x="7333" y="2295"/>
                  </a:cubicBezTo>
                  <a:cubicBezTo>
                    <a:pt x="7504" y="2494"/>
                    <a:pt x="7704" y="2808"/>
                    <a:pt x="7333" y="2951"/>
                  </a:cubicBezTo>
                  <a:cubicBezTo>
                    <a:pt x="7231" y="2997"/>
                    <a:pt x="7110" y="3010"/>
                    <a:pt x="6983" y="3010"/>
                  </a:cubicBezTo>
                  <a:cubicBezTo>
                    <a:pt x="6793" y="3010"/>
                    <a:pt x="6591" y="2980"/>
                    <a:pt x="6420" y="2980"/>
                  </a:cubicBezTo>
                  <a:cubicBezTo>
                    <a:pt x="5878" y="2922"/>
                    <a:pt x="5307" y="2865"/>
                    <a:pt x="4765" y="2751"/>
                  </a:cubicBezTo>
                  <a:cubicBezTo>
                    <a:pt x="3938" y="2609"/>
                    <a:pt x="3110" y="2380"/>
                    <a:pt x="2312" y="2095"/>
                  </a:cubicBezTo>
                  <a:cubicBezTo>
                    <a:pt x="1912" y="1867"/>
                    <a:pt x="1484" y="1696"/>
                    <a:pt x="1056" y="1467"/>
                  </a:cubicBezTo>
                  <a:cubicBezTo>
                    <a:pt x="856" y="1353"/>
                    <a:pt x="600" y="1211"/>
                    <a:pt x="657" y="925"/>
                  </a:cubicBezTo>
                  <a:cubicBezTo>
                    <a:pt x="742" y="668"/>
                    <a:pt x="1028" y="554"/>
                    <a:pt x="1284" y="497"/>
                  </a:cubicBezTo>
                  <a:cubicBezTo>
                    <a:pt x="1597" y="430"/>
                    <a:pt x="1922" y="400"/>
                    <a:pt x="2251" y="400"/>
                  </a:cubicBezTo>
                  <a:close/>
                  <a:moveTo>
                    <a:pt x="2110" y="0"/>
                  </a:moveTo>
                  <a:cubicBezTo>
                    <a:pt x="1697" y="0"/>
                    <a:pt x="1279" y="44"/>
                    <a:pt x="914" y="183"/>
                  </a:cubicBezTo>
                  <a:cubicBezTo>
                    <a:pt x="371" y="383"/>
                    <a:pt x="0" y="1068"/>
                    <a:pt x="457" y="1553"/>
                  </a:cubicBezTo>
                  <a:cubicBezTo>
                    <a:pt x="714" y="1781"/>
                    <a:pt x="1056" y="1895"/>
                    <a:pt x="1342" y="2038"/>
                  </a:cubicBezTo>
                  <a:cubicBezTo>
                    <a:pt x="1370" y="2066"/>
                    <a:pt x="1399" y="2066"/>
                    <a:pt x="1427" y="2095"/>
                  </a:cubicBezTo>
                  <a:cubicBezTo>
                    <a:pt x="2568" y="2609"/>
                    <a:pt x="3710" y="2980"/>
                    <a:pt x="4908" y="3208"/>
                  </a:cubicBezTo>
                  <a:cubicBezTo>
                    <a:pt x="5593" y="3322"/>
                    <a:pt x="6278" y="3407"/>
                    <a:pt x="6991" y="3407"/>
                  </a:cubicBezTo>
                  <a:cubicBezTo>
                    <a:pt x="7248" y="3407"/>
                    <a:pt x="7562" y="3379"/>
                    <a:pt x="7761" y="3179"/>
                  </a:cubicBezTo>
                  <a:cubicBezTo>
                    <a:pt x="7961" y="2980"/>
                    <a:pt x="8018" y="2723"/>
                    <a:pt x="7904" y="2466"/>
                  </a:cubicBezTo>
                  <a:cubicBezTo>
                    <a:pt x="7676" y="1924"/>
                    <a:pt x="7134" y="1524"/>
                    <a:pt x="6620" y="1239"/>
                  </a:cubicBezTo>
                  <a:cubicBezTo>
                    <a:pt x="6049" y="897"/>
                    <a:pt x="5422" y="640"/>
                    <a:pt x="4794" y="440"/>
                  </a:cubicBezTo>
                  <a:cubicBezTo>
                    <a:pt x="4166" y="240"/>
                    <a:pt x="3538"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2809575" y="2459150"/>
              <a:ext cx="199750" cy="85200"/>
            </a:xfrm>
            <a:custGeom>
              <a:avLst/>
              <a:gdLst/>
              <a:ahLst/>
              <a:cxnLst/>
              <a:rect l="l" t="t" r="r" b="b"/>
              <a:pathLst>
                <a:path w="7990" h="3408" extrusionOk="0">
                  <a:moveTo>
                    <a:pt x="2245" y="400"/>
                  </a:moveTo>
                  <a:cubicBezTo>
                    <a:pt x="3020" y="400"/>
                    <a:pt x="3814" y="570"/>
                    <a:pt x="4537" y="811"/>
                  </a:cubicBezTo>
                  <a:cubicBezTo>
                    <a:pt x="5079" y="983"/>
                    <a:pt x="5621" y="1182"/>
                    <a:pt x="6135" y="1439"/>
                  </a:cubicBezTo>
                  <a:cubicBezTo>
                    <a:pt x="6563" y="1667"/>
                    <a:pt x="6991" y="1924"/>
                    <a:pt x="7305" y="2295"/>
                  </a:cubicBezTo>
                  <a:cubicBezTo>
                    <a:pt x="7476" y="2495"/>
                    <a:pt x="7676" y="2809"/>
                    <a:pt x="7333" y="2951"/>
                  </a:cubicBezTo>
                  <a:cubicBezTo>
                    <a:pt x="7231" y="2997"/>
                    <a:pt x="7110" y="3011"/>
                    <a:pt x="6983" y="3011"/>
                  </a:cubicBezTo>
                  <a:cubicBezTo>
                    <a:pt x="6794" y="3011"/>
                    <a:pt x="6592" y="2980"/>
                    <a:pt x="6420" y="2980"/>
                  </a:cubicBezTo>
                  <a:cubicBezTo>
                    <a:pt x="5850" y="2923"/>
                    <a:pt x="5308" y="2866"/>
                    <a:pt x="4737" y="2752"/>
                  </a:cubicBezTo>
                  <a:cubicBezTo>
                    <a:pt x="3938" y="2609"/>
                    <a:pt x="3111" y="2381"/>
                    <a:pt x="2312" y="2095"/>
                  </a:cubicBezTo>
                  <a:cubicBezTo>
                    <a:pt x="1884" y="1867"/>
                    <a:pt x="1456" y="1696"/>
                    <a:pt x="1056" y="1468"/>
                  </a:cubicBezTo>
                  <a:cubicBezTo>
                    <a:pt x="857" y="1354"/>
                    <a:pt x="600" y="1211"/>
                    <a:pt x="657" y="926"/>
                  </a:cubicBezTo>
                  <a:cubicBezTo>
                    <a:pt x="714" y="669"/>
                    <a:pt x="1028" y="555"/>
                    <a:pt x="1285" y="498"/>
                  </a:cubicBezTo>
                  <a:cubicBezTo>
                    <a:pt x="1597" y="430"/>
                    <a:pt x="1919" y="400"/>
                    <a:pt x="2245" y="400"/>
                  </a:cubicBezTo>
                  <a:close/>
                  <a:moveTo>
                    <a:pt x="2083" y="1"/>
                  </a:moveTo>
                  <a:cubicBezTo>
                    <a:pt x="1673" y="1"/>
                    <a:pt x="1261" y="45"/>
                    <a:pt x="914" y="184"/>
                  </a:cubicBezTo>
                  <a:cubicBezTo>
                    <a:pt x="372" y="383"/>
                    <a:pt x="1" y="1068"/>
                    <a:pt x="457" y="1553"/>
                  </a:cubicBezTo>
                  <a:cubicBezTo>
                    <a:pt x="685" y="1782"/>
                    <a:pt x="1028" y="1896"/>
                    <a:pt x="1342" y="2038"/>
                  </a:cubicBezTo>
                  <a:cubicBezTo>
                    <a:pt x="1370" y="2067"/>
                    <a:pt x="1399" y="2067"/>
                    <a:pt x="1427" y="2095"/>
                  </a:cubicBezTo>
                  <a:cubicBezTo>
                    <a:pt x="2540" y="2580"/>
                    <a:pt x="3681" y="2980"/>
                    <a:pt x="4908" y="3208"/>
                  </a:cubicBezTo>
                  <a:cubicBezTo>
                    <a:pt x="5593" y="3322"/>
                    <a:pt x="6278" y="3408"/>
                    <a:pt x="6962" y="3408"/>
                  </a:cubicBezTo>
                  <a:cubicBezTo>
                    <a:pt x="7248" y="3408"/>
                    <a:pt x="7533" y="3379"/>
                    <a:pt x="7733" y="3180"/>
                  </a:cubicBezTo>
                  <a:cubicBezTo>
                    <a:pt x="7961" y="2980"/>
                    <a:pt x="7990" y="2723"/>
                    <a:pt x="7904" y="2466"/>
                  </a:cubicBezTo>
                  <a:cubicBezTo>
                    <a:pt x="7676" y="1924"/>
                    <a:pt x="7134" y="1496"/>
                    <a:pt x="6620" y="1239"/>
                  </a:cubicBezTo>
                  <a:cubicBezTo>
                    <a:pt x="6049" y="897"/>
                    <a:pt x="5422" y="640"/>
                    <a:pt x="4794" y="441"/>
                  </a:cubicBezTo>
                  <a:cubicBezTo>
                    <a:pt x="4166" y="241"/>
                    <a:pt x="3510" y="98"/>
                    <a:pt x="2854" y="41"/>
                  </a:cubicBezTo>
                  <a:cubicBezTo>
                    <a:pt x="2609" y="19"/>
                    <a:pt x="2346" y="1"/>
                    <a:pt x="2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2961500" y="2412800"/>
              <a:ext cx="199750" cy="85200"/>
            </a:xfrm>
            <a:custGeom>
              <a:avLst/>
              <a:gdLst/>
              <a:ahLst/>
              <a:cxnLst/>
              <a:rect l="l" t="t" r="r" b="b"/>
              <a:pathLst>
                <a:path w="7990" h="3408" extrusionOk="0">
                  <a:moveTo>
                    <a:pt x="2190" y="405"/>
                  </a:moveTo>
                  <a:cubicBezTo>
                    <a:pt x="2990" y="405"/>
                    <a:pt x="3800" y="586"/>
                    <a:pt x="4538" y="811"/>
                  </a:cubicBezTo>
                  <a:cubicBezTo>
                    <a:pt x="5080" y="982"/>
                    <a:pt x="5622" y="1182"/>
                    <a:pt x="6107" y="1439"/>
                  </a:cubicBezTo>
                  <a:cubicBezTo>
                    <a:pt x="6563" y="1667"/>
                    <a:pt x="6991" y="1924"/>
                    <a:pt x="7305" y="2295"/>
                  </a:cubicBezTo>
                  <a:cubicBezTo>
                    <a:pt x="7476" y="2523"/>
                    <a:pt x="7676" y="2808"/>
                    <a:pt x="7334" y="2951"/>
                  </a:cubicBezTo>
                  <a:cubicBezTo>
                    <a:pt x="7204" y="3002"/>
                    <a:pt x="7058" y="3019"/>
                    <a:pt x="6912" y="3019"/>
                  </a:cubicBezTo>
                  <a:cubicBezTo>
                    <a:pt x="6736" y="3019"/>
                    <a:pt x="6561" y="2995"/>
                    <a:pt x="6421" y="2979"/>
                  </a:cubicBezTo>
                  <a:cubicBezTo>
                    <a:pt x="5850" y="2922"/>
                    <a:pt x="5279" y="2865"/>
                    <a:pt x="4737" y="2751"/>
                  </a:cubicBezTo>
                  <a:cubicBezTo>
                    <a:pt x="3910" y="2608"/>
                    <a:pt x="3111" y="2380"/>
                    <a:pt x="2312" y="2123"/>
                  </a:cubicBezTo>
                  <a:cubicBezTo>
                    <a:pt x="1884" y="1895"/>
                    <a:pt x="1456" y="1695"/>
                    <a:pt x="1057" y="1467"/>
                  </a:cubicBezTo>
                  <a:cubicBezTo>
                    <a:pt x="828" y="1382"/>
                    <a:pt x="572" y="1210"/>
                    <a:pt x="657" y="954"/>
                  </a:cubicBezTo>
                  <a:cubicBezTo>
                    <a:pt x="714" y="668"/>
                    <a:pt x="1028" y="554"/>
                    <a:pt x="1256" y="497"/>
                  </a:cubicBezTo>
                  <a:cubicBezTo>
                    <a:pt x="1563" y="433"/>
                    <a:pt x="1876" y="405"/>
                    <a:pt x="2190" y="405"/>
                  </a:cubicBezTo>
                  <a:close/>
                  <a:moveTo>
                    <a:pt x="2082" y="0"/>
                  </a:moveTo>
                  <a:cubicBezTo>
                    <a:pt x="1669" y="0"/>
                    <a:pt x="1251" y="44"/>
                    <a:pt x="885" y="183"/>
                  </a:cubicBezTo>
                  <a:cubicBezTo>
                    <a:pt x="343" y="383"/>
                    <a:pt x="1" y="1068"/>
                    <a:pt x="457" y="1553"/>
                  </a:cubicBezTo>
                  <a:cubicBezTo>
                    <a:pt x="686" y="1781"/>
                    <a:pt x="1028" y="1924"/>
                    <a:pt x="1342" y="2066"/>
                  </a:cubicBezTo>
                  <a:cubicBezTo>
                    <a:pt x="1370" y="2066"/>
                    <a:pt x="1399" y="2066"/>
                    <a:pt x="1428" y="2095"/>
                  </a:cubicBezTo>
                  <a:cubicBezTo>
                    <a:pt x="2540" y="2608"/>
                    <a:pt x="3682" y="2979"/>
                    <a:pt x="4908" y="3208"/>
                  </a:cubicBezTo>
                  <a:cubicBezTo>
                    <a:pt x="5565" y="3322"/>
                    <a:pt x="6278" y="3407"/>
                    <a:pt x="6963" y="3407"/>
                  </a:cubicBezTo>
                  <a:cubicBezTo>
                    <a:pt x="7248" y="3407"/>
                    <a:pt x="7533" y="3379"/>
                    <a:pt x="7733" y="3179"/>
                  </a:cubicBezTo>
                  <a:cubicBezTo>
                    <a:pt x="7933" y="3008"/>
                    <a:pt x="7990" y="2723"/>
                    <a:pt x="7904" y="2466"/>
                  </a:cubicBezTo>
                  <a:cubicBezTo>
                    <a:pt x="7676" y="1924"/>
                    <a:pt x="7105" y="1524"/>
                    <a:pt x="6620" y="1239"/>
                  </a:cubicBezTo>
                  <a:cubicBezTo>
                    <a:pt x="6050" y="896"/>
                    <a:pt x="5422" y="668"/>
                    <a:pt x="4794" y="440"/>
                  </a:cubicBezTo>
                  <a:cubicBezTo>
                    <a:pt x="4167" y="240"/>
                    <a:pt x="3510" y="98"/>
                    <a:pt x="2854" y="41"/>
                  </a:cubicBezTo>
                  <a:cubicBezTo>
                    <a:pt x="2609" y="18"/>
                    <a:pt x="2347" y="0"/>
                    <a:pt x="2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2592025" y="2204500"/>
              <a:ext cx="200450" cy="85375"/>
            </a:xfrm>
            <a:custGeom>
              <a:avLst/>
              <a:gdLst/>
              <a:ahLst/>
              <a:cxnLst/>
              <a:rect l="l" t="t" r="r" b="b"/>
              <a:pathLst>
                <a:path w="8018" h="3415" extrusionOk="0">
                  <a:moveTo>
                    <a:pt x="2206" y="405"/>
                  </a:moveTo>
                  <a:cubicBezTo>
                    <a:pt x="3003" y="405"/>
                    <a:pt x="3828" y="586"/>
                    <a:pt x="4565" y="811"/>
                  </a:cubicBezTo>
                  <a:cubicBezTo>
                    <a:pt x="5108" y="983"/>
                    <a:pt x="5621" y="1182"/>
                    <a:pt x="6135" y="1439"/>
                  </a:cubicBezTo>
                  <a:cubicBezTo>
                    <a:pt x="6563" y="1667"/>
                    <a:pt x="6991" y="1924"/>
                    <a:pt x="7305" y="2324"/>
                  </a:cubicBezTo>
                  <a:cubicBezTo>
                    <a:pt x="7476" y="2523"/>
                    <a:pt x="7675" y="2837"/>
                    <a:pt x="7333" y="2980"/>
                  </a:cubicBezTo>
                  <a:cubicBezTo>
                    <a:pt x="7232" y="3014"/>
                    <a:pt x="7114" y="3025"/>
                    <a:pt x="6990" y="3025"/>
                  </a:cubicBezTo>
                  <a:cubicBezTo>
                    <a:pt x="6798" y="3025"/>
                    <a:pt x="6593" y="2997"/>
                    <a:pt x="6420" y="2980"/>
                  </a:cubicBezTo>
                  <a:cubicBezTo>
                    <a:pt x="5849" y="2951"/>
                    <a:pt x="5307" y="2866"/>
                    <a:pt x="4737" y="2752"/>
                  </a:cubicBezTo>
                  <a:cubicBezTo>
                    <a:pt x="3938" y="2609"/>
                    <a:pt x="3110" y="2409"/>
                    <a:pt x="2311" y="2124"/>
                  </a:cubicBezTo>
                  <a:cubicBezTo>
                    <a:pt x="1912" y="1896"/>
                    <a:pt x="1484" y="1696"/>
                    <a:pt x="1056" y="1496"/>
                  </a:cubicBezTo>
                  <a:cubicBezTo>
                    <a:pt x="856" y="1382"/>
                    <a:pt x="599" y="1211"/>
                    <a:pt x="657" y="954"/>
                  </a:cubicBezTo>
                  <a:cubicBezTo>
                    <a:pt x="742" y="669"/>
                    <a:pt x="1027" y="555"/>
                    <a:pt x="1284" y="498"/>
                  </a:cubicBezTo>
                  <a:cubicBezTo>
                    <a:pt x="1582" y="433"/>
                    <a:pt x="1892" y="405"/>
                    <a:pt x="2206" y="405"/>
                  </a:cubicBezTo>
                  <a:close/>
                  <a:moveTo>
                    <a:pt x="2104" y="1"/>
                  </a:moveTo>
                  <a:cubicBezTo>
                    <a:pt x="1697" y="1"/>
                    <a:pt x="1279" y="45"/>
                    <a:pt x="913" y="184"/>
                  </a:cubicBezTo>
                  <a:cubicBezTo>
                    <a:pt x="371" y="412"/>
                    <a:pt x="0" y="1068"/>
                    <a:pt x="457" y="1553"/>
                  </a:cubicBezTo>
                  <a:cubicBezTo>
                    <a:pt x="685" y="1810"/>
                    <a:pt x="1056" y="1924"/>
                    <a:pt x="1341" y="2067"/>
                  </a:cubicBezTo>
                  <a:cubicBezTo>
                    <a:pt x="1370" y="2067"/>
                    <a:pt x="1398" y="2095"/>
                    <a:pt x="1427" y="2095"/>
                  </a:cubicBezTo>
                  <a:cubicBezTo>
                    <a:pt x="2540" y="2609"/>
                    <a:pt x="3681" y="2980"/>
                    <a:pt x="4908" y="3208"/>
                  </a:cubicBezTo>
                  <a:cubicBezTo>
                    <a:pt x="5593" y="3322"/>
                    <a:pt x="6277" y="3408"/>
                    <a:pt x="6962" y="3408"/>
                  </a:cubicBezTo>
                  <a:cubicBezTo>
                    <a:pt x="7007" y="3412"/>
                    <a:pt x="7052" y="3415"/>
                    <a:pt x="7097" y="3415"/>
                  </a:cubicBezTo>
                  <a:cubicBezTo>
                    <a:pt x="7336" y="3415"/>
                    <a:pt x="7569" y="3348"/>
                    <a:pt x="7761" y="3180"/>
                  </a:cubicBezTo>
                  <a:cubicBezTo>
                    <a:pt x="7961" y="3008"/>
                    <a:pt x="8018" y="2723"/>
                    <a:pt x="7904" y="2466"/>
                  </a:cubicBezTo>
                  <a:cubicBezTo>
                    <a:pt x="7675" y="1924"/>
                    <a:pt x="7133" y="1525"/>
                    <a:pt x="6620" y="1239"/>
                  </a:cubicBezTo>
                  <a:cubicBezTo>
                    <a:pt x="6049" y="926"/>
                    <a:pt x="5421" y="669"/>
                    <a:pt x="4794" y="469"/>
                  </a:cubicBezTo>
                  <a:cubicBezTo>
                    <a:pt x="4166" y="241"/>
                    <a:pt x="3510" y="98"/>
                    <a:pt x="2853" y="41"/>
                  </a:cubicBezTo>
                  <a:cubicBezTo>
                    <a:pt x="2620" y="19"/>
                    <a:pt x="2364" y="1"/>
                    <a:pt x="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2835250" y="2296525"/>
              <a:ext cx="199750" cy="85200"/>
            </a:xfrm>
            <a:custGeom>
              <a:avLst/>
              <a:gdLst/>
              <a:ahLst/>
              <a:cxnLst/>
              <a:rect l="l" t="t" r="r" b="b"/>
              <a:pathLst>
                <a:path w="7990" h="3408" extrusionOk="0">
                  <a:moveTo>
                    <a:pt x="2205" y="405"/>
                  </a:moveTo>
                  <a:cubicBezTo>
                    <a:pt x="3001" y="405"/>
                    <a:pt x="3821" y="586"/>
                    <a:pt x="4537" y="811"/>
                  </a:cubicBezTo>
                  <a:cubicBezTo>
                    <a:pt x="5079" y="982"/>
                    <a:pt x="5622" y="1182"/>
                    <a:pt x="6135" y="1439"/>
                  </a:cubicBezTo>
                  <a:cubicBezTo>
                    <a:pt x="6563" y="1667"/>
                    <a:pt x="6991" y="1924"/>
                    <a:pt x="7305" y="2295"/>
                  </a:cubicBezTo>
                  <a:cubicBezTo>
                    <a:pt x="7476" y="2523"/>
                    <a:pt x="7676" y="2808"/>
                    <a:pt x="7334" y="2951"/>
                  </a:cubicBezTo>
                  <a:cubicBezTo>
                    <a:pt x="7231" y="2997"/>
                    <a:pt x="7110" y="3010"/>
                    <a:pt x="6983" y="3010"/>
                  </a:cubicBezTo>
                  <a:cubicBezTo>
                    <a:pt x="6794" y="3010"/>
                    <a:pt x="6592" y="2980"/>
                    <a:pt x="6420" y="2980"/>
                  </a:cubicBezTo>
                  <a:cubicBezTo>
                    <a:pt x="5850" y="2923"/>
                    <a:pt x="5308" y="2865"/>
                    <a:pt x="4737" y="2751"/>
                  </a:cubicBezTo>
                  <a:cubicBezTo>
                    <a:pt x="3938" y="2609"/>
                    <a:pt x="3111" y="2380"/>
                    <a:pt x="2312" y="2124"/>
                  </a:cubicBezTo>
                  <a:cubicBezTo>
                    <a:pt x="1912" y="1895"/>
                    <a:pt x="1484" y="1696"/>
                    <a:pt x="1056" y="1467"/>
                  </a:cubicBezTo>
                  <a:cubicBezTo>
                    <a:pt x="857" y="1382"/>
                    <a:pt x="600" y="1211"/>
                    <a:pt x="657" y="954"/>
                  </a:cubicBezTo>
                  <a:cubicBezTo>
                    <a:pt x="743" y="668"/>
                    <a:pt x="1028" y="554"/>
                    <a:pt x="1285" y="497"/>
                  </a:cubicBezTo>
                  <a:cubicBezTo>
                    <a:pt x="1583" y="433"/>
                    <a:pt x="1892" y="405"/>
                    <a:pt x="2205" y="405"/>
                  </a:cubicBezTo>
                  <a:close/>
                  <a:moveTo>
                    <a:pt x="2096" y="1"/>
                  </a:moveTo>
                  <a:cubicBezTo>
                    <a:pt x="1684" y="1"/>
                    <a:pt x="1262" y="44"/>
                    <a:pt x="914" y="183"/>
                  </a:cubicBezTo>
                  <a:cubicBezTo>
                    <a:pt x="372" y="383"/>
                    <a:pt x="1" y="1068"/>
                    <a:pt x="457" y="1553"/>
                  </a:cubicBezTo>
                  <a:cubicBezTo>
                    <a:pt x="686" y="1781"/>
                    <a:pt x="1028" y="1924"/>
                    <a:pt x="1342" y="2038"/>
                  </a:cubicBezTo>
                  <a:cubicBezTo>
                    <a:pt x="1370" y="2067"/>
                    <a:pt x="1399" y="2067"/>
                    <a:pt x="1427" y="2095"/>
                  </a:cubicBezTo>
                  <a:cubicBezTo>
                    <a:pt x="2540" y="2609"/>
                    <a:pt x="3681" y="2980"/>
                    <a:pt x="4908" y="3208"/>
                  </a:cubicBezTo>
                  <a:cubicBezTo>
                    <a:pt x="5593" y="3322"/>
                    <a:pt x="6278" y="3408"/>
                    <a:pt x="6963" y="3408"/>
                  </a:cubicBezTo>
                  <a:cubicBezTo>
                    <a:pt x="7248" y="3408"/>
                    <a:pt x="7533" y="3379"/>
                    <a:pt x="7762" y="3179"/>
                  </a:cubicBezTo>
                  <a:cubicBezTo>
                    <a:pt x="7961" y="2980"/>
                    <a:pt x="7990" y="2723"/>
                    <a:pt x="7904" y="2466"/>
                  </a:cubicBezTo>
                  <a:cubicBezTo>
                    <a:pt x="7676" y="1924"/>
                    <a:pt x="7134" y="1524"/>
                    <a:pt x="6620" y="1239"/>
                  </a:cubicBezTo>
                  <a:cubicBezTo>
                    <a:pt x="6050" y="897"/>
                    <a:pt x="5422" y="668"/>
                    <a:pt x="4794" y="440"/>
                  </a:cubicBezTo>
                  <a:cubicBezTo>
                    <a:pt x="4166" y="240"/>
                    <a:pt x="3510" y="98"/>
                    <a:pt x="2854" y="41"/>
                  </a:cubicBezTo>
                  <a:cubicBezTo>
                    <a:pt x="2620" y="18"/>
                    <a:pt x="2360" y="1"/>
                    <a:pt x="20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7"/>
          <p:cNvSpPr/>
          <p:nvPr/>
        </p:nvSpPr>
        <p:spPr>
          <a:xfrm>
            <a:off x="-646025" y="118275"/>
            <a:ext cx="1869737" cy="1470445"/>
          </a:xfrm>
          <a:custGeom>
            <a:avLst/>
            <a:gdLst/>
            <a:ahLst/>
            <a:cxnLst/>
            <a:rect l="l" t="t" r="r" b="b"/>
            <a:pathLst>
              <a:path w="22884" h="17997" extrusionOk="0">
                <a:moveTo>
                  <a:pt x="17237" y="0"/>
                </a:moveTo>
                <a:cubicBezTo>
                  <a:pt x="14525" y="0"/>
                  <a:pt x="11243" y="1204"/>
                  <a:pt x="9217" y="1886"/>
                </a:cubicBezTo>
                <a:cubicBezTo>
                  <a:pt x="7248" y="2543"/>
                  <a:pt x="5308" y="3313"/>
                  <a:pt x="3710" y="4625"/>
                </a:cubicBezTo>
                <a:cubicBezTo>
                  <a:pt x="1998" y="6023"/>
                  <a:pt x="771" y="7992"/>
                  <a:pt x="286" y="10161"/>
                </a:cubicBezTo>
                <a:cubicBezTo>
                  <a:pt x="58" y="11245"/>
                  <a:pt x="1" y="12386"/>
                  <a:pt x="343" y="13442"/>
                </a:cubicBezTo>
                <a:cubicBezTo>
                  <a:pt x="800" y="14868"/>
                  <a:pt x="1912" y="16010"/>
                  <a:pt x="3196" y="16752"/>
                </a:cubicBezTo>
                <a:cubicBezTo>
                  <a:pt x="4699" y="17623"/>
                  <a:pt x="6376" y="17997"/>
                  <a:pt x="8090" y="17997"/>
                </a:cubicBezTo>
                <a:cubicBezTo>
                  <a:pt x="10640" y="17997"/>
                  <a:pt x="13270" y="17170"/>
                  <a:pt x="15522" y="15924"/>
                </a:cubicBezTo>
                <a:cubicBezTo>
                  <a:pt x="18290" y="14383"/>
                  <a:pt x="20801" y="12158"/>
                  <a:pt x="21942" y="9219"/>
                </a:cubicBezTo>
                <a:cubicBezTo>
                  <a:pt x="22884" y="6708"/>
                  <a:pt x="22712" y="2485"/>
                  <a:pt x="20230" y="774"/>
                </a:cubicBezTo>
                <a:cubicBezTo>
                  <a:pt x="19425" y="215"/>
                  <a:pt x="18382" y="0"/>
                  <a:pt x="17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txBox="1">
            <a:spLocks noGrp="1"/>
          </p:cNvSpPr>
          <p:nvPr>
            <p:ph type="body" idx="1"/>
          </p:nvPr>
        </p:nvSpPr>
        <p:spPr>
          <a:xfrm>
            <a:off x="844450" y="1850475"/>
            <a:ext cx="4657500" cy="2185800"/>
          </a:xfrm>
          <a:prstGeom prst="rect">
            <a:avLst/>
          </a:prstGeom>
        </p:spPr>
        <p:txBody>
          <a:bodyPr spcFirstLastPara="1" wrap="square" lIns="91425" tIns="91425" rIns="91425" bIns="91425" anchor="t" anchorCtr="0">
            <a:noAutofit/>
          </a:bodyPr>
          <a:lstStyle>
            <a:lvl1pPr marL="457200" lvl="0" indent="-342900" rtl="0">
              <a:lnSpc>
                <a:spcPct val="150000"/>
              </a:lnSpc>
              <a:spcBef>
                <a:spcPts val="0"/>
              </a:spcBef>
              <a:spcAft>
                <a:spcPts val="0"/>
              </a:spcAft>
              <a:buClr>
                <a:schemeClr val="accent2"/>
              </a:buClr>
              <a:buSzPts val="1800"/>
              <a:buChar char="●"/>
              <a:defRPr sz="1400">
                <a:solidFill>
                  <a:schemeClr val="dk1"/>
                </a:solidFill>
              </a:defRPr>
            </a:lvl1pPr>
            <a:lvl2pPr marL="914400" lvl="1" indent="-317500" rtl="0">
              <a:lnSpc>
                <a:spcPct val="100000"/>
              </a:lnSpc>
              <a:spcBef>
                <a:spcPts val="1600"/>
              </a:spcBef>
              <a:spcAft>
                <a:spcPts val="0"/>
              </a:spcAft>
              <a:buClr>
                <a:schemeClr val="dk1"/>
              </a:buClr>
              <a:buSzPts val="1400"/>
              <a:buChar char="○"/>
              <a:defRPr>
                <a:solidFill>
                  <a:schemeClr val="dk1"/>
                </a:solidFill>
              </a:defRPr>
            </a:lvl2pPr>
            <a:lvl3pPr marL="1371600" lvl="2" indent="-317500" rtl="0">
              <a:lnSpc>
                <a:spcPct val="100000"/>
              </a:lnSpc>
              <a:spcBef>
                <a:spcPts val="1600"/>
              </a:spcBef>
              <a:spcAft>
                <a:spcPts val="0"/>
              </a:spcAft>
              <a:buClr>
                <a:schemeClr val="dk1"/>
              </a:buClr>
              <a:buSzPts val="1400"/>
              <a:buChar char="■"/>
              <a:defRPr>
                <a:solidFill>
                  <a:schemeClr val="dk1"/>
                </a:solidFill>
              </a:defRPr>
            </a:lvl3pPr>
            <a:lvl4pPr marL="1828800" lvl="3" indent="-317500" rtl="0">
              <a:lnSpc>
                <a:spcPct val="100000"/>
              </a:lnSpc>
              <a:spcBef>
                <a:spcPts val="1600"/>
              </a:spcBef>
              <a:spcAft>
                <a:spcPts val="0"/>
              </a:spcAft>
              <a:buClr>
                <a:schemeClr val="dk1"/>
              </a:buClr>
              <a:buSzPts val="1400"/>
              <a:buChar char="●"/>
              <a:defRPr>
                <a:solidFill>
                  <a:schemeClr val="dk1"/>
                </a:solidFill>
              </a:defRPr>
            </a:lvl4pPr>
            <a:lvl5pPr marL="2286000" lvl="4" indent="-317500" rtl="0">
              <a:lnSpc>
                <a:spcPct val="100000"/>
              </a:lnSpc>
              <a:spcBef>
                <a:spcPts val="1600"/>
              </a:spcBef>
              <a:spcAft>
                <a:spcPts val="0"/>
              </a:spcAft>
              <a:buClr>
                <a:schemeClr val="dk1"/>
              </a:buClr>
              <a:buSzPts val="1400"/>
              <a:buChar char="○"/>
              <a:defRPr>
                <a:solidFill>
                  <a:schemeClr val="dk1"/>
                </a:solidFill>
              </a:defRPr>
            </a:lvl5pPr>
            <a:lvl6pPr marL="2743200" lvl="5" indent="-317500" rtl="0">
              <a:lnSpc>
                <a:spcPct val="100000"/>
              </a:lnSpc>
              <a:spcBef>
                <a:spcPts val="1600"/>
              </a:spcBef>
              <a:spcAft>
                <a:spcPts val="0"/>
              </a:spcAft>
              <a:buClr>
                <a:schemeClr val="dk1"/>
              </a:buClr>
              <a:buSzPts val="1400"/>
              <a:buChar char="■"/>
              <a:defRPr>
                <a:solidFill>
                  <a:schemeClr val="dk1"/>
                </a:solidFill>
              </a:defRPr>
            </a:lvl6pPr>
            <a:lvl7pPr marL="3200400" lvl="6" indent="-317500" rtl="0">
              <a:lnSpc>
                <a:spcPct val="100000"/>
              </a:lnSpc>
              <a:spcBef>
                <a:spcPts val="1600"/>
              </a:spcBef>
              <a:spcAft>
                <a:spcPts val="0"/>
              </a:spcAft>
              <a:buClr>
                <a:schemeClr val="dk1"/>
              </a:buClr>
              <a:buSzPts val="1400"/>
              <a:buChar char="●"/>
              <a:defRPr>
                <a:solidFill>
                  <a:schemeClr val="dk1"/>
                </a:solidFill>
              </a:defRPr>
            </a:lvl7pPr>
            <a:lvl8pPr marL="3657600" lvl="7" indent="-317500" rtl="0">
              <a:lnSpc>
                <a:spcPct val="100000"/>
              </a:lnSpc>
              <a:spcBef>
                <a:spcPts val="1600"/>
              </a:spcBef>
              <a:spcAft>
                <a:spcPts val="0"/>
              </a:spcAft>
              <a:buClr>
                <a:schemeClr val="dk1"/>
              </a:buClr>
              <a:buSzPts val="1400"/>
              <a:buChar char="○"/>
              <a:defRPr>
                <a:solidFill>
                  <a:schemeClr val="dk1"/>
                </a:solidFill>
              </a:defRPr>
            </a:lvl8pPr>
            <a:lvl9pPr marL="4114800" lvl="8" indent="-317500" rtl="0">
              <a:lnSpc>
                <a:spcPct val="100000"/>
              </a:lnSpc>
              <a:spcBef>
                <a:spcPts val="1600"/>
              </a:spcBef>
              <a:spcAft>
                <a:spcPts val="1600"/>
              </a:spcAft>
              <a:buClr>
                <a:schemeClr val="dk1"/>
              </a:buClr>
              <a:buSzPts val="1400"/>
              <a:buChar char="■"/>
              <a:defRPr>
                <a:solidFill>
                  <a:schemeClr val="dk1"/>
                </a:solidFill>
              </a:defRPr>
            </a:lvl9pPr>
          </a:lstStyle>
          <a:p>
            <a:endParaRPr/>
          </a:p>
        </p:txBody>
      </p:sp>
      <p:sp>
        <p:nvSpPr>
          <p:cNvPr id="98" name="Google Shape;98;p7"/>
          <p:cNvSpPr/>
          <p:nvPr/>
        </p:nvSpPr>
        <p:spPr>
          <a:xfrm>
            <a:off x="915775" y="920725"/>
            <a:ext cx="461550" cy="390000"/>
          </a:xfrm>
          <a:custGeom>
            <a:avLst/>
            <a:gdLst/>
            <a:ahLst/>
            <a:cxnLst/>
            <a:rect l="l" t="t" r="r" b="b"/>
            <a:pathLst>
              <a:path w="18462" h="15600" extrusionOk="0">
                <a:moveTo>
                  <a:pt x="14253" y="0"/>
                </a:moveTo>
                <a:cubicBezTo>
                  <a:pt x="13828" y="0"/>
                  <a:pt x="13407" y="93"/>
                  <a:pt x="13040" y="285"/>
                </a:cubicBezTo>
                <a:cubicBezTo>
                  <a:pt x="13040" y="314"/>
                  <a:pt x="13011" y="314"/>
                  <a:pt x="13011" y="314"/>
                </a:cubicBezTo>
                <a:cubicBezTo>
                  <a:pt x="12969" y="312"/>
                  <a:pt x="12927" y="311"/>
                  <a:pt x="12885" y="311"/>
                </a:cubicBezTo>
                <a:cubicBezTo>
                  <a:pt x="12353" y="311"/>
                  <a:pt x="11804" y="471"/>
                  <a:pt x="11328" y="656"/>
                </a:cubicBezTo>
                <a:cubicBezTo>
                  <a:pt x="10244" y="1113"/>
                  <a:pt x="9388" y="1911"/>
                  <a:pt x="8560" y="2739"/>
                </a:cubicBezTo>
                <a:cubicBezTo>
                  <a:pt x="6963" y="3509"/>
                  <a:pt x="5422" y="4422"/>
                  <a:pt x="4024" y="5535"/>
                </a:cubicBezTo>
                <a:cubicBezTo>
                  <a:pt x="2711" y="6562"/>
                  <a:pt x="1513" y="7846"/>
                  <a:pt x="857" y="9387"/>
                </a:cubicBezTo>
                <a:cubicBezTo>
                  <a:pt x="200" y="10899"/>
                  <a:pt x="1" y="12839"/>
                  <a:pt x="999" y="14209"/>
                </a:cubicBezTo>
                <a:cubicBezTo>
                  <a:pt x="1758" y="15213"/>
                  <a:pt x="2929" y="15599"/>
                  <a:pt x="4121" y="15599"/>
                </a:cubicBezTo>
                <a:cubicBezTo>
                  <a:pt x="4588" y="15599"/>
                  <a:pt x="5058" y="15540"/>
                  <a:pt x="5507" y="15436"/>
                </a:cubicBezTo>
                <a:cubicBezTo>
                  <a:pt x="6449" y="15179"/>
                  <a:pt x="7305" y="14779"/>
                  <a:pt x="8189" y="14380"/>
                </a:cubicBezTo>
                <a:cubicBezTo>
                  <a:pt x="9103" y="14009"/>
                  <a:pt x="10016" y="13724"/>
                  <a:pt x="10957" y="13467"/>
                </a:cubicBezTo>
                <a:cubicBezTo>
                  <a:pt x="12698" y="12982"/>
                  <a:pt x="14467" y="12525"/>
                  <a:pt x="15950" y="11441"/>
                </a:cubicBezTo>
                <a:cubicBezTo>
                  <a:pt x="16635" y="10956"/>
                  <a:pt x="17234" y="10385"/>
                  <a:pt x="17662" y="9672"/>
                </a:cubicBezTo>
                <a:cubicBezTo>
                  <a:pt x="18176" y="8873"/>
                  <a:pt x="18404" y="7960"/>
                  <a:pt x="18433" y="7047"/>
                </a:cubicBezTo>
                <a:cubicBezTo>
                  <a:pt x="18461" y="6106"/>
                  <a:pt x="18290" y="5164"/>
                  <a:pt x="18062" y="4251"/>
                </a:cubicBezTo>
                <a:cubicBezTo>
                  <a:pt x="17805" y="3395"/>
                  <a:pt x="17520" y="2539"/>
                  <a:pt x="17063" y="1769"/>
                </a:cubicBezTo>
                <a:cubicBezTo>
                  <a:pt x="16635" y="1055"/>
                  <a:pt x="16036" y="456"/>
                  <a:pt x="15237" y="171"/>
                </a:cubicBezTo>
                <a:cubicBezTo>
                  <a:pt x="14923" y="58"/>
                  <a:pt x="14587" y="0"/>
                  <a:pt x="14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txBox="1">
            <a:spLocks noGrp="1"/>
          </p:cNvSpPr>
          <p:nvPr>
            <p:ph type="title"/>
          </p:nvPr>
        </p:nvSpPr>
        <p:spPr>
          <a:xfrm>
            <a:off x="713100" y="567149"/>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0"/>
        <p:cNvGrpSpPr/>
        <p:nvPr/>
      </p:nvGrpSpPr>
      <p:grpSpPr>
        <a:xfrm>
          <a:off x="0" y="0"/>
          <a:ext cx="0" cy="0"/>
          <a:chOff x="0" y="0"/>
          <a:chExt cx="0" cy="0"/>
        </a:xfrm>
      </p:grpSpPr>
      <p:grpSp>
        <p:nvGrpSpPr>
          <p:cNvPr id="101" name="Google Shape;101;p8"/>
          <p:cNvGrpSpPr/>
          <p:nvPr/>
        </p:nvGrpSpPr>
        <p:grpSpPr>
          <a:xfrm rot="-1452517">
            <a:off x="7572892" y="274067"/>
            <a:ext cx="1127800" cy="645040"/>
            <a:chOff x="2567050" y="2204500"/>
            <a:chExt cx="594200" cy="339850"/>
          </a:xfrm>
        </p:grpSpPr>
        <p:sp>
          <p:nvSpPr>
            <p:cNvPr id="102" name="Google Shape;102;p8"/>
            <p:cNvSpPr/>
            <p:nvPr/>
          </p:nvSpPr>
          <p:spPr>
            <a:xfrm>
              <a:off x="2567050" y="2426350"/>
              <a:ext cx="200475" cy="85375"/>
            </a:xfrm>
            <a:custGeom>
              <a:avLst/>
              <a:gdLst/>
              <a:ahLst/>
              <a:cxnLst/>
              <a:rect l="l" t="t" r="r" b="b"/>
              <a:pathLst>
                <a:path w="8019" h="3415" extrusionOk="0">
                  <a:moveTo>
                    <a:pt x="2206" y="405"/>
                  </a:moveTo>
                  <a:cubicBezTo>
                    <a:pt x="3003" y="405"/>
                    <a:pt x="3829" y="586"/>
                    <a:pt x="4566" y="811"/>
                  </a:cubicBezTo>
                  <a:cubicBezTo>
                    <a:pt x="5108" y="982"/>
                    <a:pt x="5621" y="1182"/>
                    <a:pt x="6135" y="1439"/>
                  </a:cubicBezTo>
                  <a:cubicBezTo>
                    <a:pt x="6563" y="1667"/>
                    <a:pt x="7020" y="1924"/>
                    <a:pt x="7333" y="2323"/>
                  </a:cubicBezTo>
                  <a:cubicBezTo>
                    <a:pt x="7505" y="2523"/>
                    <a:pt x="7704" y="2837"/>
                    <a:pt x="7333" y="2951"/>
                  </a:cubicBezTo>
                  <a:cubicBezTo>
                    <a:pt x="7217" y="3003"/>
                    <a:pt x="7077" y="3019"/>
                    <a:pt x="6933" y="3019"/>
                  </a:cubicBezTo>
                  <a:cubicBezTo>
                    <a:pt x="6758" y="3019"/>
                    <a:pt x="6576" y="2995"/>
                    <a:pt x="6420" y="2979"/>
                  </a:cubicBezTo>
                  <a:cubicBezTo>
                    <a:pt x="5878" y="2951"/>
                    <a:pt x="5308" y="2865"/>
                    <a:pt x="4766" y="2751"/>
                  </a:cubicBezTo>
                  <a:cubicBezTo>
                    <a:pt x="3938" y="2609"/>
                    <a:pt x="3111" y="2380"/>
                    <a:pt x="2312" y="2123"/>
                  </a:cubicBezTo>
                  <a:cubicBezTo>
                    <a:pt x="1912" y="1895"/>
                    <a:pt x="1484" y="1695"/>
                    <a:pt x="1056" y="1496"/>
                  </a:cubicBezTo>
                  <a:cubicBezTo>
                    <a:pt x="857" y="1382"/>
                    <a:pt x="600" y="1210"/>
                    <a:pt x="657" y="954"/>
                  </a:cubicBezTo>
                  <a:cubicBezTo>
                    <a:pt x="742" y="668"/>
                    <a:pt x="1028" y="554"/>
                    <a:pt x="1285" y="497"/>
                  </a:cubicBezTo>
                  <a:cubicBezTo>
                    <a:pt x="1583" y="433"/>
                    <a:pt x="1892" y="405"/>
                    <a:pt x="2206" y="405"/>
                  </a:cubicBezTo>
                  <a:close/>
                  <a:moveTo>
                    <a:pt x="2110" y="0"/>
                  </a:moveTo>
                  <a:cubicBezTo>
                    <a:pt x="1697" y="0"/>
                    <a:pt x="1279" y="44"/>
                    <a:pt x="914" y="183"/>
                  </a:cubicBezTo>
                  <a:cubicBezTo>
                    <a:pt x="372" y="412"/>
                    <a:pt x="1" y="1068"/>
                    <a:pt x="457" y="1553"/>
                  </a:cubicBezTo>
                  <a:cubicBezTo>
                    <a:pt x="714" y="1810"/>
                    <a:pt x="1056" y="1924"/>
                    <a:pt x="1342" y="2066"/>
                  </a:cubicBezTo>
                  <a:cubicBezTo>
                    <a:pt x="1370" y="2066"/>
                    <a:pt x="1399" y="2095"/>
                    <a:pt x="1427" y="2095"/>
                  </a:cubicBezTo>
                  <a:cubicBezTo>
                    <a:pt x="2569" y="2609"/>
                    <a:pt x="3710" y="2979"/>
                    <a:pt x="4908" y="3208"/>
                  </a:cubicBezTo>
                  <a:cubicBezTo>
                    <a:pt x="5593" y="3322"/>
                    <a:pt x="6278" y="3407"/>
                    <a:pt x="6991" y="3407"/>
                  </a:cubicBezTo>
                  <a:cubicBezTo>
                    <a:pt x="7032" y="3412"/>
                    <a:pt x="7074" y="3414"/>
                    <a:pt x="7117" y="3414"/>
                  </a:cubicBezTo>
                  <a:cubicBezTo>
                    <a:pt x="7344" y="3414"/>
                    <a:pt x="7593" y="3347"/>
                    <a:pt x="7761" y="3179"/>
                  </a:cubicBezTo>
                  <a:cubicBezTo>
                    <a:pt x="7961" y="3008"/>
                    <a:pt x="8018" y="2723"/>
                    <a:pt x="7904" y="2466"/>
                  </a:cubicBezTo>
                  <a:cubicBezTo>
                    <a:pt x="7676" y="1924"/>
                    <a:pt x="7134" y="1524"/>
                    <a:pt x="6620" y="1239"/>
                  </a:cubicBezTo>
                  <a:cubicBezTo>
                    <a:pt x="6049" y="925"/>
                    <a:pt x="5422" y="668"/>
                    <a:pt x="4794" y="440"/>
                  </a:cubicBezTo>
                  <a:cubicBezTo>
                    <a:pt x="4166" y="240"/>
                    <a:pt x="3539"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8"/>
            <p:cNvSpPr/>
            <p:nvPr/>
          </p:nvSpPr>
          <p:spPr>
            <a:xfrm>
              <a:off x="2663350" y="2339325"/>
              <a:ext cx="200475" cy="85200"/>
            </a:xfrm>
            <a:custGeom>
              <a:avLst/>
              <a:gdLst/>
              <a:ahLst/>
              <a:cxnLst/>
              <a:rect l="l" t="t" r="r" b="b"/>
              <a:pathLst>
                <a:path w="8019" h="3408" extrusionOk="0">
                  <a:moveTo>
                    <a:pt x="2251" y="400"/>
                  </a:moveTo>
                  <a:cubicBezTo>
                    <a:pt x="3034" y="400"/>
                    <a:pt x="3842" y="570"/>
                    <a:pt x="4566" y="811"/>
                  </a:cubicBezTo>
                  <a:cubicBezTo>
                    <a:pt x="5108" y="982"/>
                    <a:pt x="5621" y="1182"/>
                    <a:pt x="6135" y="1439"/>
                  </a:cubicBezTo>
                  <a:cubicBezTo>
                    <a:pt x="6563" y="1667"/>
                    <a:pt x="7019" y="1924"/>
                    <a:pt x="7333" y="2295"/>
                  </a:cubicBezTo>
                  <a:cubicBezTo>
                    <a:pt x="7504" y="2494"/>
                    <a:pt x="7704" y="2808"/>
                    <a:pt x="7333" y="2951"/>
                  </a:cubicBezTo>
                  <a:cubicBezTo>
                    <a:pt x="7231" y="2997"/>
                    <a:pt x="7110" y="3010"/>
                    <a:pt x="6983" y="3010"/>
                  </a:cubicBezTo>
                  <a:cubicBezTo>
                    <a:pt x="6793" y="3010"/>
                    <a:pt x="6591" y="2980"/>
                    <a:pt x="6420" y="2980"/>
                  </a:cubicBezTo>
                  <a:cubicBezTo>
                    <a:pt x="5878" y="2922"/>
                    <a:pt x="5307" y="2865"/>
                    <a:pt x="4765" y="2751"/>
                  </a:cubicBezTo>
                  <a:cubicBezTo>
                    <a:pt x="3938" y="2609"/>
                    <a:pt x="3110" y="2380"/>
                    <a:pt x="2312" y="2095"/>
                  </a:cubicBezTo>
                  <a:cubicBezTo>
                    <a:pt x="1912" y="1867"/>
                    <a:pt x="1484" y="1696"/>
                    <a:pt x="1056" y="1467"/>
                  </a:cubicBezTo>
                  <a:cubicBezTo>
                    <a:pt x="856" y="1353"/>
                    <a:pt x="600" y="1211"/>
                    <a:pt x="657" y="925"/>
                  </a:cubicBezTo>
                  <a:cubicBezTo>
                    <a:pt x="742" y="668"/>
                    <a:pt x="1028" y="554"/>
                    <a:pt x="1284" y="497"/>
                  </a:cubicBezTo>
                  <a:cubicBezTo>
                    <a:pt x="1597" y="430"/>
                    <a:pt x="1922" y="400"/>
                    <a:pt x="2251" y="400"/>
                  </a:cubicBezTo>
                  <a:close/>
                  <a:moveTo>
                    <a:pt x="2110" y="0"/>
                  </a:moveTo>
                  <a:cubicBezTo>
                    <a:pt x="1697" y="0"/>
                    <a:pt x="1279" y="44"/>
                    <a:pt x="914" y="183"/>
                  </a:cubicBezTo>
                  <a:cubicBezTo>
                    <a:pt x="371" y="383"/>
                    <a:pt x="0" y="1068"/>
                    <a:pt x="457" y="1553"/>
                  </a:cubicBezTo>
                  <a:cubicBezTo>
                    <a:pt x="714" y="1781"/>
                    <a:pt x="1056" y="1895"/>
                    <a:pt x="1342" y="2038"/>
                  </a:cubicBezTo>
                  <a:cubicBezTo>
                    <a:pt x="1370" y="2066"/>
                    <a:pt x="1399" y="2066"/>
                    <a:pt x="1427" y="2095"/>
                  </a:cubicBezTo>
                  <a:cubicBezTo>
                    <a:pt x="2568" y="2609"/>
                    <a:pt x="3710" y="2980"/>
                    <a:pt x="4908" y="3208"/>
                  </a:cubicBezTo>
                  <a:cubicBezTo>
                    <a:pt x="5593" y="3322"/>
                    <a:pt x="6278" y="3407"/>
                    <a:pt x="6991" y="3407"/>
                  </a:cubicBezTo>
                  <a:cubicBezTo>
                    <a:pt x="7248" y="3407"/>
                    <a:pt x="7562" y="3379"/>
                    <a:pt x="7761" y="3179"/>
                  </a:cubicBezTo>
                  <a:cubicBezTo>
                    <a:pt x="7961" y="2980"/>
                    <a:pt x="8018" y="2723"/>
                    <a:pt x="7904" y="2466"/>
                  </a:cubicBezTo>
                  <a:cubicBezTo>
                    <a:pt x="7676" y="1924"/>
                    <a:pt x="7134" y="1524"/>
                    <a:pt x="6620" y="1239"/>
                  </a:cubicBezTo>
                  <a:cubicBezTo>
                    <a:pt x="6049" y="897"/>
                    <a:pt x="5422" y="640"/>
                    <a:pt x="4794" y="440"/>
                  </a:cubicBezTo>
                  <a:cubicBezTo>
                    <a:pt x="4166" y="240"/>
                    <a:pt x="3538"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a:off x="2809575" y="2459150"/>
              <a:ext cx="199750" cy="85200"/>
            </a:xfrm>
            <a:custGeom>
              <a:avLst/>
              <a:gdLst/>
              <a:ahLst/>
              <a:cxnLst/>
              <a:rect l="l" t="t" r="r" b="b"/>
              <a:pathLst>
                <a:path w="7990" h="3408" extrusionOk="0">
                  <a:moveTo>
                    <a:pt x="2245" y="400"/>
                  </a:moveTo>
                  <a:cubicBezTo>
                    <a:pt x="3020" y="400"/>
                    <a:pt x="3814" y="570"/>
                    <a:pt x="4537" y="811"/>
                  </a:cubicBezTo>
                  <a:cubicBezTo>
                    <a:pt x="5079" y="983"/>
                    <a:pt x="5621" y="1182"/>
                    <a:pt x="6135" y="1439"/>
                  </a:cubicBezTo>
                  <a:cubicBezTo>
                    <a:pt x="6563" y="1667"/>
                    <a:pt x="6991" y="1924"/>
                    <a:pt x="7305" y="2295"/>
                  </a:cubicBezTo>
                  <a:cubicBezTo>
                    <a:pt x="7476" y="2495"/>
                    <a:pt x="7676" y="2809"/>
                    <a:pt x="7333" y="2951"/>
                  </a:cubicBezTo>
                  <a:cubicBezTo>
                    <a:pt x="7231" y="2997"/>
                    <a:pt x="7110" y="3011"/>
                    <a:pt x="6983" y="3011"/>
                  </a:cubicBezTo>
                  <a:cubicBezTo>
                    <a:pt x="6794" y="3011"/>
                    <a:pt x="6592" y="2980"/>
                    <a:pt x="6420" y="2980"/>
                  </a:cubicBezTo>
                  <a:cubicBezTo>
                    <a:pt x="5850" y="2923"/>
                    <a:pt x="5308" y="2866"/>
                    <a:pt x="4737" y="2752"/>
                  </a:cubicBezTo>
                  <a:cubicBezTo>
                    <a:pt x="3938" y="2609"/>
                    <a:pt x="3111" y="2381"/>
                    <a:pt x="2312" y="2095"/>
                  </a:cubicBezTo>
                  <a:cubicBezTo>
                    <a:pt x="1884" y="1867"/>
                    <a:pt x="1456" y="1696"/>
                    <a:pt x="1056" y="1468"/>
                  </a:cubicBezTo>
                  <a:cubicBezTo>
                    <a:pt x="857" y="1354"/>
                    <a:pt x="600" y="1211"/>
                    <a:pt x="657" y="926"/>
                  </a:cubicBezTo>
                  <a:cubicBezTo>
                    <a:pt x="714" y="669"/>
                    <a:pt x="1028" y="555"/>
                    <a:pt x="1285" y="498"/>
                  </a:cubicBezTo>
                  <a:cubicBezTo>
                    <a:pt x="1597" y="430"/>
                    <a:pt x="1919" y="400"/>
                    <a:pt x="2245" y="400"/>
                  </a:cubicBezTo>
                  <a:close/>
                  <a:moveTo>
                    <a:pt x="2083" y="1"/>
                  </a:moveTo>
                  <a:cubicBezTo>
                    <a:pt x="1673" y="1"/>
                    <a:pt x="1261" y="45"/>
                    <a:pt x="914" y="184"/>
                  </a:cubicBezTo>
                  <a:cubicBezTo>
                    <a:pt x="372" y="383"/>
                    <a:pt x="1" y="1068"/>
                    <a:pt x="457" y="1553"/>
                  </a:cubicBezTo>
                  <a:cubicBezTo>
                    <a:pt x="685" y="1782"/>
                    <a:pt x="1028" y="1896"/>
                    <a:pt x="1342" y="2038"/>
                  </a:cubicBezTo>
                  <a:cubicBezTo>
                    <a:pt x="1370" y="2067"/>
                    <a:pt x="1399" y="2067"/>
                    <a:pt x="1427" y="2095"/>
                  </a:cubicBezTo>
                  <a:cubicBezTo>
                    <a:pt x="2540" y="2580"/>
                    <a:pt x="3681" y="2980"/>
                    <a:pt x="4908" y="3208"/>
                  </a:cubicBezTo>
                  <a:cubicBezTo>
                    <a:pt x="5593" y="3322"/>
                    <a:pt x="6278" y="3408"/>
                    <a:pt x="6962" y="3408"/>
                  </a:cubicBezTo>
                  <a:cubicBezTo>
                    <a:pt x="7248" y="3408"/>
                    <a:pt x="7533" y="3379"/>
                    <a:pt x="7733" y="3180"/>
                  </a:cubicBezTo>
                  <a:cubicBezTo>
                    <a:pt x="7961" y="2980"/>
                    <a:pt x="7990" y="2723"/>
                    <a:pt x="7904" y="2466"/>
                  </a:cubicBezTo>
                  <a:cubicBezTo>
                    <a:pt x="7676" y="1924"/>
                    <a:pt x="7134" y="1496"/>
                    <a:pt x="6620" y="1239"/>
                  </a:cubicBezTo>
                  <a:cubicBezTo>
                    <a:pt x="6049" y="897"/>
                    <a:pt x="5422" y="640"/>
                    <a:pt x="4794" y="441"/>
                  </a:cubicBezTo>
                  <a:cubicBezTo>
                    <a:pt x="4166" y="241"/>
                    <a:pt x="3510" y="98"/>
                    <a:pt x="2854" y="41"/>
                  </a:cubicBezTo>
                  <a:cubicBezTo>
                    <a:pt x="2609" y="19"/>
                    <a:pt x="2346" y="1"/>
                    <a:pt x="2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2961500" y="2412800"/>
              <a:ext cx="199750" cy="85200"/>
            </a:xfrm>
            <a:custGeom>
              <a:avLst/>
              <a:gdLst/>
              <a:ahLst/>
              <a:cxnLst/>
              <a:rect l="l" t="t" r="r" b="b"/>
              <a:pathLst>
                <a:path w="7990" h="3408" extrusionOk="0">
                  <a:moveTo>
                    <a:pt x="2190" y="405"/>
                  </a:moveTo>
                  <a:cubicBezTo>
                    <a:pt x="2990" y="405"/>
                    <a:pt x="3800" y="586"/>
                    <a:pt x="4538" y="811"/>
                  </a:cubicBezTo>
                  <a:cubicBezTo>
                    <a:pt x="5080" y="982"/>
                    <a:pt x="5622" y="1182"/>
                    <a:pt x="6107" y="1439"/>
                  </a:cubicBezTo>
                  <a:cubicBezTo>
                    <a:pt x="6563" y="1667"/>
                    <a:pt x="6991" y="1924"/>
                    <a:pt x="7305" y="2295"/>
                  </a:cubicBezTo>
                  <a:cubicBezTo>
                    <a:pt x="7476" y="2523"/>
                    <a:pt x="7676" y="2808"/>
                    <a:pt x="7334" y="2951"/>
                  </a:cubicBezTo>
                  <a:cubicBezTo>
                    <a:pt x="7204" y="3002"/>
                    <a:pt x="7058" y="3019"/>
                    <a:pt x="6912" y="3019"/>
                  </a:cubicBezTo>
                  <a:cubicBezTo>
                    <a:pt x="6736" y="3019"/>
                    <a:pt x="6561" y="2995"/>
                    <a:pt x="6421" y="2979"/>
                  </a:cubicBezTo>
                  <a:cubicBezTo>
                    <a:pt x="5850" y="2922"/>
                    <a:pt x="5279" y="2865"/>
                    <a:pt x="4737" y="2751"/>
                  </a:cubicBezTo>
                  <a:cubicBezTo>
                    <a:pt x="3910" y="2608"/>
                    <a:pt x="3111" y="2380"/>
                    <a:pt x="2312" y="2123"/>
                  </a:cubicBezTo>
                  <a:cubicBezTo>
                    <a:pt x="1884" y="1895"/>
                    <a:pt x="1456" y="1695"/>
                    <a:pt x="1057" y="1467"/>
                  </a:cubicBezTo>
                  <a:cubicBezTo>
                    <a:pt x="828" y="1382"/>
                    <a:pt x="572" y="1210"/>
                    <a:pt x="657" y="954"/>
                  </a:cubicBezTo>
                  <a:cubicBezTo>
                    <a:pt x="714" y="668"/>
                    <a:pt x="1028" y="554"/>
                    <a:pt x="1256" y="497"/>
                  </a:cubicBezTo>
                  <a:cubicBezTo>
                    <a:pt x="1563" y="433"/>
                    <a:pt x="1876" y="405"/>
                    <a:pt x="2190" y="405"/>
                  </a:cubicBezTo>
                  <a:close/>
                  <a:moveTo>
                    <a:pt x="2082" y="0"/>
                  </a:moveTo>
                  <a:cubicBezTo>
                    <a:pt x="1669" y="0"/>
                    <a:pt x="1251" y="44"/>
                    <a:pt x="885" y="183"/>
                  </a:cubicBezTo>
                  <a:cubicBezTo>
                    <a:pt x="343" y="383"/>
                    <a:pt x="1" y="1068"/>
                    <a:pt x="457" y="1553"/>
                  </a:cubicBezTo>
                  <a:cubicBezTo>
                    <a:pt x="686" y="1781"/>
                    <a:pt x="1028" y="1924"/>
                    <a:pt x="1342" y="2066"/>
                  </a:cubicBezTo>
                  <a:cubicBezTo>
                    <a:pt x="1370" y="2066"/>
                    <a:pt x="1399" y="2066"/>
                    <a:pt x="1428" y="2095"/>
                  </a:cubicBezTo>
                  <a:cubicBezTo>
                    <a:pt x="2540" y="2608"/>
                    <a:pt x="3682" y="2979"/>
                    <a:pt x="4908" y="3208"/>
                  </a:cubicBezTo>
                  <a:cubicBezTo>
                    <a:pt x="5565" y="3322"/>
                    <a:pt x="6278" y="3407"/>
                    <a:pt x="6963" y="3407"/>
                  </a:cubicBezTo>
                  <a:cubicBezTo>
                    <a:pt x="7248" y="3407"/>
                    <a:pt x="7533" y="3379"/>
                    <a:pt x="7733" y="3179"/>
                  </a:cubicBezTo>
                  <a:cubicBezTo>
                    <a:pt x="7933" y="3008"/>
                    <a:pt x="7990" y="2723"/>
                    <a:pt x="7904" y="2466"/>
                  </a:cubicBezTo>
                  <a:cubicBezTo>
                    <a:pt x="7676" y="1924"/>
                    <a:pt x="7105" y="1524"/>
                    <a:pt x="6620" y="1239"/>
                  </a:cubicBezTo>
                  <a:cubicBezTo>
                    <a:pt x="6050" y="896"/>
                    <a:pt x="5422" y="668"/>
                    <a:pt x="4794" y="440"/>
                  </a:cubicBezTo>
                  <a:cubicBezTo>
                    <a:pt x="4167" y="240"/>
                    <a:pt x="3510" y="98"/>
                    <a:pt x="2854" y="41"/>
                  </a:cubicBezTo>
                  <a:cubicBezTo>
                    <a:pt x="2609" y="18"/>
                    <a:pt x="2347" y="0"/>
                    <a:pt x="2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a:off x="2592025" y="2204500"/>
              <a:ext cx="200450" cy="85375"/>
            </a:xfrm>
            <a:custGeom>
              <a:avLst/>
              <a:gdLst/>
              <a:ahLst/>
              <a:cxnLst/>
              <a:rect l="l" t="t" r="r" b="b"/>
              <a:pathLst>
                <a:path w="8018" h="3415" extrusionOk="0">
                  <a:moveTo>
                    <a:pt x="2206" y="405"/>
                  </a:moveTo>
                  <a:cubicBezTo>
                    <a:pt x="3003" y="405"/>
                    <a:pt x="3828" y="586"/>
                    <a:pt x="4565" y="811"/>
                  </a:cubicBezTo>
                  <a:cubicBezTo>
                    <a:pt x="5108" y="983"/>
                    <a:pt x="5621" y="1182"/>
                    <a:pt x="6135" y="1439"/>
                  </a:cubicBezTo>
                  <a:cubicBezTo>
                    <a:pt x="6563" y="1667"/>
                    <a:pt x="6991" y="1924"/>
                    <a:pt x="7305" y="2324"/>
                  </a:cubicBezTo>
                  <a:cubicBezTo>
                    <a:pt x="7476" y="2523"/>
                    <a:pt x="7675" y="2837"/>
                    <a:pt x="7333" y="2980"/>
                  </a:cubicBezTo>
                  <a:cubicBezTo>
                    <a:pt x="7232" y="3014"/>
                    <a:pt x="7114" y="3025"/>
                    <a:pt x="6990" y="3025"/>
                  </a:cubicBezTo>
                  <a:cubicBezTo>
                    <a:pt x="6798" y="3025"/>
                    <a:pt x="6593" y="2997"/>
                    <a:pt x="6420" y="2980"/>
                  </a:cubicBezTo>
                  <a:cubicBezTo>
                    <a:pt x="5849" y="2951"/>
                    <a:pt x="5307" y="2866"/>
                    <a:pt x="4737" y="2752"/>
                  </a:cubicBezTo>
                  <a:cubicBezTo>
                    <a:pt x="3938" y="2609"/>
                    <a:pt x="3110" y="2409"/>
                    <a:pt x="2311" y="2124"/>
                  </a:cubicBezTo>
                  <a:cubicBezTo>
                    <a:pt x="1912" y="1896"/>
                    <a:pt x="1484" y="1696"/>
                    <a:pt x="1056" y="1496"/>
                  </a:cubicBezTo>
                  <a:cubicBezTo>
                    <a:pt x="856" y="1382"/>
                    <a:pt x="599" y="1211"/>
                    <a:pt x="657" y="954"/>
                  </a:cubicBezTo>
                  <a:cubicBezTo>
                    <a:pt x="742" y="669"/>
                    <a:pt x="1027" y="555"/>
                    <a:pt x="1284" y="498"/>
                  </a:cubicBezTo>
                  <a:cubicBezTo>
                    <a:pt x="1582" y="433"/>
                    <a:pt x="1892" y="405"/>
                    <a:pt x="2206" y="405"/>
                  </a:cubicBezTo>
                  <a:close/>
                  <a:moveTo>
                    <a:pt x="2104" y="1"/>
                  </a:moveTo>
                  <a:cubicBezTo>
                    <a:pt x="1697" y="1"/>
                    <a:pt x="1279" y="45"/>
                    <a:pt x="913" y="184"/>
                  </a:cubicBezTo>
                  <a:cubicBezTo>
                    <a:pt x="371" y="412"/>
                    <a:pt x="0" y="1068"/>
                    <a:pt x="457" y="1553"/>
                  </a:cubicBezTo>
                  <a:cubicBezTo>
                    <a:pt x="685" y="1810"/>
                    <a:pt x="1056" y="1924"/>
                    <a:pt x="1341" y="2067"/>
                  </a:cubicBezTo>
                  <a:cubicBezTo>
                    <a:pt x="1370" y="2067"/>
                    <a:pt x="1398" y="2095"/>
                    <a:pt x="1427" y="2095"/>
                  </a:cubicBezTo>
                  <a:cubicBezTo>
                    <a:pt x="2540" y="2609"/>
                    <a:pt x="3681" y="2980"/>
                    <a:pt x="4908" y="3208"/>
                  </a:cubicBezTo>
                  <a:cubicBezTo>
                    <a:pt x="5593" y="3322"/>
                    <a:pt x="6277" y="3408"/>
                    <a:pt x="6962" y="3408"/>
                  </a:cubicBezTo>
                  <a:cubicBezTo>
                    <a:pt x="7007" y="3412"/>
                    <a:pt x="7052" y="3415"/>
                    <a:pt x="7097" y="3415"/>
                  </a:cubicBezTo>
                  <a:cubicBezTo>
                    <a:pt x="7336" y="3415"/>
                    <a:pt x="7569" y="3348"/>
                    <a:pt x="7761" y="3180"/>
                  </a:cubicBezTo>
                  <a:cubicBezTo>
                    <a:pt x="7961" y="3008"/>
                    <a:pt x="8018" y="2723"/>
                    <a:pt x="7904" y="2466"/>
                  </a:cubicBezTo>
                  <a:cubicBezTo>
                    <a:pt x="7675" y="1924"/>
                    <a:pt x="7133" y="1525"/>
                    <a:pt x="6620" y="1239"/>
                  </a:cubicBezTo>
                  <a:cubicBezTo>
                    <a:pt x="6049" y="926"/>
                    <a:pt x="5421" y="669"/>
                    <a:pt x="4794" y="469"/>
                  </a:cubicBezTo>
                  <a:cubicBezTo>
                    <a:pt x="4166" y="241"/>
                    <a:pt x="3510" y="98"/>
                    <a:pt x="2853" y="41"/>
                  </a:cubicBezTo>
                  <a:cubicBezTo>
                    <a:pt x="2620" y="19"/>
                    <a:pt x="2364" y="1"/>
                    <a:pt x="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2835250" y="2296525"/>
              <a:ext cx="199750" cy="85200"/>
            </a:xfrm>
            <a:custGeom>
              <a:avLst/>
              <a:gdLst/>
              <a:ahLst/>
              <a:cxnLst/>
              <a:rect l="l" t="t" r="r" b="b"/>
              <a:pathLst>
                <a:path w="7990" h="3408" extrusionOk="0">
                  <a:moveTo>
                    <a:pt x="2205" y="405"/>
                  </a:moveTo>
                  <a:cubicBezTo>
                    <a:pt x="3001" y="405"/>
                    <a:pt x="3821" y="586"/>
                    <a:pt x="4537" y="811"/>
                  </a:cubicBezTo>
                  <a:cubicBezTo>
                    <a:pt x="5079" y="982"/>
                    <a:pt x="5622" y="1182"/>
                    <a:pt x="6135" y="1439"/>
                  </a:cubicBezTo>
                  <a:cubicBezTo>
                    <a:pt x="6563" y="1667"/>
                    <a:pt x="6991" y="1924"/>
                    <a:pt x="7305" y="2295"/>
                  </a:cubicBezTo>
                  <a:cubicBezTo>
                    <a:pt x="7476" y="2523"/>
                    <a:pt x="7676" y="2808"/>
                    <a:pt x="7334" y="2951"/>
                  </a:cubicBezTo>
                  <a:cubicBezTo>
                    <a:pt x="7231" y="2997"/>
                    <a:pt x="7110" y="3010"/>
                    <a:pt x="6983" y="3010"/>
                  </a:cubicBezTo>
                  <a:cubicBezTo>
                    <a:pt x="6794" y="3010"/>
                    <a:pt x="6592" y="2980"/>
                    <a:pt x="6420" y="2980"/>
                  </a:cubicBezTo>
                  <a:cubicBezTo>
                    <a:pt x="5850" y="2923"/>
                    <a:pt x="5308" y="2865"/>
                    <a:pt x="4737" y="2751"/>
                  </a:cubicBezTo>
                  <a:cubicBezTo>
                    <a:pt x="3938" y="2609"/>
                    <a:pt x="3111" y="2380"/>
                    <a:pt x="2312" y="2124"/>
                  </a:cubicBezTo>
                  <a:cubicBezTo>
                    <a:pt x="1912" y="1895"/>
                    <a:pt x="1484" y="1696"/>
                    <a:pt x="1056" y="1467"/>
                  </a:cubicBezTo>
                  <a:cubicBezTo>
                    <a:pt x="857" y="1382"/>
                    <a:pt x="600" y="1211"/>
                    <a:pt x="657" y="954"/>
                  </a:cubicBezTo>
                  <a:cubicBezTo>
                    <a:pt x="743" y="668"/>
                    <a:pt x="1028" y="554"/>
                    <a:pt x="1285" y="497"/>
                  </a:cubicBezTo>
                  <a:cubicBezTo>
                    <a:pt x="1583" y="433"/>
                    <a:pt x="1892" y="405"/>
                    <a:pt x="2205" y="405"/>
                  </a:cubicBezTo>
                  <a:close/>
                  <a:moveTo>
                    <a:pt x="2096" y="1"/>
                  </a:moveTo>
                  <a:cubicBezTo>
                    <a:pt x="1684" y="1"/>
                    <a:pt x="1262" y="44"/>
                    <a:pt x="914" y="183"/>
                  </a:cubicBezTo>
                  <a:cubicBezTo>
                    <a:pt x="372" y="383"/>
                    <a:pt x="1" y="1068"/>
                    <a:pt x="457" y="1553"/>
                  </a:cubicBezTo>
                  <a:cubicBezTo>
                    <a:pt x="686" y="1781"/>
                    <a:pt x="1028" y="1924"/>
                    <a:pt x="1342" y="2038"/>
                  </a:cubicBezTo>
                  <a:cubicBezTo>
                    <a:pt x="1370" y="2067"/>
                    <a:pt x="1399" y="2067"/>
                    <a:pt x="1427" y="2095"/>
                  </a:cubicBezTo>
                  <a:cubicBezTo>
                    <a:pt x="2540" y="2609"/>
                    <a:pt x="3681" y="2980"/>
                    <a:pt x="4908" y="3208"/>
                  </a:cubicBezTo>
                  <a:cubicBezTo>
                    <a:pt x="5593" y="3322"/>
                    <a:pt x="6278" y="3408"/>
                    <a:pt x="6963" y="3408"/>
                  </a:cubicBezTo>
                  <a:cubicBezTo>
                    <a:pt x="7248" y="3408"/>
                    <a:pt x="7533" y="3379"/>
                    <a:pt x="7762" y="3179"/>
                  </a:cubicBezTo>
                  <a:cubicBezTo>
                    <a:pt x="7961" y="2980"/>
                    <a:pt x="7990" y="2723"/>
                    <a:pt x="7904" y="2466"/>
                  </a:cubicBezTo>
                  <a:cubicBezTo>
                    <a:pt x="7676" y="1924"/>
                    <a:pt x="7134" y="1524"/>
                    <a:pt x="6620" y="1239"/>
                  </a:cubicBezTo>
                  <a:cubicBezTo>
                    <a:pt x="6050" y="897"/>
                    <a:pt x="5422" y="668"/>
                    <a:pt x="4794" y="440"/>
                  </a:cubicBezTo>
                  <a:cubicBezTo>
                    <a:pt x="4166" y="240"/>
                    <a:pt x="3510" y="98"/>
                    <a:pt x="2854" y="41"/>
                  </a:cubicBezTo>
                  <a:cubicBezTo>
                    <a:pt x="2620" y="18"/>
                    <a:pt x="2360" y="1"/>
                    <a:pt x="20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8"/>
          <p:cNvSpPr/>
          <p:nvPr/>
        </p:nvSpPr>
        <p:spPr>
          <a:xfrm rot="1685193">
            <a:off x="-1295069" y="-205246"/>
            <a:ext cx="3678281" cy="2714212"/>
          </a:xfrm>
          <a:custGeom>
            <a:avLst/>
            <a:gdLst/>
            <a:ahLst/>
            <a:cxnLst/>
            <a:rect l="l" t="t" r="r" b="b"/>
            <a:pathLst>
              <a:path w="36750" h="27117" extrusionOk="0">
                <a:moveTo>
                  <a:pt x="29872" y="1"/>
                </a:moveTo>
                <a:cubicBezTo>
                  <a:pt x="28363" y="1"/>
                  <a:pt x="26882" y="464"/>
                  <a:pt x="25451" y="1004"/>
                </a:cubicBezTo>
                <a:cubicBezTo>
                  <a:pt x="17918" y="3772"/>
                  <a:pt x="10956" y="8051"/>
                  <a:pt x="4993" y="13444"/>
                </a:cubicBezTo>
                <a:cubicBezTo>
                  <a:pt x="2511" y="15670"/>
                  <a:pt x="0" y="18694"/>
                  <a:pt x="656" y="21975"/>
                </a:cubicBezTo>
                <a:cubicBezTo>
                  <a:pt x="1056" y="24001"/>
                  <a:pt x="2654" y="25656"/>
                  <a:pt x="4565" y="26455"/>
                </a:cubicBezTo>
                <a:cubicBezTo>
                  <a:pt x="5668" y="26923"/>
                  <a:pt x="6869" y="27117"/>
                  <a:pt x="8082" y="27117"/>
                </a:cubicBezTo>
                <a:cubicBezTo>
                  <a:pt x="8940" y="27117"/>
                  <a:pt x="9803" y="27020"/>
                  <a:pt x="10643" y="26854"/>
                </a:cubicBezTo>
                <a:cubicBezTo>
                  <a:pt x="15864" y="25770"/>
                  <a:pt x="20115" y="22089"/>
                  <a:pt x="24081" y="18523"/>
                </a:cubicBezTo>
                <a:cubicBezTo>
                  <a:pt x="25422" y="17324"/>
                  <a:pt x="27733" y="15641"/>
                  <a:pt x="29873" y="13644"/>
                </a:cubicBezTo>
                <a:cubicBezTo>
                  <a:pt x="33525" y="10306"/>
                  <a:pt x="36750" y="6111"/>
                  <a:pt x="34239" y="2088"/>
                </a:cubicBezTo>
                <a:cubicBezTo>
                  <a:pt x="33411" y="747"/>
                  <a:pt x="31728" y="34"/>
                  <a:pt x="30130" y="5"/>
                </a:cubicBezTo>
                <a:cubicBezTo>
                  <a:pt x="30044" y="2"/>
                  <a:pt x="29958" y="1"/>
                  <a:pt x="29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1887375" y="263300"/>
            <a:ext cx="572100" cy="449925"/>
          </a:xfrm>
          <a:custGeom>
            <a:avLst/>
            <a:gdLst/>
            <a:ahLst/>
            <a:cxnLst/>
            <a:rect l="l" t="t" r="r" b="b"/>
            <a:pathLst>
              <a:path w="22884" h="17997" extrusionOk="0">
                <a:moveTo>
                  <a:pt x="17237" y="0"/>
                </a:moveTo>
                <a:cubicBezTo>
                  <a:pt x="14525" y="0"/>
                  <a:pt x="11243" y="1204"/>
                  <a:pt x="9217" y="1886"/>
                </a:cubicBezTo>
                <a:cubicBezTo>
                  <a:pt x="7248" y="2543"/>
                  <a:pt x="5308" y="3313"/>
                  <a:pt x="3710" y="4625"/>
                </a:cubicBezTo>
                <a:cubicBezTo>
                  <a:pt x="1998" y="6023"/>
                  <a:pt x="771" y="7992"/>
                  <a:pt x="286" y="10161"/>
                </a:cubicBezTo>
                <a:cubicBezTo>
                  <a:pt x="58" y="11245"/>
                  <a:pt x="1" y="12386"/>
                  <a:pt x="343" y="13442"/>
                </a:cubicBezTo>
                <a:cubicBezTo>
                  <a:pt x="800" y="14868"/>
                  <a:pt x="1912" y="16010"/>
                  <a:pt x="3196" y="16752"/>
                </a:cubicBezTo>
                <a:cubicBezTo>
                  <a:pt x="4699" y="17623"/>
                  <a:pt x="6376" y="17997"/>
                  <a:pt x="8090" y="17997"/>
                </a:cubicBezTo>
                <a:cubicBezTo>
                  <a:pt x="10640" y="17997"/>
                  <a:pt x="13270" y="17170"/>
                  <a:pt x="15522" y="15924"/>
                </a:cubicBezTo>
                <a:cubicBezTo>
                  <a:pt x="18290" y="14383"/>
                  <a:pt x="20801" y="12158"/>
                  <a:pt x="21942" y="9219"/>
                </a:cubicBezTo>
                <a:cubicBezTo>
                  <a:pt x="22884" y="6708"/>
                  <a:pt x="22712" y="2485"/>
                  <a:pt x="20230" y="774"/>
                </a:cubicBezTo>
                <a:cubicBezTo>
                  <a:pt x="19425" y="215"/>
                  <a:pt x="18382" y="0"/>
                  <a:pt x="17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5924973" y="3988575"/>
            <a:ext cx="4218036" cy="1820846"/>
          </a:xfrm>
          <a:custGeom>
            <a:avLst/>
            <a:gdLst/>
            <a:ahLst/>
            <a:cxnLst/>
            <a:rect l="l" t="t" r="r" b="b"/>
            <a:pathLst>
              <a:path w="22884" h="17997" extrusionOk="0">
                <a:moveTo>
                  <a:pt x="17237" y="0"/>
                </a:moveTo>
                <a:cubicBezTo>
                  <a:pt x="14525" y="0"/>
                  <a:pt x="11243" y="1204"/>
                  <a:pt x="9217" y="1886"/>
                </a:cubicBezTo>
                <a:cubicBezTo>
                  <a:pt x="7248" y="2543"/>
                  <a:pt x="5308" y="3313"/>
                  <a:pt x="3710" y="4625"/>
                </a:cubicBezTo>
                <a:cubicBezTo>
                  <a:pt x="1998" y="6023"/>
                  <a:pt x="771" y="7992"/>
                  <a:pt x="286" y="10161"/>
                </a:cubicBezTo>
                <a:cubicBezTo>
                  <a:pt x="58" y="11245"/>
                  <a:pt x="1" y="12386"/>
                  <a:pt x="343" y="13442"/>
                </a:cubicBezTo>
                <a:cubicBezTo>
                  <a:pt x="800" y="14868"/>
                  <a:pt x="1912" y="16010"/>
                  <a:pt x="3196" y="16752"/>
                </a:cubicBezTo>
                <a:cubicBezTo>
                  <a:pt x="4699" y="17623"/>
                  <a:pt x="6376" y="17997"/>
                  <a:pt x="8090" y="17997"/>
                </a:cubicBezTo>
                <a:cubicBezTo>
                  <a:pt x="10640" y="17997"/>
                  <a:pt x="13270" y="17170"/>
                  <a:pt x="15522" y="15924"/>
                </a:cubicBezTo>
                <a:cubicBezTo>
                  <a:pt x="18290" y="14383"/>
                  <a:pt x="20801" y="12158"/>
                  <a:pt x="21942" y="9219"/>
                </a:cubicBezTo>
                <a:cubicBezTo>
                  <a:pt x="22884" y="6708"/>
                  <a:pt x="22712" y="2485"/>
                  <a:pt x="20230" y="774"/>
                </a:cubicBezTo>
                <a:cubicBezTo>
                  <a:pt x="19425" y="215"/>
                  <a:pt x="18382" y="0"/>
                  <a:pt x="17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8"/>
          <p:cNvGrpSpPr/>
          <p:nvPr/>
        </p:nvGrpSpPr>
        <p:grpSpPr>
          <a:xfrm rot="623712">
            <a:off x="3977549" y="-912553"/>
            <a:ext cx="2076762" cy="1937313"/>
            <a:chOff x="492250" y="689575"/>
            <a:chExt cx="1123275" cy="1047850"/>
          </a:xfrm>
        </p:grpSpPr>
        <p:sp>
          <p:nvSpPr>
            <p:cNvPr id="112" name="Google Shape;112;p8"/>
            <p:cNvSpPr/>
            <p:nvPr/>
          </p:nvSpPr>
          <p:spPr>
            <a:xfrm>
              <a:off x="720300" y="849350"/>
              <a:ext cx="54950" cy="849575"/>
            </a:xfrm>
            <a:custGeom>
              <a:avLst/>
              <a:gdLst/>
              <a:ahLst/>
              <a:cxnLst/>
              <a:rect l="l" t="t" r="r" b="b"/>
              <a:pathLst>
                <a:path w="2198" h="33983" extrusionOk="0">
                  <a:moveTo>
                    <a:pt x="2141" y="0"/>
                  </a:moveTo>
                  <a:cubicBezTo>
                    <a:pt x="2112" y="0"/>
                    <a:pt x="2084" y="22"/>
                    <a:pt x="2084" y="65"/>
                  </a:cubicBezTo>
                  <a:cubicBezTo>
                    <a:pt x="1855" y="4487"/>
                    <a:pt x="1656" y="8881"/>
                    <a:pt x="1427" y="13275"/>
                  </a:cubicBezTo>
                  <a:cubicBezTo>
                    <a:pt x="1171" y="17697"/>
                    <a:pt x="885" y="22091"/>
                    <a:pt x="571" y="26485"/>
                  </a:cubicBezTo>
                  <a:cubicBezTo>
                    <a:pt x="400" y="28939"/>
                    <a:pt x="172" y="31421"/>
                    <a:pt x="1" y="33875"/>
                  </a:cubicBezTo>
                  <a:cubicBezTo>
                    <a:pt x="1" y="33946"/>
                    <a:pt x="58" y="33982"/>
                    <a:pt x="115" y="33982"/>
                  </a:cubicBezTo>
                  <a:cubicBezTo>
                    <a:pt x="172" y="33982"/>
                    <a:pt x="229" y="33946"/>
                    <a:pt x="229" y="33875"/>
                  </a:cubicBezTo>
                  <a:cubicBezTo>
                    <a:pt x="657" y="29510"/>
                    <a:pt x="914" y="25087"/>
                    <a:pt x="1199" y="20693"/>
                  </a:cubicBezTo>
                  <a:cubicBezTo>
                    <a:pt x="1484" y="16299"/>
                    <a:pt x="1713" y="11905"/>
                    <a:pt x="1912" y="7483"/>
                  </a:cubicBezTo>
                  <a:cubicBezTo>
                    <a:pt x="2027" y="5029"/>
                    <a:pt x="2141" y="2547"/>
                    <a:pt x="2198" y="65"/>
                  </a:cubicBezTo>
                  <a:cubicBezTo>
                    <a:pt x="2198" y="22"/>
                    <a:pt x="2169" y="0"/>
                    <a:pt x="214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851125" y="805125"/>
              <a:ext cx="75350" cy="932300"/>
            </a:xfrm>
            <a:custGeom>
              <a:avLst/>
              <a:gdLst/>
              <a:ahLst/>
              <a:cxnLst/>
              <a:rect l="l" t="t" r="r" b="b"/>
              <a:pathLst>
                <a:path w="3014" h="37292" extrusionOk="0">
                  <a:moveTo>
                    <a:pt x="2957" y="0"/>
                  </a:moveTo>
                  <a:cubicBezTo>
                    <a:pt x="2928" y="0"/>
                    <a:pt x="2899" y="22"/>
                    <a:pt x="2899" y="65"/>
                  </a:cubicBezTo>
                  <a:cubicBezTo>
                    <a:pt x="2329" y="4915"/>
                    <a:pt x="1758" y="9765"/>
                    <a:pt x="1359" y="14616"/>
                  </a:cubicBezTo>
                  <a:cubicBezTo>
                    <a:pt x="1159" y="17070"/>
                    <a:pt x="1016" y="19495"/>
                    <a:pt x="931" y="21949"/>
                  </a:cubicBezTo>
                  <a:cubicBezTo>
                    <a:pt x="845" y="24345"/>
                    <a:pt x="845" y="26742"/>
                    <a:pt x="788" y="29110"/>
                  </a:cubicBezTo>
                  <a:cubicBezTo>
                    <a:pt x="702" y="31821"/>
                    <a:pt x="503" y="34531"/>
                    <a:pt x="18" y="37185"/>
                  </a:cubicBezTo>
                  <a:cubicBezTo>
                    <a:pt x="0" y="37254"/>
                    <a:pt x="56" y="37292"/>
                    <a:pt x="103" y="37292"/>
                  </a:cubicBezTo>
                  <a:cubicBezTo>
                    <a:pt x="134" y="37292"/>
                    <a:pt x="160" y="37276"/>
                    <a:pt x="160" y="37242"/>
                  </a:cubicBezTo>
                  <a:cubicBezTo>
                    <a:pt x="1102" y="32534"/>
                    <a:pt x="959" y="27712"/>
                    <a:pt x="1073" y="22947"/>
                  </a:cubicBezTo>
                  <a:cubicBezTo>
                    <a:pt x="1188" y="18040"/>
                    <a:pt x="1587" y="13161"/>
                    <a:pt x="2101" y="8282"/>
                  </a:cubicBezTo>
                  <a:cubicBezTo>
                    <a:pt x="2386" y="5543"/>
                    <a:pt x="2700" y="2804"/>
                    <a:pt x="3014" y="65"/>
                  </a:cubicBezTo>
                  <a:cubicBezTo>
                    <a:pt x="3014" y="22"/>
                    <a:pt x="2985" y="0"/>
                    <a:pt x="295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a:off x="931450" y="792875"/>
              <a:ext cx="64925" cy="931375"/>
            </a:xfrm>
            <a:custGeom>
              <a:avLst/>
              <a:gdLst/>
              <a:ahLst/>
              <a:cxnLst/>
              <a:rect l="l" t="t" r="r" b="b"/>
              <a:pathLst>
                <a:path w="2597" h="37255" extrusionOk="0">
                  <a:moveTo>
                    <a:pt x="2551" y="1"/>
                  </a:moveTo>
                  <a:cubicBezTo>
                    <a:pt x="2545" y="1"/>
                    <a:pt x="2540" y="4"/>
                    <a:pt x="2540" y="12"/>
                  </a:cubicBezTo>
                  <a:cubicBezTo>
                    <a:pt x="1769" y="4777"/>
                    <a:pt x="1284" y="9599"/>
                    <a:pt x="970" y="14393"/>
                  </a:cubicBezTo>
                  <a:cubicBezTo>
                    <a:pt x="657" y="19243"/>
                    <a:pt x="457" y="24094"/>
                    <a:pt x="286" y="28944"/>
                  </a:cubicBezTo>
                  <a:cubicBezTo>
                    <a:pt x="200" y="31683"/>
                    <a:pt x="86" y="34451"/>
                    <a:pt x="0" y="37190"/>
                  </a:cubicBezTo>
                  <a:cubicBezTo>
                    <a:pt x="0" y="37233"/>
                    <a:pt x="43" y="37254"/>
                    <a:pt x="86" y="37254"/>
                  </a:cubicBezTo>
                  <a:cubicBezTo>
                    <a:pt x="129" y="37254"/>
                    <a:pt x="171" y="37233"/>
                    <a:pt x="171" y="37190"/>
                  </a:cubicBezTo>
                  <a:cubicBezTo>
                    <a:pt x="400" y="32339"/>
                    <a:pt x="514" y="27489"/>
                    <a:pt x="685" y="22610"/>
                  </a:cubicBezTo>
                  <a:cubicBezTo>
                    <a:pt x="885" y="17817"/>
                    <a:pt x="1113" y="12995"/>
                    <a:pt x="1570" y="8201"/>
                  </a:cubicBezTo>
                  <a:cubicBezTo>
                    <a:pt x="1855" y="5462"/>
                    <a:pt x="2169" y="2752"/>
                    <a:pt x="2597" y="41"/>
                  </a:cubicBezTo>
                  <a:cubicBezTo>
                    <a:pt x="2597" y="21"/>
                    <a:pt x="2568" y="1"/>
                    <a:pt x="25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1089800" y="762500"/>
              <a:ext cx="33550" cy="948575"/>
            </a:xfrm>
            <a:custGeom>
              <a:avLst/>
              <a:gdLst/>
              <a:ahLst/>
              <a:cxnLst/>
              <a:rect l="l" t="t" r="r" b="b"/>
              <a:pathLst>
                <a:path w="1342" h="37943" extrusionOk="0">
                  <a:moveTo>
                    <a:pt x="799" y="1"/>
                  </a:moveTo>
                  <a:cubicBezTo>
                    <a:pt x="757" y="1"/>
                    <a:pt x="714" y="29"/>
                    <a:pt x="714" y="86"/>
                  </a:cubicBezTo>
                  <a:cubicBezTo>
                    <a:pt x="971" y="4994"/>
                    <a:pt x="1056" y="9901"/>
                    <a:pt x="1056" y="14837"/>
                  </a:cubicBezTo>
                  <a:cubicBezTo>
                    <a:pt x="1028" y="19745"/>
                    <a:pt x="856" y="24681"/>
                    <a:pt x="571" y="29588"/>
                  </a:cubicBezTo>
                  <a:cubicBezTo>
                    <a:pt x="485" y="30958"/>
                    <a:pt x="400" y="32356"/>
                    <a:pt x="314" y="33726"/>
                  </a:cubicBezTo>
                  <a:cubicBezTo>
                    <a:pt x="257" y="34410"/>
                    <a:pt x="200" y="35067"/>
                    <a:pt x="143" y="35751"/>
                  </a:cubicBezTo>
                  <a:cubicBezTo>
                    <a:pt x="86" y="36465"/>
                    <a:pt x="0" y="37178"/>
                    <a:pt x="29" y="37863"/>
                  </a:cubicBezTo>
                  <a:cubicBezTo>
                    <a:pt x="29" y="37912"/>
                    <a:pt x="77" y="37943"/>
                    <a:pt x="123" y="37943"/>
                  </a:cubicBezTo>
                  <a:cubicBezTo>
                    <a:pt x="156" y="37943"/>
                    <a:pt x="188" y="37927"/>
                    <a:pt x="200" y="37891"/>
                  </a:cubicBezTo>
                  <a:cubicBezTo>
                    <a:pt x="314" y="37321"/>
                    <a:pt x="343" y="36721"/>
                    <a:pt x="400" y="36122"/>
                  </a:cubicBezTo>
                  <a:cubicBezTo>
                    <a:pt x="457" y="35523"/>
                    <a:pt x="485" y="34895"/>
                    <a:pt x="543" y="34296"/>
                  </a:cubicBezTo>
                  <a:cubicBezTo>
                    <a:pt x="628" y="33041"/>
                    <a:pt x="714" y="31785"/>
                    <a:pt x="799" y="30559"/>
                  </a:cubicBezTo>
                  <a:cubicBezTo>
                    <a:pt x="942" y="28105"/>
                    <a:pt x="1085" y="25651"/>
                    <a:pt x="1142" y="23169"/>
                  </a:cubicBezTo>
                  <a:cubicBezTo>
                    <a:pt x="1313" y="18261"/>
                    <a:pt x="1341" y="13325"/>
                    <a:pt x="1199" y="8389"/>
                  </a:cubicBezTo>
                  <a:cubicBezTo>
                    <a:pt x="1142" y="5621"/>
                    <a:pt x="1028" y="2854"/>
                    <a:pt x="885" y="86"/>
                  </a:cubicBezTo>
                  <a:cubicBezTo>
                    <a:pt x="885" y="29"/>
                    <a:pt x="842" y="1"/>
                    <a:pt x="79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492250" y="689575"/>
              <a:ext cx="1123275" cy="890675"/>
            </a:xfrm>
            <a:custGeom>
              <a:avLst/>
              <a:gdLst/>
              <a:ahLst/>
              <a:cxnLst/>
              <a:rect l="l" t="t" r="r" b="b"/>
              <a:pathLst>
                <a:path w="44931" h="35627" extrusionOk="0">
                  <a:moveTo>
                    <a:pt x="29167" y="0"/>
                  </a:moveTo>
                  <a:cubicBezTo>
                    <a:pt x="29131" y="0"/>
                    <a:pt x="29095" y="22"/>
                    <a:pt x="29095" y="64"/>
                  </a:cubicBezTo>
                  <a:cubicBezTo>
                    <a:pt x="29352" y="3260"/>
                    <a:pt x="29609" y="6484"/>
                    <a:pt x="29752" y="9680"/>
                  </a:cubicBezTo>
                  <a:cubicBezTo>
                    <a:pt x="27868" y="9908"/>
                    <a:pt x="25985" y="10165"/>
                    <a:pt x="24102" y="10364"/>
                  </a:cubicBezTo>
                  <a:cubicBezTo>
                    <a:pt x="19708" y="10907"/>
                    <a:pt x="15314" y="11420"/>
                    <a:pt x="10920" y="11934"/>
                  </a:cubicBezTo>
                  <a:cubicBezTo>
                    <a:pt x="9693" y="12105"/>
                    <a:pt x="8467" y="12248"/>
                    <a:pt x="7240" y="12390"/>
                  </a:cubicBezTo>
                  <a:cubicBezTo>
                    <a:pt x="6650" y="12464"/>
                    <a:pt x="6046" y="12522"/>
                    <a:pt x="5441" y="12522"/>
                  </a:cubicBezTo>
                  <a:cubicBezTo>
                    <a:pt x="4876" y="12522"/>
                    <a:pt x="4311" y="12471"/>
                    <a:pt x="3759" y="12333"/>
                  </a:cubicBezTo>
                  <a:cubicBezTo>
                    <a:pt x="3749" y="12330"/>
                    <a:pt x="3741" y="12329"/>
                    <a:pt x="3733" y="12329"/>
                  </a:cubicBezTo>
                  <a:cubicBezTo>
                    <a:pt x="3668" y="12329"/>
                    <a:pt x="3651" y="12422"/>
                    <a:pt x="3702" y="12447"/>
                  </a:cubicBezTo>
                  <a:cubicBezTo>
                    <a:pt x="4301" y="12601"/>
                    <a:pt x="4910" y="12663"/>
                    <a:pt x="5518" y="12663"/>
                  </a:cubicBezTo>
                  <a:cubicBezTo>
                    <a:pt x="5923" y="12663"/>
                    <a:pt x="6327" y="12636"/>
                    <a:pt x="6726" y="12590"/>
                  </a:cubicBezTo>
                  <a:cubicBezTo>
                    <a:pt x="7810" y="12504"/>
                    <a:pt x="8923" y="12362"/>
                    <a:pt x="10007" y="12219"/>
                  </a:cubicBezTo>
                  <a:cubicBezTo>
                    <a:pt x="12176" y="11962"/>
                    <a:pt x="14373" y="11705"/>
                    <a:pt x="16570" y="11449"/>
                  </a:cubicBezTo>
                  <a:cubicBezTo>
                    <a:pt x="20964" y="10907"/>
                    <a:pt x="25358" y="10393"/>
                    <a:pt x="29780" y="9879"/>
                  </a:cubicBezTo>
                  <a:cubicBezTo>
                    <a:pt x="29809" y="10964"/>
                    <a:pt x="29866" y="12048"/>
                    <a:pt x="29894" y="13161"/>
                  </a:cubicBezTo>
                  <a:cubicBezTo>
                    <a:pt x="28468" y="13189"/>
                    <a:pt x="27041" y="13189"/>
                    <a:pt x="25586" y="13189"/>
                  </a:cubicBezTo>
                  <a:cubicBezTo>
                    <a:pt x="24064" y="13189"/>
                    <a:pt x="22530" y="13164"/>
                    <a:pt x="21000" y="13164"/>
                  </a:cubicBezTo>
                  <a:cubicBezTo>
                    <a:pt x="20234" y="13164"/>
                    <a:pt x="19470" y="13170"/>
                    <a:pt x="18710" y="13189"/>
                  </a:cubicBezTo>
                  <a:cubicBezTo>
                    <a:pt x="16313" y="13275"/>
                    <a:pt x="13916" y="13417"/>
                    <a:pt x="11519" y="13646"/>
                  </a:cubicBezTo>
                  <a:cubicBezTo>
                    <a:pt x="8809" y="13874"/>
                    <a:pt x="6127" y="14216"/>
                    <a:pt x="3445" y="14559"/>
                  </a:cubicBezTo>
                  <a:cubicBezTo>
                    <a:pt x="3359" y="14559"/>
                    <a:pt x="3359" y="14673"/>
                    <a:pt x="3445" y="14673"/>
                  </a:cubicBezTo>
                  <a:cubicBezTo>
                    <a:pt x="8267" y="14074"/>
                    <a:pt x="13089" y="13532"/>
                    <a:pt x="17911" y="13360"/>
                  </a:cubicBezTo>
                  <a:cubicBezTo>
                    <a:pt x="19060" y="13319"/>
                    <a:pt x="20208" y="13307"/>
                    <a:pt x="21357" y="13307"/>
                  </a:cubicBezTo>
                  <a:cubicBezTo>
                    <a:pt x="23228" y="13307"/>
                    <a:pt x="25098" y="13340"/>
                    <a:pt x="26969" y="13340"/>
                  </a:cubicBezTo>
                  <a:cubicBezTo>
                    <a:pt x="27944" y="13340"/>
                    <a:pt x="28919" y="13331"/>
                    <a:pt x="29894" y="13303"/>
                  </a:cubicBezTo>
                  <a:cubicBezTo>
                    <a:pt x="29894" y="13532"/>
                    <a:pt x="29894" y="13760"/>
                    <a:pt x="29923" y="13988"/>
                  </a:cubicBezTo>
                  <a:cubicBezTo>
                    <a:pt x="29951" y="15643"/>
                    <a:pt x="29923" y="17298"/>
                    <a:pt x="29894" y="18953"/>
                  </a:cubicBezTo>
                  <a:cubicBezTo>
                    <a:pt x="28353" y="18953"/>
                    <a:pt x="26841" y="18953"/>
                    <a:pt x="25301" y="18924"/>
                  </a:cubicBezTo>
                  <a:cubicBezTo>
                    <a:pt x="20961" y="18832"/>
                    <a:pt x="16621" y="18665"/>
                    <a:pt x="12267" y="18665"/>
                  </a:cubicBezTo>
                  <a:cubicBezTo>
                    <a:pt x="11239" y="18665"/>
                    <a:pt x="10210" y="18674"/>
                    <a:pt x="9180" y="18696"/>
                  </a:cubicBezTo>
                  <a:cubicBezTo>
                    <a:pt x="6155" y="18724"/>
                    <a:pt x="3131" y="18896"/>
                    <a:pt x="107" y="19238"/>
                  </a:cubicBezTo>
                  <a:cubicBezTo>
                    <a:pt x="58" y="19238"/>
                    <a:pt x="51" y="19301"/>
                    <a:pt x="86" y="19301"/>
                  </a:cubicBezTo>
                  <a:cubicBezTo>
                    <a:pt x="91" y="19301"/>
                    <a:pt x="98" y="19299"/>
                    <a:pt x="107" y="19295"/>
                  </a:cubicBezTo>
                  <a:cubicBezTo>
                    <a:pt x="3913" y="18910"/>
                    <a:pt x="7748" y="18784"/>
                    <a:pt x="11582" y="18784"/>
                  </a:cubicBezTo>
                  <a:cubicBezTo>
                    <a:pt x="13150" y="18784"/>
                    <a:pt x="14718" y="18805"/>
                    <a:pt x="16284" y="18839"/>
                  </a:cubicBezTo>
                  <a:cubicBezTo>
                    <a:pt x="20523" y="18918"/>
                    <a:pt x="24761" y="19098"/>
                    <a:pt x="28976" y="19098"/>
                  </a:cubicBezTo>
                  <a:cubicBezTo>
                    <a:pt x="29273" y="19098"/>
                    <a:pt x="29569" y="19097"/>
                    <a:pt x="29866" y="19095"/>
                  </a:cubicBezTo>
                  <a:lnTo>
                    <a:pt x="29866" y="19095"/>
                  </a:lnTo>
                  <a:cubicBezTo>
                    <a:pt x="29866" y="19723"/>
                    <a:pt x="29837" y="20322"/>
                    <a:pt x="29809" y="20921"/>
                  </a:cubicBezTo>
                  <a:cubicBezTo>
                    <a:pt x="29780" y="21235"/>
                    <a:pt x="29752" y="21521"/>
                    <a:pt x="29723" y="21834"/>
                  </a:cubicBezTo>
                  <a:cubicBezTo>
                    <a:pt x="28525" y="21806"/>
                    <a:pt x="27326" y="21777"/>
                    <a:pt x="26099" y="21749"/>
                  </a:cubicBezTo>
                  <a:cubicBezTo>
                    <a:pt x="20735" y="21606"/>
                    <a:pt x="15371" y="21521"/>
                    <a:pt x="9979" y="21378"/>
                  </a:cubicBezTo>
                  <a:cubicBezTo>
                    <a:pt x="6983" y="21292"/>
                    <a:pt x="3958" y="21150"/>
                    <a:pt x="991" y="20636"/>
                  </a:cubicBezTo>
                  <a:cubicBezTo>
                    <a:pt x="905" y="20636"/>
                    <a:pt x="877" y="20750"/>
                    <a:pt x="963" y="20779"/>
                  </a:cubicBezTo>
                  <a:cubicBezTo>
                    <a:pt x="3588" y="21207"/>
                    <a:pt x="6241" y="21349"/>
                    <a:pt x="8895" y="21435"/>
                  </a:cubicBezTo>
                  <a:cubicBezTo>
                    <a:pt x="11577" y="21521"/>
                    <a:pt x="14230" y="21578"/>
                    <a:pt x="16912" y="21635"/>
                  </a:cubicBezTo>
                  <a:cubicBezTo>
                    <a:pt x="21192" y="21720"/>
                    <a:pt x="25472" y="21834"/>
                    <a:pt x="29723" y="21920"/>
                  </a:cubicBezTo>
                  <a:cubicBezTo>
                    <a:pt x="29609" y="23575"/>
                    <a:pt x="29438" y="25201"/>
                    <a:pt x="29209" y="26856"/>
                  </a:cubicBezTo>
                  <a:cubicBezTo>
                    <a:pt x="28582" y="26828"/>
                    <a:pt x="27983" y="26828"/>
                    <a:pt x="27355" y="26799"/>
                  </a:cubicBezTo>
                  <a:cubicBezTo>
                    <a:pt x="22744" y="26709"/>
                    <a:pt x="18116" y="26529"/>
                    <a:pt x="13484" y="26529"/>
                  </a:cubicBezTo>
                  <a:cubicBezTo>
                    <a:pt x="12268" y="26529"/>
                    <a:pt x="11052" y="26541"/>
                    <a:pt x="9836" y="26571"/>
                  </a:cubicBezTo>
                  <a:cubicBezTo>
                    <a:pt x="6583" y="26656"/>
                    <a:pt x="3331" y="26885"/>
                    <a:pt x="78" y="27341"/>
                  </a:cubicBezTo>
                  <a:cubicBezTo>
                    <a:pt x="0" y="27341"/>
                    <a:pt x="40" y="27459"/>
                    <a:pt x="113" y="27459"/>
                  </a:cubicBezTo>
                  <a:cubicBezTo>
                    <a:pt x="120" y="27459"/>
                    <a:pt x="127" y="27458"/>
                    <a:pt x="135" y="27455"/>
                  </a:cubicBezTo>
                  <a:cubicBezTo>
                    <a:pt x="4627" y="26858"/>
                    <a:pt x="9170" y="26672"/>
                    <a:pt x="13711" y="26672"/>
                  </a:cubicBezTo>
                  <a:cubicBezTo>
                    <a:pt x="15026" y="26672"/>
                    <a:pt x="16341" y="26688"/>
                    <a:pt x="17654" y="26713"/>
                  </a:cubicBezTo>
                  <a:cubicBezTo>
                    <a:pt x="21477" y="26799"/>
                    <a:pt x="25329" y="26942"/>
                    <a:pt x="29181" y="26999"/>
                  </a:cubicBezTo>
                  <a:cubicBezTo>
                    <a:pt x="29152" y="27284"/>
                    <a:pt x="29095" y="27569"/>
                    <a:pt x="29067" y="27855"/>
                  </a:cubicBezTo>
                  <a:cubicBezTo>
                    <a:pt x="28867" y="29110"/>
                    <a:pt x="28696" y="30365"/>
                    <a:pt x="28553" y="31621"/>
                  </a:cubicBezTo>
                  <a:cubicBezTo>
                    <a:pt x="28553" y="31649"/>
                    <a:pt x="28553" y="31649"/>
                    <a:pt x="28553" y="31649"/>
                  </a:cubicBezTo>
                  <a:cubicBezTo>
                    <a:pt x="28211" y="31678"/>
                    <a:pt x="27868" y="31678"/>
                    <a:pt x="27555" y="31707"/>
                  </a:cubicBezTo>
                  <a:cubicBezTo>
                    <a:pt x="25275" y="31778"/>
                    <a:pt x="22995" y="31814"/>
                    <a:pt x="20717" y="31814"/>
                  </a:cubicBezTo>
                  <a:cubicBezTo>
                    <a:pt x="17521" y="31814"/>
                    <a:pt x="14330" y="31742"/>
                    <a:pt x="11149" y="31592"/>
                  </a:cubicBezTo>
                  <a:cubicBezTo>
                    <a:pt x="8067" y="31450"/>
                    <a:pt x="4986" y="31250"/>
                    <a:pt x="1933" y="30965"/>
                  </a:cubicBezTo>
                  <a:cubicBezTo>
                    <a:pt x="1925" y="30962"/>
                    <a:pt x="1918" y="30961"/>
                    <a:pt x="1912" y="30961"/>
                  </a:cubicBezTo>
                  <a:cubicBezTo>
                    <a:pt x="1848" y="30961"/>
                    <a:pt x="1855" y="31081"/>
                    <a:pt x="1933" y="31107"/>
                  </a:cubicBezTo>
                  <a:cubicBezTo>
                    <a:pt x="7382" y="31621"/>
                    <a:pt x="12860" y="31906"/>
                    <a:pt x="18339" y="31963"/>
                  </a:cubicBezTo>
                  <a:cubicBezTo>
                    <a:pt x="19248" y="31979"/>
                    <a:pt x="20160" y="31986"/>
                    <a:pt x="21073" y="31986"/>
                  </a:cubicBezTo>
                  <a:cubicBezTo>
                    <a:pt x="23567" y="31986"/>
                    <a:pt x="26068" y="31933"/>
                    <a:pt x="28553" y="31849"/>
                  </a:cubicBezTo>
                  <a:lnTo>
                    <a:pt x="28553" y="31849"/>
                  </a:lnTo>
                  <a:cubicBezTo>
                    <a:pt x="28411" y="33048"/>
                    <a:pt x="28325" y="34303"/>
                    <a:pt x="28496" y="35530"/>
                  </a:cubicBezTo>
                  <a:cubicBezTo>
                    <a:pt x="28496" y="35590"/>
                    <a:pt x="28552" y="35626"/>
                    <a:pt x="28604" y="35626"/>
                  </a:cubicBezTo>
                  <a:cubicBezTo>
                    <a:pt x="28651" y="35626"/>
                    <a:pt x="28696" y="35597"/>
                    <a:pt x="28696" y="35530"/>
                  </a:cubicBezTo>
                  <a:cubicBezTo>
                    <a:pt x="28724" y="34360"/>
                    <a:pt x="28696" y="33219"/>
                    <a:pt x="28810" y="32077"/>
                  </a:cubicBezTo>
                  <a:cubicBezTo>
                    <a:pt x="28810" y="31992"/>
                    <a:pt x="28810" y="31906"/>
                    <a:pt x="28810" y="31821"/>
                  </a:cubicBezTo>
                  <a:cubicBezTo>
                    <a:pt x="30807" y="31764"/>
                    <a:pt x="32776" y="31649"/>
                    <a:pt x="34745" y="31507"/>
                  </a:cubicBezTo>
                  <a:cubicBezTo>
                    <a:pt x="37826" y="31307"/>
                    <a:pt x="40879" y="31022"/>
                    <a:pt x="43961" y="30651"/>
                  </a:cubicBezTo>
                  <a:cubicBezTo>
                    <a:pt x="44046" y="30651"/>
                    <a:pt x="44046" y="30480"/>
                    <a:pt x="43961" y="30480"/>
                  </a:cubicBezTo>
                  <a:cubicBezTo>
                    <a:pt x="38910" y="31022"/>
                    <a:pt x="33889" y="31450"/>
                    <a:pt x="28839" y="31649"/>
                  </a:cubicBezTo>
                  <a:cubicBezTo>
                    <a:pt x="28953" y="30622"/>
                    <a:pt x="29067" y="29595"/>
                    <a:pt x="29238" y="28597"/>
                  </a:cubicBezTo>
                  <a:cubicBezTo>
                    <a:pt x="29295" y="28054"/>
                    <a:pt x="29381" y="27541"/>
                    <a:pt x="29438" y="26999"/>
                  </a:cubicBezTo>
                  <a:cubicBezTo>
                    <a:pt x="30541" y="27032"/>
                    <a:pt x="31644" y="27046"/>
                    <a:pt x="32741" y="27046"/>
                  </a:cubicBezTo>
                  <a:cubicBezTo>
                    <a:pt x="33517" y="27046"/>
                    <a:pt x="34290" y="27039"/>
                    <a:pt x="35059" y="27027"/>
                  </a:cubicBezTo>
                  <a:cubicBezTo>
                    <a:pt x="38340" y="26999"/>
                    <a:pt x="41592" y="26885"/>
                    <a:pt x="44845" y="26457"/>
                  </a:cubicBezTo>
                  <a:cubicBezTo>
                    <a:pt x="44902" y="26457"/>
                    <a:pt x="44931" y="26342"/>
                    <a:pt x="44845" y="26342"/>
                  </a:cubicBezTo>
                  <a:cubicBezTo>
                    <a:pt x="41906" y="26599"/>
                    <a:pt x="38996" y="26799"/>
                    <a:pt x="36057" y="26856"/>
                  </a:cubicBezTo>
                  <a:cubicBezTo>
                    <a:pt x="34959" y="26870"/>
                    <a:pt x="33860" y="26877"/>
                    <a:pt x="32762" y="26877"/>
                  </a:cubicBezTo>
                  <a:cubicBezTo>
                    <a:pt x="31663" y="26877"/>
                    <a:pt x="30565" y="26870"/>
                    <a:pt x="29466" y="26856"/>
                  </a:cubicBezTo>
                  <a:cubicBezTo>
                    <a:pt x="29694" y="25230"/>
                    <a:pt x="29866" y="23575"/>
                    <a:pt x="29980" y="21949"/>
                  </a:cubicBezTo>
                  <a:cubicBezTo>
                    <a:pt x="31064" y="21949"/>
                    <a:pt x="32120" y="21977"/>
                    <a:pt x="33175" y="22006"/>
                  </a:cubicBezTo>
                  <a:cubicBezTo>
                    <a:pt x="36200" y="22091"/>
                    <a:pt x="39224" y="22148"/>
                    <a:pt x="42277" y="22205"/>
                  </a:cubicBezTo>
                  <a:cubicBezTo>
                    <a:pt x="42334" y="22205"/>
                    <a:pt x="42334" y="22120"/>
                    <a:pt x="42277" y="22120"/>
                  </a:cubicBezTo>
                  <a:cubicBezTo>
                    <a:pt x="38169" y="22006"/>
                    <a:pt x="34088" y="21920"/>
                    <a:pt x="30008" y="21834"/>
                  </a:cubicBezTo>
                  <a:cubicBezTo>
                    <a:pt x="30008" y="21806"/>
                    <a:pt x="30008" y="21777"/>
                    <a:pt x="30008" y="21749"/>
                  </a:cubicBezTo>
                  <a:cubicBezTo>
                    <a:pt x="30065" y="20864"/>
                    <a:pt x="30094" y="19980"/>
                    <a:pt x="30122" y="19095"/>
                  </a:cubicBezTo>
                  <a:lnTo>
                    <a:pt x="32405" y="19095"/>
                  </a:lnTo>
                  <a:cubicBezTo>
                    <a:pt x="35429" y="19038"/>
                    <a:pt x="38482" y="18924"/>
                    <a:pt x="41478" y="18525"/>
                  </a:cubicBezTo>
                  <a:cubicBezTo>
                    <a:pt x="41564" y="18496"/>
                    <a:pt x="41564" y="18382"/>
                    <a:pt x="41478" y="18382"/>
                  </a:cubicBezTo>
                  <a:cubicBezTo>
                    <a:pt x="38796" y="18639"/>
                    <a:pt x="36114" y="18839"/>
                    <a:pt x="33404" y="18896"/>
                  </a:cubicBezTo>
                  <a:cubicBezTo>
                    <a:pt x="32319" y="18924"/>
                    <a:pt x="31235" y="18953"/>
                    <a:pt x="30122" y="18953"/>
                  </a:cubicBezTo>
                  <a:cubicBezTo>
                    <a:pt x="30180" y="17070"/>
                    <a:pt x="30180" y="15186"/>
                    <a:pt x="30122" y="13275"/>
                  </a:cubicBezTo>
                  <a:cubicBezTo>
                    <a:pt x="30693" y="13275"/>
                    <a:pt x="31235" y="13246"/>
                    <a:pt x="31777" y="13218"/>
                  </a:cubicBezTo>
                  <a:cubicBezTo>
                    <a:pt x="34317" y="13046"/>
                    <a:pt x="36856" y="12704"/>
                    <a:pt x="39310" y="11962"/>
                  </a:cubicBezTo>
                  <a:cubicBezTo>
                    <a:pt x="39388" y="11962"/>
                    <a:pt x="39348" y="11844"/>
                    <a:pt x="39297" y="11844"/>
                  </a:cubicBezTo>
                  <a:cubicBezTo>
                    <a:pt x="39292" y="11844"/>
                    <a:pt x="39286" y="11846"/>
                    <a:pt x="39281" y="11848"/>
                  </a:cubicBezTo>
                  <a:cubicBezTo>
                    <a:pt x="37056" y="12476"/>
                    <a:pt x="34773" y="12847"/>
                    <a:pt x="32491" y="13018"/>
                  </a:cubicBezTo>
                  <a:cubicBezTo>
                    <a:pt x="31692" y="13075"/>
                    <a:pt x="30921" y="13104"/>
                    <a:pt x="30122" y="13132"/>
                  </a:cubicBezTo>
                  <a:cubicBezTo>
                    <a:pt x="30094" y="12048"/>
                    <a:pt x="30037" y="10935"/>
                    <a:pt x="29980" y="9851"/>
                  </a:cubicBezTo>
                  <a:cubicBezTo>
                    <a:pt x="32405" y="9566"/>
                    <a:pt x="34830" y="9280"/>
                    <a:pt x="37256" y="8966"/>
                  </a:cubicBezTo>
                  <a:cubicBezTo>
                    <a:pt x="37341" y="8938"/>
                    <a:pt x="37341" y="8824"/>
                    <a:pt x="37256" y="8824"/>
                  </a:cubicBezTo>
                  <a:cubicBezTo>
                    <a:pt x="34830" y="9081"/>
                    <a:pt x="32405" y="9366"/>
                    <a:pt x="29980" y="9651"/>
                  </a:cubicBezTo>
                  <a:cubicBezTo>
                    <a:pt x="29951" y="9081"/>
                    <a:pt x="29923" y="8481"/>
                    <a:pt x="29866" y="7882"/>
                  </a:cubicBezTo>
                  <a:cubicBezTo>
                    <a:pt x="29694" y="5286"/>
                    <a:pt x="29466" y="2661"/>
                    <a:pt x="29238" y="64"/>
                  </a:cubicBezTo>
                  <a:cubicBezTo>
                    <a:pt x="29238" y="22"/>
                    <a:pt x="29202" y="0"/>
                    <a:pt x="291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117;p8"/>
          <p:cNvSpPr txBox="1">
            <a:spLocks noGrp="1"/>
          </p:cNvSpPr>
          <p:nvPr>
            <p:ph type="title"/>
          </p:nvPr>
        </p:nvSpPr>
        <p:spPr>
          <a:xfrm>
            <a:off x="2905175" y="1323975"/>
            <a:ext cx="5602200" cy="2512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8"/>
        <p:cNvGrpSpPr/>
        <p:nvPr/>
      </p:nvGrpSpPr>
      <p:grpSpPr>
        <a:xfrm>
          <a:off x="0" y="0"/>
          <a:ext cx="0" cy="0"/>
          <a:chOff x="0" y="0"/>
          <a:chExt cx="0" cy="0"/>
        </a:xfrm>
      </p:grpSpPr>
      <p:sp>
        <p:nvSpPr>
          <p:cNvPr id="119" name="Google Shape;119;p9"/>
          <p:cNvSpPr/>
          <p:nvPr/>
        </p:nvSpPr>
        <p:spPr>
          <a:xfrm rot="1508481">
            <a:off x="-1068703" y="-645571"/>
            <a:ext cx="3216404" cy="3202558"/>
          </a:xfrm>
          <a:custGeom>
            <a:avLst/>
            <a:gdLst/>
            <a:ahLst/>
            <a:cxnLst/>
            <a:rect l="l" t="t" r="r" b="b"/>
            <a:pathLst>
              <a:path w="63198" h="43128" extrusionOk="0">
                <a:moveTo>
                  <a:pt x="56346" y="0"/>
                </a:moveTo>
                <a:cubicBezTo>
                  <a:pt x="55901" y="0"/>
                  <a:pt x="55428" y="36"/>
                  <a:pt x="54925" y="112"/>
                </a:cubicBezTo>
                <a:cubicBezTo>
                  <a:pt x="51301" y="654"/>
                  <a:pt x="48448" y="3393"/>
                  <a:pt x="45794" y="5904"/>
                </a:cubicBezTo>
                <a:cubicBezTo>
                  <a:pt x="43141" y="8443"/>
                  <a:pt x="40059" y="11011"/>
                  <a:pt x="36407" y="11125"/>
                </a:cubicBezTo>
                <a:cubicBezTo>
                  <a:pt x="36305" y="11129"/>
                  <a:pt x="36203" y="11131"/>
                  <a:pt x="36101" y="11131"/>
                </a:cubicBezTo>
                <a:cubicBezTo>
                  <a:pt x="34923" y="11131"/>
                  <a:pt x="33744" y="10894"/>
                  <a:pt x="32566" y="10894"/>
                </a:cubicBezTo>
                <a:cubicBezTo>
                  <a:pt x="32334" y="10894"/>
                  <a:pt x="32102" y="10903"/>
                  <a:pt x="31871" y="10925"/>
                </a:cubicBezTo>
                <a:cubicBezTo>
                  <a:pt x="26906" y="11410"/>
                  <a:pt x="24538" y="16632"/>
                  <a:pt x="20258" y="18458"/>
                </a:cubicBezTo>
                <a:cubicBezTo>
                  <a:pt x="19378" y="18825"/>
                  <a:pt x="18607" y="18928"/>
                  <a:pt x="17862" y="18928"/>
                </a:cubicBezTo>
                <a:cubicBezTo>
                  <a:pt x="16929" y="18928"/>
                  <a:pt x="16038" y="18767"/>
                  <a:pt x="15029" y="18767"/>
                </a:cubicBezTo>
                <a:cubicBezTo>
                  <a:pt x="14783" y="18767"/>
                  <a:pt x="14529" y="18776"/>
                  <a:pt x="14266" y="18800"/>
                </a:cubicBezTo>
                <a:cubicBezTo>
                  <a:pt x="11270" y="19085"/>
                  <a:pt x="7276" y="20769"/>
                  <a:pt x="4794" y="22395"/>
                </a:cubicBezTo>
                <a:cubicBezTo>
                  <a:pt x="2711" y="23765"/>
                  <a:pt x="942" y="25848"/>
                  <a:pt x="542" y="28301"/>
                </a:cubicBezTo>
                <a:cubicBezTo>
                  <a:pt x="0" y="31668"/>
                  <a:pt x="2340" y="39543"/>
                  <a:pt x="5136" y="41512"/>
                </a:cubicBezTo>
                <a:cubicBezTo>
                  <a:pt x="6702" y="42628"/>
                  <a:pt x="9170" y="43127"/>
                  <a:pt x="11682" y="43127"/>
                </a:cubicBezTo>
                <a:cubicBezTo>
                  <a:pt x="14436" y="43127"/>
                  <a:pt x="17244" y="42528"/>
                  <a:pt x="18974" y="41483"/>
                </a:cubicBezTo>
                <a:cubicBezTo>
                  <a:pt x="23168" y="38972"/>
                  <a:pt x="26507" y="35235"/>
                  <a:pt x="30644" y="32667"/>
                </a:cubicBezTo>
                <a:cubicBezTo>
                  <a:pt x="35723" y="29528"/>
                  <a:pt x="41800" y="28244"/>
                  <a:pt x="46850" y="25077"/>
                </a:cubicBezTo>
                <a:cubicBezTo>
                  <a:pt x="52214" y="21739"/>
                  <a:pt x="56893" y="17003"/>
                  <a:pt x="60346" y="11610"/>
                </a:cubicBezTo>
                <a:cubicBezTo>
                  <a:pt x="63197" y="7186"/>
                  <a:pt x="62639" y="0"/>
                  <a:pt x="563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p:nvPr/>
        </p:nvSpPr>
        <p:spPr>
          <a:xfrm rot="2975406">
            <a:off x="2015724" y="95646"/>
            <a:ext cx="1188025" cy="1235159"/>
          </a:xfrm>
          <a:custGeom>
            <a:avLst/>
            <a:gdLst/>
            <a:ahLst/>
            <a:cxnLst/>
            <a:rect l="l" t="t" r="r" b="b"/>
            <a:pathLst>
              <a:path w="29389" h="30555" extrusionOk="0">
                <a:moveTo>
                  <a:pt x="19681" y="0"/>
                </a:moveTo>
                <a:cubicBezTo>
                  <a:pt x="18478" y="0"/>
                  <a:pt x="17321" y="888"/>
                  <a:pt x="16350" y="1713"/>
                </a:cubicBezTo>
                <a:cubicBezTo>
                  <a:pt x="10501" y="6821"/>
                  <a:pt x="4566" y="12013"/>
                  <a:pt x="657" y="18718"/>
                </a:cubicBezTo>
                <a:cubicBezTo>
                  <a:pt x="315" y="19261"/>
                  <a:pt x="1" y="19860"/>
                  <a:pt x="29" y="20516"/>
                </a:cubicBezTo>
                <a:cubicBezTo>
                  <a:pt x="58" y="20915"/>
                  <a:pt x="229" y="21315"/>
                  <a:pt x="429" y="21686"/>
                </a:cubicBezTo>
                <a:cubicBezTo>
                  <a:pt x="457" y="21743"/>
                  <a:pt x="486" y="21828"/>
                  <a:pt x="514" y="21886"/>
                </a:cubicBezTo>
                <a:cubicBezTo>
                  <a:pt x="1228" y="23227"/>
                  <a:pt x="1912" y="24539"/>
                  <a:pt x="2597" y="25880"/>
                </a:cubicBezTo>
                <a:cubicBezTo>
                  <a:pt x="3310" y="27250"/>
                  <a:pt x="4081" y="28648"/>
                  <a:pt x="5308" y="29618"/>
                </a:cubicBezTo>
                <a:cubicBezTo>
                  <a:pt x="6018" y="30159"/>
                  <a:pt x="7094" y="30554"/>
                  <a:pt x="8114" y="30554"/>
                </a:cubicBezTo>
                <a:cubicBezTo>
                  <a:pt x="8651" y="30554"/>
                  <a:pt x="9173" y="30445"/>
                  <a:pt x="9616" y="30188"/>
                </a:cubicBezTo>
                <a:cubicBezTo>
                  <a:pt x="10900" y="29475"/>
                  <a:pt x="11299" y="27592"/>
                  <a:pt x="12412" y="26622"/>
                </a:cubicBezTo>
                <a:cubicBezTo>
                  <a:pt x="14096" y="25110"/>
                  <a:pt x="16093" y="23911"/>
                  <a:pt x="17947" y="22656"/>
                </a:cubicBezTo>
                <a:cubicBezTo>
                  <a:pt x="20544" y="20944"/>
                  <a:pt x="23197" y="19261"/>
                  <a:pt x="25623" y="17320"/>
                </a:cubicBezTo>
                <a:cubicBezTo>
                  <a:pt x="26536" y="16579"/>
                  <a:pt x="28447" y="15380"/>
                  <a:pt x="28904" y="14267"/>
                </a:cubicBezTo>
                <a:cubicBezTo>
                  <a:pt x="29389" y="13069"/>
                  <a:pt x="28504" y="11329"/>
                  <a:pt x="27934" y="10330"/>
                </a:cubicBezTo>
                <a:cubicBezTo>
                  <a:pt x="27192" y="9103"/>
                  <a:pt x="26279" y="7990"/>
                  <a:pt x="25708" y="6678"/>
                </a:cubicBezTo>
                <a:cubicBezTo>
                  <a:pt x="25423" y="6022"/>
                  <a:pt x="25223" y="5337"/>
                  <a:pt x="24909" y="4709"/>
                </a:cubicBezTo>
                <a:cubicBezTo>
                  <a:pt x="24282" y="3368"/>
                  <a:pt x="23169" y="2312"/>
                  <a:pt x="22085" y="1285"/>
                </a:cubicBezTo>
                <a:cubicBezTo>
                  <a:pt x="21571" y="800"/>
                  <a:pt x="21000" y="287"/>
                  <a:pt x="20316" y="87"/>
                </a:cubicBezTo>
                <a:cubicBezTo>
                  <a:pt x="20103" y="27"/>
                  <a:pt x="19891" y="0"/>
                  <a:pt x="19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9"/>
          <p:cNvGrpSpPr/>
          <p:nvPr/>
        </p:nvGrpSpPr>
        <p:grpSpPr>
          <a:xfrm rot="-1452517">
            <a:off x="8040592" y="-46795"/>
            <a:ext cx="1127800" cy="645040"/>
            <a:chOff x="2567050" y="2204500"/>
            <a:chExt cx="594200" cy="339850"/>
          </a:xfrm>
        </p:grpSpPr>
        <p:sp>
          <p:nvSpPr>
            <p:cNvPr id="122" name="Google Shape;122;p9"/>
            <p:cNvSpPr/>
            <p:nvPr/>
          </p:nvSpPr>
          <p:spPr>
            <a:xfrm>
              <a:off x="2567050" y="2426350"/>
              <a:ext cx="200475" cy="85375"/>
            </a:xfrm>
            <a:custGeom>
              <a:avLst/>
              <a:gdLst/>
              <a:ahLst/>
              <a:cxnLst/>
              <a:rect l="l" t="t" r="r" b="b"/>
              <a:pathLst>
                <a:path w="8019" h="3415" extrusionOk="0">
                  <a:moveTo>
                    <a:pt x="2206" y="405"/>
                  </a:moveTo>
                  <a:cubicBezTo>
                    <a:pt x="3003" y="405"/>
                    <a:pt x="3829" y="586"/>
                    <a:pt x="4566" y="811"/>
                  </a:cubicBezTo>
                  <a:cubicBezTo>
                    <a:pt x="5108" y="982"/>
                    <a:pt x="5621" y="1182"/>
                    <a:pt x="6135" y="1439"/>
                  </a:cubicBezTo>
                  <a:cubicBezTo>
                    <a:pt x="6563" y="1667"/>
                    <a:pt x="7020" y="1924"/>
                    <a:pt x="7333" y="2323"/>
                  </a:cubicBezTo>
                  <a:cubicBezTo>
                    <a:pt x="7505" y="2523"/>
                    <a:pt x="7704" y="2837"/>
                    <a:pt x="7333" y="2951"/>
                  </a:cubicBezTo>
                  <a:cubicBezTo>
                    <a:pt x="7217" y="3003"/>
                    <a:pt x="7077" y="3019"/>
                    <a:pt x="6933" y="3019"/>
                  </a:cubicBezTo>
                  <a:cubicBezTo>
                    <a:pt x="6758" y="3019"/>
                    <a:pt x="6576" y="2995"/>
                    <a:pt x="6420" y="2979"/>
                  </a:cubicBezTo>
                  <a:cubicBezTo>
                    <a:pt x="5878" y="2951"/>
                    <a:pt x="5308" y="2865"/>
                    <a:pt x="4766" y="2751"/>
                  </a:cubicBezTo>
                  <a:cubicBezTo>
                    <a:pt x="3938" y="2609"/>
                    <a:pt x="3111" y="2380"/>
                    <a:pt x="2312" y="2123"/>
                  </a:cubicBezTo>
                  <a:cubicBezTo>
                    <a:pt x="1912" y="1895"/>
                    <a:pt x="1484" y="1695"/>
                    <a:pt x="1056" y="1496"/>
                  </a:cubicBezTo>
                  <a:cubicBezTo>
                    <a:pt x="857" y="1382"/>
                    <a:pt x="600" y="1210"/>
                    <a:pt x="657" y="954"/>
                  </a:cubicBezTo>
                  <a:cubicBezTo>
                    <a:pt x="742" y="668"/>
                    <a:pt x="1028" y="554"/>
                    <a:pt x="1285" y="497"/>
                  </a:cubicBezTo>
                  <a:cubicBezTo>
                    <a:pt x="1583" y="433"/>
                    <a:pt x="1892" y="405"/>
                    <a:pt x="2206" y="405"/>
                  </a:cubicBezTo>
                  <a:close/>
                  <a:moveTo>
                    <a:pt x="2110" y="0"/>
                  </a:moveTo>
                  <a:cubicBezTo>
                    <a:pt x="1697" y="0"/>
                    <a:pt x="1279" y="44"/>
                    <a:pt x="914" y="183"/>
                  </a:cubicBezTo>
                  <a:cubicBezTo>
                    <a:pt x="372" y="412"/>
                    <a:pt x="1" y="1068"/>
                    <a:pt x="457" y="1553"/>
                  </a:cubicBezTo>
                  <a:cubicBezTo>
                    <a:pt x="714" y="1810"/>
                    <a:pt x="1056" y="1924"/>
                    <a:pt x="1342" y="2066"/>
                  </a:cubicBezTo>
                  <a:cubicBezTo>
                    <a:pt x="1370" y="2066"/>
                    <a:pt x="1399" y="2095"/>
                    <a:pt x="1427" y="2095"/>
                  </a:cubicBezTo>
                  <a:cubicBezTo>
                    <a:pt x="2569" y="2609"/>
                    <a:pt x="3710" y="2979"/>
                    <a:pt x="4908" y="3208"/>
                  </a:cubicBezTo>
                  <a:cubicBezTo>
                    <a:pt x="5593" y="3322"/>
                    <a:pt x="6278" y="3407"/>
                    <a:pt x="6991" y="3407"/>
                  </a:cubicBezTo>
                  <a:cubicBezTo>
                    <a:pt x="7032" y="3412"/>
                    <a:pt x="7074" y="3414"/>
                    <a:pt x="7117" y="3414"/>
                  </a:cubicBezTo>
                  <a:cubicBezTo>
                    <a:pt x="7344" y="3414"/>
                    <a:pt x="7593" y="3347"/>
                    <a:pt x="7761" y="3179"/>
                  </a:cubicBezTo>
                  <a:cubicBezTo>
                    <a:pt x="7961" y="3008"/>
                    <a:pt x="8018" y="2723"/>
                    <a:pt x="7904" y="2466"/>
                  </a:cubicBezTo>
                  <a:cubicBezTo>
                    <a:pt x="7676" y="1924"/>
                    <a:pt x="7134" y="1524"/>
                    <a:pt x="6620" y="1239"/>
                  </a:cubicBezTo>
                  <a:cubicBezTo>
                    <a:pt x="6049" y="925"/>
                    <a:pt x="5422" y="668"/>
                    <a:pt x="4794" y="440"/>
                  </a:cubicBezTo>
                  <a:cubicBezTo>
                    <a:pt x="4166" y="240"/>
                    <a:pt x="3539"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9"/>
            <p:cNvSpPr/>
            <p:nvPr/>
          </p:nvSpPr>
          <p:spPr>
            <a:xfrm>
              <a:off x="2663350" y="2339325"/>
              <a:ext cx="200475" cy="85200"/>
            </a:xfrm>
            <a:custGeom>
              <a:avLst/>
              <a:gdLst/>
              <a:ahLst/>
              <a:cxnLst/>
              <a:rect l="l" t="t" r="r" b="b"/>
              <a:pathLst>
                <a:path w="8019" h="3408" extrusionOk="0">
                  <a:moveTo>
                    <a:pt x="2251" y="400"/>
                  </a:moveTo>
                  <a:cubicBezTo>
                    <a:pt x="3034" y="400"/>
                    <a:pt x="3842" y="570"/>
                    <a:pt x="4566" y="811"/>
                  </a:cubicBezTo>
                  <a:cubicBezTo>
                    <a:pt x="5108" y="982"/>
                    <a:pt x="5621" y="1182"/>
                    <a:pt x="6135" y="1439"/>
                  </a:cubicBezTo>
                  <a:cubicBezTo>
                    <a:pt x="6563" y="1667"/>
                    <a:pt x="7019" y="1924"/>
                    <a:pt x="7333" y="2295"/>
                  </a:cubicBezTo>
                  <a:cubicBezTo>
                    <a:pt x="7504" y="2494"/>
                    <a:pt x="7704" y="2808"/>
                    <a:pt x="7333" y="2951"/>
                  </a:cubicBezTo>
                  <a:cubicBezTo>
                    <a:pt x="7231" y="2997"/>
                    <a:pt x="7110" y="3010"/>
                    <a:pt x="6983" y="3010"/>
                  </a:cubicBezTo>
                  <a:cubicBezTo>
                    <a:pt x="6793" y="3010"/>
                    <a:pt x="6591" y="2980"/>
                    <a:pt x="6420" y="2980"/>
                  </a:cubicBezTo>
                  <a:cubicBezTo>
                    <a:pt x="5878" y="2922"/>
                    <a:pt x="5307" y="2865"/>
                    <a:pt x="4765" y="2751"/>
                  </a:cubicBezTo>
                  <a:cubicBezTo>
                    <a:pt x="3938" y="2609"/>
                    <a:pt x="3110" y="2380"/>
                    <a:pt x="2312" y="2095"/>
                  </a:cubicBezTo>
                  <a:cubicBezTo>
                    <a:pt x="1912" y="1867"/>
                    <a:pt x="1484" y="1696"/>
                    <a:pt x="1056" y="1467"/>
                  </a:cubicBezTo>
                  <a:cubicBezTo>
                    <a:pt x="856" y="1353"/>
                    <a:pt x="600" y="1211"/>
                    <a:pt x="657" y="925"/>
                  </a:cubicBezTo>
                  <a:cubicBezTo>
                    <a:pt x="742" y="668"/>
                    <a:pt x="1028" y="554"/>
                    <a:pt x="1284" y="497"/>
                  </a:cubicBezTo>
                  <a:cubicBezTo>
                    <a:pt x="1597" y="430"/>
                    <a:pt x="1922" y="400"/>
                    <a:pt x="2251" y="400"/>
                  </a:cubicBezTo>
                  <a:close/>
                  <a:moveTo>
                    <a:pt x="2110" y="0"/>
                  </a:moveTo>
                  <a:cubicBezTo>
                    <a:pt x="1697" y="0"/>
                    <a:pt x="1279" y="44"/>
                    <a:pt x="914" y="183"/>
                  </a:cubicBezTo>
                  <a:cubicBezTo>
                    <a:pt x="371" y="383"/>
                    <a:pt x="0" y="1068"/>
                    <a:pt x="457" y="1553"/>
                  </a:cubicBezTo>
                  <a:cubicBezTo>
                    <a:pt x="714" y="1781"/>
                    <a:pt x="1056" y="1895"/>
                    <a:pt x="1342" y="2038"/>
                  </a:cubicBezTo>
                  <a:cubicBezTo>
                    <a:pt x="1370" y="2066"/>
                    <a:pt x="1399" y="2066"/>
                    <a:pt x="1427" y="2095"/>
                  </a:cubicBezTo>
                  <a:cubicBezTo>
                    <a:pt x="2568" y="2609"/>
                    <a:pt x="3710" y="2980"/>
                    <a:pt x="4908" y="3208"/>
                  </a:cubicBezTo>
                  <a:cubicBezTo>
                    <a:pt x="5593" y="3322"/>
                    <a:pt x="6278" y="3407"/>
                    <a:pt x="6991" y="3407"/>
                  </a:cubicBezTo>
                  <a:cubicBezTo>
                    <a:pt x="7248" y="3407"/>
                    <a:pt x="7562" y="3379"/>
                    <a:pt x="7761" y="3179"/>
                  </a:cubicBezTo>
                  <a:cubicBezTo>
                    <a:pt x="7961" y="2980"/>
                    <a:pt x="8018" y="2723"/>
                    <a:pt x="7904" y="2466"/>
                  </a:cubicBezTo>
                  <a:cubicBezTo>
                    <a:pt x="7676" y="1924"/>
                    <a:pt x="7134" y="1524"/>
                    <a:pt x="6620" y="1239"/>
                  </a:cubicBezTo>
                  <a:cubicBezTo>
                    <a:pt x="6049" y="897"/>
                    <a:pt x="5422" y="640"/>
                    <a:pt x="4794" y="440"/>
                  </a:cubicBezTo>
                  <a:cubicBezTo>
                    <a:pt x="4166" y="240"/>
                    <a:pt x="3538"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a:off x="2809575" y="2459150"/>
              <a:ext cx="199750" cy="85200"/>
            </a:xfrm>
            <a:custGeom>
              <a:avLst/>
              <a:gdLst/>
              <a:ahLst/>
              <a:cxnLst/>
              <a:rect l="l" t="t" r="r" b="b"/>
              <a:pathLst>
                <a:path w="7990" h="3408" extrusionOk="0">
                  <a:moveTo>
                    <a:pt x="2245" y="400"/>
                  </a:moveTo>
                  <a:cubicBezTo>
                    <a:pt x="3020" y="400"/>
                    <a:pt x="3814" y="570"/>
                    <a:pt x="4537" y="811"/>
                  </a:cubicBezTo>
                  <a:cubicBezTo>
                    <a:pt x="5079" y="983"/>
                    <a:pt x="5621" y="1182"/>
                    <a:pt x="6135" y="1439"/>
                  </a:cubicBezTo>
                  <a:cubicBezTo>
                    <a:pt x="6563" y="1667"/>
                    <a:pt x="6991" y="1924"/>
                    <a:pt x="7305" y="2295"/>
                  </a:cubicBezTo>
                  <a:cubicBezTo>
                    <a:pt x="7476" y="2495"/>
                    <a:pt x="7676" y="2809"/>
                    <a:pt x="7333" y="2951"/>
                  </a:cubicBezTo>
                  <a:cubicBezTo>
                    <a:pt x="7231" y="2997"/>
                    <a:pt x="7110" y="3011"/>
                    <a:pt x="6983" y="3011"/>
                  </a:cubicBezTo>
                  <a:cubicBezTo>
                    <a:pt x="6794" y="3011"/>
                    <a:pt x="6592" y="2980"/>
                    <a:pt x="6420" y="2980"/>
                  </a:cubicBezTo>
                  <a:cubicBezTo>
                    <a:pt x="5850" y="2923"/>
                    <a:pt x="5308" y="2866"/>
                    <a:pt x="4737" y="2752"/>
                  </a:cubicBezTo>
                  <a:cubicBezTo>
                    <a:pt x="3938" y="2609"/>
                    <a:pt x="3111" y="2381"/>
                    <a:pt x="2312" y="2095"/>
                  </a:cubicBezTo>
                  <a:cubicBezTo>
                    <a:pt x="1884" y="1867"/>
                    <a:pt x="1456" y="1696"/>
                    <a:pt x="1056" y="1468"/>
                  </a:cubicBezTo>
                  <a:cubicBezTo>
                    <a:pt x="857" y="1354"/>
                    <a:pt x="600" y="1211"/>
                    <a:pt x="657" y="926"/>
                  </a:cubicBezTo>
                  <a:cubicBezTo>
                    <a:pt x="714" y="669"/>
                    <a:pt x="1028" y="555"/>
                    <a:pt x="1285" y="498"/>
                  </a:cubicBezTo>
                  <a:cubicBezTo>
                    <a:pt x="1597" y="430"/>
                    <a:pt x="1919" y="400"/>
                    <a:pt x="2245" y="400"/>
                  </a:cubicBezTo>
                  <a:close/>
                  <a:moveTo>
                    <a:pt x="2083" y="1"/>
                  </a:moveTo>
                  <a:cubicBezTo>
                    <a:pt x="1673" y="1"/>
                    <a:pt x="1261" y="45"/>
                    <a:pt x="914" y="184"/>
                  </a:cubicBezTo>
                  <a:cubicBezTo>
                    <a:pt x="372" y="383"/>
                    <a:pt x="1" y="1068"/>
                    <a:pt x="457" y="1553"/>
                  </a:cubicBezTo>
                  <a:cubicBezTo>
                    <a:pt x="685" y="1782"/>
                    <a:pt x="1028" y="1896"/>
                    <a:pt x="1342" y="2038"/>
                  </a:cubicBezTo>
                  <a:cubicBezTo>
                    <a:pt x="1370" y="2067"/>
                    <a:pt x="1399" y="2067"/>
                    <a:pt x="1427" y="2095"/>
                  </a:cubicBezTo>
                  <a:cubicBezTo>
                    <a:pt x="2540" y="2580"/>
                    <a:pt x="3681" y="2980"/>
                    <a:pt x="4908" y="3208"/>
                  </a:cubicBezTo>
                  <a:cubicBezTo>
                    <a:pt x="5593" y="3322"/>
                    <a:pt x="6278" y="3408"/>
                    <a:pt x="6962" y="3408"/>
                  </a:cubicBezTo>
                  <a:cubicBezTo>
                    <a:pt x="7248" y="3408"/>
                    <a:pt x="7533" y="3379"/>
                    <a:pt x="7733" y="3180"/>
                  </a:cubicBezTo>
                  <a:cubicBezTo>
                    <a:pt x="7961" y="2980"/>
                    <a:pt x="7990" y="2723"/>
                    <a:pt x="7904" y="2466"/>
                  </a:cubicBezTo>
                  <a:cubicBezTo>
                    <a:pt x="7676" y="1924"/>
                    <a:pt x="7134" y="1496"/>
                    <a:pt x="6620" y="1239"/>
                  </a:cubicBezTo>
                  <a:cubicBezTo>
                    <a:pt x="6049" y="897"/>
                    <a:pt x="5422" y="640"/>
                    <a:pt x="4794" y="441"/>
                  </a:cubicBezTo>
                  <a:cubicBezTo>
                    <a:pt x="4166" y="241"/>
                    <a:pt x="3510" y="98"/>
                    <a:pt x="2854" y="41"/>
                  </a:cubicBezTo>
                  <a:cubicBezTo>
                    <a:pt x="2609" y="19"/>
                    <a:pt x="2346" y="1"/>
                    <a:pt x="2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2961500" y="2412800"/>
              <a:ext cx="199750" cy="85200"/>
            </a:xfrm>
            <a:custGeom>
              <a:avLst/>
              <a:gdLst/>
              <a:ahLst/>
              <a:cxnLst/>
              <a:rect l="l" t="t" r="r" b="b"/>
              <a:pathLst>
                <a:path w="7990" h="3408" extrusionOk="0">
                  <a:moveTo>
                    <a:pt x="2190" y="405"/>
                  </a:moveTo>
                  <a:cubicBezTo>
                    <a:pt x="2990" y="405"/>
                    <a:pt x="3800" y="586"/>
                    <a:pt x="4538" y="811"/>
                  </a:cubicBezTo>
                  <a:cubicBezTo>
                    <a:pt x="5080" y="982"/>
                    <a:pt x="5622" y="1182"/>
                    <a:pt x="6107" y="1439"/>
                  </a:cubicBezTo>
                  <a:cubicBezTo>
                    <a:pt x="6563" y="1667"/>
                    <a:pt x="6991" y="1924"/>
                    <a:pt x="7305" y="2295"/>
                  </a:cubicBezTo>
                  <a:cubicBezTo>
                    <a:pt x="7476" y="2523"/>
                    <a:pt x="7676" y="2808"/>
                    <a:pt x="7334" y="2951"/>
                  </a:cubicBezTo>
                  <a:cubicBezTo>
                    <a:pt x="7204" y="3002"/>
                    <a:pt x="7058" y="3019"/>
                    <a:pt x="6912" y="3019"/>
                  </a:cubicBezTo>
                  <a:cubicBezTo>
                    <a:pt x="6736" y="3019"/>
                    <a:pt x="6561" y="2995"/>
                    <a:pt x="6421" y="2979"/>
                  </a:cubicBezTo>
                  <a:cubicBezTo>
                    <a:pt x="5850" y="2922"/>
                    <a:pt x="5279" y="2865"/>
                    <a:pt x="4737" y="2751"/>
                  </a:cubicBezTo>
                  <a:cubicBezTo>
                    <a:pt x="3910" y="2608"/>
                    <a:pt x="3111" y="2380"/>
                    <a:pt x="2312" y="2123"/>
                  </a:cubicBezTo>
                  <a:cubicBezTo>
                    <a:pt x="1884" y="1895"/>
                    <a:pt x="1456" y="1695"/>
                    <a:pt x="1057" y="1467"/>
                  </a:cubicBezTo>
                  <a:cubicBezTo>
                    <a:pt x="828" y="1382"/>
                    <a:pt x="572" y="1210"/>
                    <a:pt x="657" y="954"/>
                  </a:cubicBezTo>
                  <a:cubicBezTo>
                    <a:pt x="714" y="668"/>
                    <a:pt x="1028" y="554"/>
                    <a:pt x="1256" y="497"/>
                  </a:cubicBezTo>
                  <a:cubicBezTo>
                    <a:pt x="1563" y="433"/>
                    <a:pt x="1876" y="405"/>
                    <a:pt x="2190" y="405"/>
                  </a:cubicBezTo>
                  <a:close/>
                  <a:moveTo>
                    <a:pt x="2082" y="0"/>
                  </a:moveTo>
                  <a:cubicBezTo>
                    <a:pt x="1669" y="0"/>
                    <a:pt x="1251" y="44"/>
                    <a:pt x="885" y="183"/>
                  </a:cubicBezTo>
                  <a:cubicBezTo>
                    <a:pt x="343" y="383"/>
                    <a:pt x="1" y="1068"/>
                    <a:pt x="457" y="1553"/>
                  </a:cubicBezTo>
                  <a:cubicBezTo>
                    <a:pt x="686" y="1781"/>
                    <a:pt x="1028" y="1924"/>
                    <a:pt x="1342" y="2066"/>
                  </a:cubicBezTo>
                  <a:cubicBezTo>
                    <a:pt x="1370" y="2066"/>
                    <a:pt x="1399" y="2066"/>
                    <a:pt x="1428" y="2095"/>
                  </a:cubicBezTo>
                  <a:cubicBezTo>
                    <a:pt x="2540" y="2608"/>
                    <a:pt x="3682" y="2979"/>
                    <a:pt x="4908" y="3208"/>
                  </a:cubicBezTo>
                  <a:cubicBezTo>
                    <a:pt x="5565" y="3322"/>
                    <a:pt x="6278" y="3407"/>
                    <a:pt x="6963" y="3407"/>
                  </a:cubicBezTo>
                  <a:cubicBezTo>
                    <a:pt x="7248" y="3407"/>
                    <a:pt x="7533" y="3379"/>
                    <a:pt x="7733" y="3179"/>
                  </a:cubicBezTo>
                  <a:cubicBezTo>
                    <a:pt x="7933" y="3008"/>
                    <a:pt x="7990" y="2723"/>
                    <a:pt x="7904" y="2466"/>
                  </a:cubicBezTo>
                  <a:cubicBezTo>
                    <a:pt x="7676" y="1924"/>
                    <a:pt x="7105" y="1524"/>
                    <a:pt x="6620" y="1239"/>
                  </a:cubicBezTo>
                  <a:cubicBezTo>
                    <a:pt x="6050" y="896"/>
                    <a:pt x="5422" y="668"/>
                    <a:pt x="4794" y="440"/>
                  </a:cubicBezTo>
                  <a:cubicBezTo>
                    <a:pt x="4167" y="240"/>
                    <a:pt x="3510" y="98"/>
                    <a:pt x="2854" y="41"/>
                  </a:cubicBezTo>
                  <a:cubicBezTo>
                    <a:pt x="2609" y="18"/>
                    <a:pt x="2347" y="0"/>
                    <a:pt x="2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9"/>
            <p:cNvSpPr/>
            <p:nvPr/>
          </p:nvSpPr>
          <p:spPr>
            <a:xfrm>
              <a:off x="2592025" y="2204500"/>
              <a:ext cx="200450" cy="85375"/>
            </a:xfrm>
            <a:custGeom>
              <a:avLst/>
              <a:gdLst/>
              <a:ahLst/>
              <a:cxnLst/>
              <a:rect l="l" t="t" r="r" b="b"/>
              <a:pathLst>
                <a:path w="8018" h="3415" extrusionOk="0">
                  <a:moveTo>
                    <a:pt x="2206" y="405"/>
                  </a:moveTo>
                  <a:cubicBezTo>
                    <a:pt x="3003" y="405"/>
                    <a:pt x="3828" y="586"/>
                    <a:pt x="4565" y="811"/>
                  </a:cubicBezTo>
                  <a:cubicBezTo>
                    <a:pt x="5108" y="983"/>
                    <a:pt x="5621" y="1182"/>
                    <a:pt x="6135" y="1439"/>
                  </a:cubicBezTo>
                  <a:cubicBezTo>
                    <a:pt x="6563" y="1667"/>
                    <a:pt x="6991" y="1924"/>
                    <a:pt x="7305" y="2324"/>
                  </a:cubicBezTo>
                  <a:cubicBezTo>
                    <a:pt x="7476" y="2523"/>
                    <a:pt x="7675" y="2837"/>
                    <a:pt x="7333" y="2980"/>
                  </a:cubicBezTo>
                  <a:cubicBezTo>
                    <a:pt x="7232" y="3014"/>
                    <a:pt x="7114" y="3025"/>
                    <a:pt x="6990" y="3025"/>
                  </a:cubicBezTo>
                  <a:cubicBezTo>
                    <a:pt x="6798" y="3025"/>
                    <a:pt x="6593" y="2997"/>
                    <a:pt x="6420" y="2980"/>
                  </a:cubicBezTo>
                  <a:cubicBezTo>
                    <a:pt x="5849" y="2951"/>
                    <a:pt x="5307" y="2866"/>
                    <a:pt x="4737" y="2752"/>
                  </a:cubicBezTo>
                  <a:cubicBezTo>
                    <a:pt x="3938" y="2609"/>
                    <a:pt x="3110" y="2409"/>
                    <a:pt x="2311" y="2124"/>
                  </a:cubicBezTo>
                  <a:cubicBezTo>
                    <a:pt x="1912" y="1896"/>
                    <a:pt x="1484" y="1696"/>
                    <a:pt x="1056" y="1496"/>
                  </a:cubicBezTo>
                  <a:cubicBezTo>
                    <a:pt x="856" y="1382"/>
                    <a:pt x="599" y="1211"/>
                    <a:pt x="657" y="954"/>
                  </a:cubicBezTo>
                  <a:cubicBezTo>
                    <a:pt x="742" y="669"/>
                    <a:pt x="1027" y="555"/>
                    <a:pt x="1284" y="498"/>
                  </a:cubicBezTo>
                  <a:cubicBezTo>
                    <a:pt x="1582" y="433"/>
                    <a:pt x="1892" y="405"/>
                    <a:pt x="2206" y="405"/>
                  </a:cubicBezTo>
                  <a:close/>
                  <a:moveTo>
                    <a:pt x="2104" y="1"/>
                  </a:moveTo>
                  <a:cubicBezTo>
                    <a:pt x="1697" y="1"/>
                    <a:pt x="1279" y="45"/>
                    <a:pt x="913" y="184"/>
                  </a:cubicBezTo>
                  <a:cubicBezTo>
                    <a:pt x="371" y="412"/>
                    <a:pt x="0" y="1068"/>
                    <a:pt x="457" y="1553"/>
                  </a:cubicBezTo>
                  <a:cubicBezTo>
                    <a:pt x="685" y="1810"/>
                    <a:pt x="1056" y="1924"/>
                    <a:pt x="1341" y="2067"/>
                  </a:cubicBezTo>
                  <a:cubicBezTo>
                    <a:pt x="1370" y="2067"/>
                    <a:pt x="1398" y="2095"/>
                    <a:pt x="1427" y="2095"/>
                  </a:cubicBezTo>
                  <a:cubicBezTo>
                    <a:pt x="2540" y="2609"/>
                    <a:pt x="3681" y="2980"/>
                    <a:pt x="4908" y="3208"/>
                  </a:cubicBezTo>
                  <a:cubicBezTo>
                    <a:pt x="5593" y="3322"/>
                    <a:pt x="6277" y="3408"/>
                    <a:pt x="6962" y="3408"/>
                  </a:cubicBezTo>
                  <a:cubicBezTo>
                    <a:pt x="7007" y="3412"/>
                    <a:pt x="7052" y="3415"/>
                    <a:pt x="7097" y="3415"/>
                  </a:cubicBezTo>
                  <a:cubicBezTo>
                    <a:pt x="7336" y="3415"/>
                    <a:pt x="7569" y="3348"/>
                    <a:pt x="7761" y="3180"/>
                  </a:cubicBezTo>
                  <a:cubicBezTo>
                    <a:pt x="7961" y="3008"/>
                    <a:pt x="8018" y="2723"/>
                    <a:pt x="7904" y="2466"/>
                  </a:cubicBezTo>
                  <a:cubicBezTo>
                    <a:pt x="7675" y="1924"/>
                    <a:pt x="7133" y="1525"/>
                    <a:pt x="6620" y="1239"/>
                  </a:cubicBezTo>
                  <a:cubicBezTo>
                    <a:pt x="6049" y="926"/>
                    <a:pt x="5421" y="669"/>
                    <a:pt x="4794" y="469"/>
                  </a:cubicBezTo>
                  <a:cubicBezTo>
                    <a:pt x="4166" y="241"/>
                    <a:pt x="3510" y="98"/>
                    <a:pt x="2853" y="41"/>
                  </a:cubicBezTo>
                  <a:cubicBezTo>
                    <a:pt x="2620" y="19"/>
                    <a:pt x="2364" y="1"/>
                    <a:pt x="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9"/>
            <p:cNvSpPr/>
            <p:nvPr/>
          </p:nvSpPr>
          <p:spPr>
            <a:xfrm>
              <a:off x="2835250" y="2296525"/>
              <a:ext cx="199750" cy="85200"/>
            </a:xfrm>
            <a:custGeom>
              <a:avLst/>
              <a:gdLst/>
              <a:ahLst/>
              <a:cxnLst/>
              <a:rect l="l" t="t" r="r" b="b"/>
              <a:pathLst>
                <a:path w="7990" h="3408" extrusionOk="0">
                  <a:moveTo>
                    <a:pt x="2205" y="405"/>
                  </a:moveTo>
                  <a:cubicBezTo>
                    <a:pt x="3001" y="405"/>
                    <a:pt x="3821" y="586"/>
                    <a:pt x="4537" y="811"/>
                  </a:cubicBezTo>
                  <a:cubicBezTo>
                    <a:pt x="5079" y="982"/>
                    <a:pt x="5622" y="1182"/>
                    <a:pt x="6135" y="1439"/>
                  </a:cubicBezTo>
                  <a:cubicBezTo>
                    <a:pt x="6563" y="1667"/>
                    <a:pt x="6991" y="1924"/>
                    <a:pt x="7305" y="2295"/>
                  </a:cubicBezTo>
                  <a:cubicBezTo>
                    <a:pt x="7476" y="2523"/>
                    <a:pt x="7676" y="2808"/>
                    <a:pt x="7334" y="2951"/>
                  </a:cubicBezTo>
                  <a:cubicBezTo>
                    <a:pt x="7231" y="2997"/>
                    <a:pt x="7110" y="3010"/>
                    <a:pt x="6983" y="3010"/>
                  </a:cubicBezTo>
                  <a:cubicBezTo>
                    <a:pt x="6794" y="3010"/>
                    <a:pt x="6592" y="2980"/>
                    <a:pt x="6420" y="2980"/>
                  </a:cubicBezTo>
                  <a:cubicBezTo>
                    <a:pt x="5850" y="2923"/>
                    <a:pt x="5308" y="2865"/>
                    <a:pt x="4737" y="2751"/>
                  </a:cubicBezTo>
                  <a:cubicBezTo>
                    <a:pt x="3938" y="2609"/>
                    <a:pt x="3111" y="2380"/>
                    <a:pt x="2312" y="2124"/>
                  </a:cubicBezTo>
                  <a:cubicBezTo>
                    <a:pt x="1912" y="1895"/>
                    <a:pt x="1484" y="1696"/>
                    <a:pt x="1056" y="1467"/>
                  </a:cubicBezTo>
                  <a:cubicBezTo>
                    <a:pt x="857" y="1382"/>
                    <a:pt x="600" y="1211"/>
                    <a:pt x="657" y="954"/>
                  </a:cubicBezTo>
                  <a:cubicBezTo>
                    <a:pt x="743" y="668"/>
                    <a:pt x="1028" y="554"/>
                    <a:pt x="1285" y="497"/>
                  </a:cubicBezTo>
                  <a:cubicBezTo>
                    <a:pt x="1583" y="433"/>
                    <a:pt x="1892" y="405"/>
                    <a:pt x="2205" y="405"/>
                  </a:cubicBezTo>
                  <a:close/>
                  <a:moveTo>
                    <a:pt x="2096" y="1"/>
                  </a:moveTo>
                  <a:cubicBezTo>
                    <a:pt x="1684" y="1"/>
                    <a:pt x="1262" y="44"/>
                    <a:pt x="914" y="183"/>
                  </a:cubicBezTo>
                  <a:cubicBezTo>
                    <a:pt x="372" y="383"/>
                    <a:pt x="1" y="1068"/>
                    <a:pt x="457" y="1553"/>
                  </a:cubicBezTo>
                  <a:cubicBezTo>
                    <a:pt x="686" y="1781"/>
                    <a:pt x="1028" y="1924"/>
                    <a:pt x="1342" y="2038"/>
                  </a:cubicBezTo>
                  <a:cubicBezTo>
                    <a:pt x="1370" y="2067"/>
                    <a:pt x="1399" y="2067"/>
                    <a:pt x="1427" y="2095"/>
                  </a:cubicBezTo>
                  <a:cubicBezTo>
                    <a:pt x="2540" y="2609"/>
                    <a:pt x="3681" y="2980"/>
                    <a:pt x="4908" y="3208"/>
                  </a:cubicBezTo>
                  <a:cubicBezTo>
                    <a:pt x="5593" y="3322"/>
                    <a:pt x="6278" y="3408"/>
                    <a:pt x="6963" y="3408"/>
                  </a:cubicBezTo>
                  <a:cubicBezTo>
                    <a:pt x="7248" y="3408"/>
                    <a:pt x="7533" y="3379"/>
                    <a:pt x="7762" y="3179"/>
                  </a:cubicBezTo>
                  <a:cubicBezTo>
                    <a:pt x="7961" y="2980"/>
                    <a:pt x="7990" y="2723"/>
                    <a:pt x="7904" y="2466"/>
                  </a:cubicBezTo>
                  <a:cubicBezTo>
                    <a:pt x="7676" y="1924"/>
                    <a:pt x="7134" y="1524"/>
                    <a:pt x="6620" y="1239"/>
                  </a:cubicBezTo>
                  <a:cubicBezTo>
                    <a:pt x="6050" y="897"/>
                    <a:pt x="5422" y="668"/>
                    <a:pt x="4794" y="440"/>
                  </a:cubicBezTo>
                  <a:cubicBezTo>
                    <a:pt x="4166" y="240"/>
                    <a:pt x="3510" y="98"/>
                    <a:pt x="2854" y="41"/>
                  </a:cubicBezTo>
                  <a:cubicBezTo>
                    <a:pt x="2620" y="18"/>
                    <a:pt x="2360" y="1"/>
                    <a:pt x="20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9"/>
          <p:cNvSpPr txBox="1">
            <a:spLocks noGrp="1"/>
          </p:cNvSpPr>
          <p:nvPr>
            <p:ph type="title"/>
          </p:nvPr>
        </p:nvSpPr>
        <p:spPr>
          <a:xfrm>
            <a:off x="948600" y="1736359"/>
            <a:ext cx="3642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9" name="Google Shape;129;p9"/>
          <p:cNvSpPr txBox="1">
            <a:spLocks noGrp="1"/>
          </p:cNvSpPr>
          <p:nvPr>
            <p:ph type="subTitle" idx="1"/>
          </p:nvPr>
        </p:nvSpPr>
        <p:spPr>
          <a:xfrm>
            <a:off x="948600" y="2450200"/>
            <a:ext cx="3642600" cy="15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0" name="Google Shape;130;p9"/>
          <p:cNvSpPr/>
          <p:nvPr/>
        </p:nvSpPr>
        <p:spPr>
          <a:xfrm rot="-4280452">
            <a:off x="5166491" y="821403"/>
            <a:ext cx="4693965" cy="4502307"/>
          </a:xfrm>
          <a:custGeom>
            <a:avLst/>
            <a:gdLst/>
            <a:ahLst/>
            <a:cxnLst/>
            <a:rect l="l" t="t" r="r" b="b"/>
            <a:pathLst>
              <a:path w="42471" h="40736" extrusionOk="0">
                <a:moveTo>
                  <a:pt x="27963" y="1"/>
                </a:moveTo>
                <a:cubicBezTo>
                  <a:pt x="27395" y="1"/>
                  <a:pt x="26827" y="36"/>
                  <a:pt x="26265" y="108"/>
                </a:cubicBezTo>
                <a:cubicBezTo>
                  <a:pt x="18818" y="1050"/>
                  <a:pt x="9316" y="9838"/>
                  <a:pt x="5408" y="15002"/>
                </a:cubicBezTo>
                <a:cubicBezTo>
                  <a:pt x="2868" y="18340"/>
                  <a:pt x="728" y="22106"/>
                  <a:pt x="500" y="26101"/>
                </a:cubicBezTo>
                <a:cubicBezTo>
                  <a:pt x="0" y="35219"/>
                  <a:pt x="8553" y="40736"/>
                  <a:pt x="17595" y="40736"/>
                </a:cubicBezTo>
                <a:cubicBezTo>
                  <a:pt x="21455" y="40736"/>
                  <a:pt x="25404" y="39730"/>
                  <a:pt x="28775" y="37571"/>
                </a:cubicBezTo>
                <a:cubicBezTo>
                  <a:pt x="29746" y="36972"/>
                  <a:pt x="30601" y="36258"/>
                  <a:pt x="31429" y="35517"/>
                </a:cubicBezTo>
                <a:cubicBezTo>
                  <a:pt x="33455" y="33633"/>
                  <a:pt x="35081" y="31408"/>
                  <a:pt x="36679" y="29211"/>
                </a:cubicBezTo>
                <a:cubicBezTo>
                  <a:pt x="39190" y="25759"/>
                  <a:pt x="41758" y="22163"/>
                  <a:pt x="42214" y="18112"/>
                </a:cubicBezTo>
                <a:cubicBezTo>
                  <a:pt x="42471" y="15658"/>
                  <a:pt x="41929" y="13176"/>
                  <a:pt x="41187" y="10808"/>
                </a:cubicBezTo>
                <a:cubicBezTo>
                  <a:pt x="40474" y="8382"/>
                  <a:pt x="39504" y="5929"/>
                  <a:pt x="37677" y="3989"/>
                </a:cubicBezTo>
                <a:cubicBezTo>
                  <a:pt x="35353" y="1491"/>
                  <a:pt x="31657" y="1"/>
                  <a:pt x="27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3"/>
        <p:cNvGrpSpPr/>
        <p:nvPr/>
      </p:nvGrpSpPr>
      <p:grpSpPr>
        <a:xfrm>
          <a:off x="0" y="0"/>
          <a:ext cx="0" cy="0"/>
          <a:chOff x="0" y="0"/>
          <a:chExt cx="0" cy="0"/>
        </a:xfrm>
      </p:grpSpPr>
      <p:sp>
        <p:nvSpPr>
          <p:cNvPr id="134" name="Google Shape;134;p11"/>
          <p:cNvSpPr/>
          <p:nvPr/>
        </p:nvSpPr>
        <p:spPr>
          <a:xfrm rot="3115882">
            <a:off x="1520019" y="-428096"/>
            <a:ext cx="5557485" cy="5715289"/>
          </a:xfrm>
          <a:custGeom>
            <a:avLst/>
            <a:gdLst/>
            <a:ahLst/>
            <a:cxnLst/>
            <a:rect l="l" t="t" r="r" b="b"/>
            <a:pathLst>
              <a:path w="42471" h="40736" extrusionOk="0">
                <a:moveTo>
                  <a:pt x="27963" y="1"/>
                </a:moveTo>
                <a:cubicBezTo>
                  <a:pt x="27395" y="1"/>
                  <a:pt x="26827" y="36"/>
                  <a:pt x="26265" y="108"/>
                </a:cubicBezTo>
                <a:cubicBezTo>
                  <a:pt x="18818" y="1050"/>
                  <a:pt x="9316" y="9838"/>
                  <a:pt x="5408" y="15002"/>
                </a:cubicBezTo>
                <a:cubicBezTo>
                  <a:pt x="2868" y="18340"/>
                  <a:pt x="728" y="22106"/>
                  <a:pt x="500" y="26101"/>
                </a:cubicBezTo>
                <a:cubicBezTo>
                  <a:pt x="0" y="35219"/>
                  <a:pt x="8553" y="40736"/>
                  <a:pt x="17595" y="40736"/>
                </a:cubicBezTo>
                <a:cubicBezTo>
                  <a:pt x="21455" y="40736"/>
                  <a:pt x="25404" y="39730"/>
                  <a:pt x="28775" y="37571"/>
                </a:cubicBezTo>
                <a:cubicBezTo>
                  <a:pt x="29746" y="36972"/>
                  <a:pt x="30601" y="36258"/>
                  <a:pt x="31429" y="35517"/>
                </a:cubicBezTo>
                <a:cubicBezTo>
                  <a:pt x="33455" y="33633"/>
                  <a:pt x="35081" y="31408"/>
                  <a:pt x="36679" y="29211"/>
                </a:cubicBezTo>
                <a:cubicBezTo>
                  <a:pt x="39190" y="25759"/>
                  <a:pt x="41758" y="22163"/>
                  <a:pt x="42214" y="18112"/>
                </a:cubicBezTo>
                <a:cubicBezTo>
                  <a:pt x="42471" y="15658"/>
                  <a:pt x="41929" y="13176"/>
                  <a:pt x="41187" y="10808"/>
                </a:cubicBezTo>
                <a:cubicBezTo>
                  <a:pt x="40474" y="8382"/>
                  <a:pt x="39504" y="5929"/>
                  <a:pt x="37677" y="3989"/>
                </a:cubicBezTo>
                <a:cubicBezTo>
                  <a:pt x="35353" y="1491"/>
                  <a:pt x="31657" y="1"/>
                  <a:pt x="27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11"/>
          <p:cNvGrpSpPr/>
          <p:nvPr/>
        </p:nvGrpSpPr>
        <p:grpSpPr>
          <a:xfrm rot="623712">
            <a:off x="-498876" y="4005772"/>
            <a:ext cx="2076762" cy="1937313"/>
            <a:chOff x="492250" y="689575"/>
            <a:chExt cx="1123275" cy="1047850"/>
          </a:xfrm>
        </p:grpSpPr>
        <p:sp>
          <p:nvSpPr>
            <p:cNvPr id="136" name="Google Shape;136;p11"/>
            <p:cNvSpPr/>
            <p:nvPr/>
          </p:nvSpPr>
          <p:spPr>
            <a:xfrm>
              <a:off x="720300" y="849350"/>
              <a:ext cx="54950" cy="849575"/>
            </a:xfrm>
            <a:custGeom>
              <a:avLst/>
              <a:gdLst/>
              <a:ahLst/>
              <a:cxnLst/>
              <a:rect l="l" t="t" r="r" b="b"/>
              <a:pathLst>
                <a:path w="2198" h="33983" extrusionOk="0">
                  <a:moveTo>
                    <a:pt x="2141" y="0"/>
                  </a:moveTo>
                  <a:cubicBezTo>
                    <a:pt x="2112" y="0"/>
                    <a:pt x="2084" y="22"/>
                    <a:pt x="2084" y="65"/>
                  </a:cubicBezTo>
                  <a:cubicBezTo>
                    <a:pt x="1855" y="4487"/>
                    <a:pt x="1656" y="8881"/>
                    <a:pt x="1427" y="13275"/>
                  </a:cubicBezTo>
                  <a:cubicBezTo>
                    <a:pt x="1171" y="17697"/>
                    <a:pt x="885" y="22091"/>
                    <a:pt x="571" y="26485"/>
                  </a:cubicBezTo>
                  <a:cubicBezTo>
                    <a:pt x="400" y="28939"/>
                    <a:pt x="172" y="31421"/>
                    <a:pt x="1" y="33875"/>
                  </a:cubicBezTo>
                  <a:cubicBezTo>
                    <a:pt x="1" y="33946"/>
                    <a:pt x="58" y="33982"/>
                    <a:pt x="115" y="33982"/>
                  </a:cubicBezTo>
                  <a:cubicBezTo>
                    <a:pt x="172" y="33982"/>
                    <a:pt x="229" y="33946"/>
                    <a:pt x="229" y="33875"/>
                  </a:cubicBezTo>
                  <a:cubicBezTo>
                    <a:pt x="657" y="29510"/>
                    <a:pt x="914" y="25087"/>
                    <a:pt x="1199" y="20693"/>
                  </a:cubicBezTo>
                  <a:cubicBezTo>
                    <a:pt x="1484" y="16299"/>
                    <a:pt x="1713" y="11905"/>
                    <a:pt x="1912" y="7483"/>
                  </a:cubicBezTo>
                  <a:cubicBezTo>
                    <a:pt x="2027" y="5029"/>
                    <a:pt x="2141" y="2547"/>
                    <a:pt x="2198" y="65"/>
                  </a:cubicBezTo>
                  <a:cubicBezTo>
                    <a:pt x="2198" y="22"/>
                    <a:pt x="2169" y="0"/>
                    <a:pt x="214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p:cNvSpPr/>
            <p:nvPr/>
          </p:nvSpPr>
          <p:spPr>
            <a:xfrm>
              <a:off x="851125" y="805125"/>
              <a:ext cx="75350" cy="932300"/>
            </a:xfrm>
            <a:custGeom>
              <a:avLst/>
              <a:gdLst/>
              <a:ahLst/>
              <a:cxnLst/>
              <a:rect l="l" t="t" r="r" b="b"/>
              <a:pathLst>
                <a:path w="3014" h="37292" extrusionOk="0">
                  <a:moveTo>
                    <a:pt x="2957" y="0"/>
                  </a:moveTo>
                  <a:cubicBezTo>
                    <a:pt x="2928" y="0"/>
                    <a:pt x="2899" y="22"/>
                    <a:pt x="2899" y="65"/>
                  </a:cubicBezTo>
                  <a:cubicBezTo>
                    <a:pt x="2329" y="4915"/>
                    <a:pt x="1758" y="9765"/>
                    <a:pt x="1359" y="14616"/>
                  </a:cubicBezTo>
                  <a:cubicBezTo>
                    <a:pt x="1159" y="17070"/>
                    <a:pt x="1016" y="19495"/>
                    <a:pt x="931" y="21949"/>
                  </a:cubicBezTo>
                  <a:cubicBezTo>
                    <a:pt x="845" y="24345"/>
                    <a:pt x="845" y="26742"/>
                    <a:pt x="788" y="29110"/>
                  </a:cubicBezTo>
                  <a:cubicBezTo>
                    <a:pt x="702" y="31821"/>
                    <a:pt x="503" y="34531"/>
                    <a:pt x="18" y="37185"/>
                  </a:cubicBezTo>
                  <a:cubicBezTo>
                    <a:pt x="0" y="37254"/>
                    <a:pt x="56" y="37292"/>
                    <a:pt x="103" y="37292"/>
                  </a:cubicBezTo>
                  <a:cubicBezTo>
                    <a:pt x="134" y="37292"/>
                    <a:pt x="160" y="37276"/>
                    <a:pt x="160" y="37242"/>
                  </a:cubicBezTo>
                  <a:cubicBezTo>
                    <a:pt x="1102" y="32534"/>
                    <a:pt x="959" y="27712"/>
                    <a:pt x="1073" y="22947"/>
                  </a:cubicBezTo>
                  <a:cubicBezTo>
                    <a:pt x="1188" y="18040"/>
                    <a:pt x="1587" y="13161"/>
                    <a:pt x="2101" y="8282"/>
                  </a:cubicBezTo>
                  <a:cubicBezTo>
                    <a:pt x="2386" y="5543"/>
                    <a:pt x="2700" y="2804"/>
                    <a:pt x="3014" y="65"/>
                  </a:cubicBezTo>
                  <a:cubicBezTo>
                    <a:pt x="3014" y="22"/>
                    <a:pt x="2985" y="0"/>
                    <a:pt x="295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p:cNvSpPr/>
            <p:nvPr/>
          </p:nvSpPr>
          <p:spPr>
            <a:xfrm>
              <a:off x="931450" y="792875"/>
              <a:ext cx="64925" cy="931375"/>
            </a:xfrm>
            <a:custGeom>
              <a:avLst/>
              <a:gdLst/>
              <a:ahLst/>
              <a:cxnLst/>
              <a:rect l="l" t="t" r="r" b="b"/>
              <a:pathLst>
                <a:path w="2597" h="37255" extrusionOk="0">
                  <a:moveTo>
                    <a:pt x="2551" y="1"/>
                  </a:moveTo>
                  <a:cubicBezTo>
                    <a:pt x="2545" y="1"/>
                    <a:pt x="2540" y="4"/>
                    <a:pt x="2540" y="12"/>
                  </a:cubicBezTo>
                  <a:cubicBezTo>
                    <a:pt x="1769" y="4777"/>
                    <a:pt x="1284" y="9599"/>
                    <a:pt x="970" y="14393"/>
                  </a:cubicBezTo>
                  <a:cubicBezTo>
                    <a:pt x="657" y="19243"/>
                    <a:pt x="457" y="24094"/>
                    <a:pt x="286" y="28944"/>
                  </a:cubicBezTo>
                  <a:cubicBezTo>
                    <a:pt x="200" y="31683"/>
                    <a:pt x="86" y="34451"/>
                    <a:pt x="0" y="37190"/>
                  </a:cubicBezTo>
                  <a:cubicBezTo>
                    <a:pt x="0" y="37233"/>
                    <a:pt x="43" y="37254"/>
                    <a:pt x="86" y="37254"/>
                  </a:cubicBezTo>
                  <a:cubicBezTo>
                    <a:pt x="129" y="37254"/>
                    <a:pt x="171" y="37233"/>
                    <a:pt x="171" y="37190"/>
                  </a:cubicBezTo>
                  <a:cubicBezTo>
                    <a:pt x="400" y="32339"/>
                    <a:pt x="514" y="27489"/>
                    <a:pt x="685" y="22610"/>
                  </a:cubicBezTo>
                  <a:cubicBezTo>
                    <a:pt x="885" y="17817"/>
                    <a:pt x="1113" y="12995"/>
                    <a:pt x="1570" y="8201"/>
                  </a:cubicBezTo>
                  <a:cubicBezTo>
                    <a:pt x="1855" y="5462"/>
                    <a:pt x="2169" y="2752"/>
                    <a:pt x="2597" y="41"/>
                  </a:cubicBezTo>
                  <a:cubicBezTo>
                    <a:pt x="2597" y="21"/>
                    <a:pt x="2568" y="1"/>
                    <a:pt x="25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p:nvPr/>
          </p:nvSpPr>
          <p:spPr>
            <a:xfrm>
              <a:off x="1089800" y="762500"/>
              <a:ext cx="33550" cy="948575"/>
            </a:xfrm>
            <a:custGeom>
              <a:avLst/>
              <a:gdLst/>
              <a:ahLst/>
              <a:cxnLst/>
              <a:rect l="l" t="t" r="r" b="b"/>
              <a:pathLst>
                <a:path w="1342" h="37943" extrusionOk="0">
                  <a:moveTo>
                    <a:pt x="799" y="1"/>
                  </a:moveTo>
                  <a:cubicBezTo>
                    <a:pt x="757" y="1"/>
                    <a:pt x="714" y="29"/>
                    <a:pt x="714" y="86"/>
                  </a:cubicBezTo>
                  <a:cubicBezTo>
                    <a:pt x="971" y="4994"/>
                    <a:pt x="1056" y="9901"/>
                    <a:pt x="1056" y="14837"/>
                  </a:cubicBezTo>
                  <a:cubicBezTo>
                    <a:pt x="1028" y="19745"/>
                    <a:pt x="856" y="24681"/>
                    <a:pt x="571" y="29588"/>
                  </a:cubicBezTo>
                  <a:cubicBezTo>
                    <a:pt x="485" y="30958"/>
                    <a:pt x="400" y="32356"/>
                    <a:pt x="314" y="33726"/>
                  </a:cubicBezTo>
                  <a:cubicBezTo>
                    <a:pt x="257" y="34410"/>
                    <a:pt x="200" y="35067"/>
                    <a:pt x="143" y="35751"/>
                  </a:cubicBezTo>
                  <a:cubicBezTo>
                    <a:pt x="86" y="36465"/>
                    <a:pt x="0" y="37178"/>
                    <a:pt x="29" y="37863"/>
                  </a:cubicBezTo>
                  <a:cubicBezTo>
                    <a:pt x="29" y="37912"/>
                    <a:pt x="77" y="37943"/>
                    <a:pt x="123" y="37943"/>
                  </a:cubicBezTo>
                  <a:cubicBezTo>
                    <a:pt x="156" y="37943"/>
                    <a:pt x="188" y="37927"/>
                    <a:pt x="200" y="37891"/>
                  </a:cubicBezTo>
                  <a:cubicBezTo>
                    <a:pt x="314" y="37321"/>
                    <a:pt x="343" y="36721"/>
                    <a:pt x="400" y="36122"/>
                  </a:cubicBezTo>
                  <a:cubicBezTo>
                    <a:pt x="457" y="35523"/>
                    <a:pt x="485" y="34895"/>
                    <a:pt x="543" y="34296"/>
                  </a:cubicBezTo>
                  <a:cubicBezTo>
                    <a:pt x="628" y="33041"/>
                    <a:pt x="714" y="31785"/>
                    <a:pt x="799" y="30559"/>
                  </a:cubicBezTo>
                  <a:cubicBezTo>
                    <a:pt x="942" y="28105"/>
                    <a:pt x="1085" y="25651"/>
                    <a:pt x="1142" y="23169"/>
                  </a:cubicBezTo>
                  <a:cubicBezTo>
                    <a:pt x="1313" y="18261"/>
                    <a:pt x="1341" y="13325"/>
                    <a:pt x="1199" y="8389"/>
                  </a:cubicBezTo>
                  <a:cubicBezTo>
                    <a:pt x="1142" y="5621"/>
                    <a:pt x="1028" y="2854"/>
                    <a:pt x="885" y="86"/>
                  </a:cubicBezTo>
                  <a:cubicBezTo>
                    <a:pt x="885" y="29"/>
                    <a:pt x="842" y="1"/>
                    <a:pt x="79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1"/>
            <p:cNvSpPr/>
            <p:nvPr/>
          </p:nvSpPr>
          <p:spPr>
            <a:xfrm>
              <a:off x="492250" y="689575"/>
              <a:ext cx="1123275" cy="890675"/>
            </a:xfrm>
            <a:custGeom>
              <a:avLst/>
              <a:gdLst/>
              <a:ahLst/>
              <a:cxnLst/>
              <a:rect l="l" t="t" r="r" b="b"/>
              <a:pathLst>
                <a:path w="44931" h="35627" extrusionOk="0">
                  <a:moveTo>
                    <a:pt x="29167" y="0"/>
                  </a:moveTo>
                  <a:cubicBezTo>
                    <a:pt x="29131" y="0"/>
                    <a:pt x="29095" y="22"/>
                    <a:pt x="29095" y="64"/>
                  </a:cubicBezTo>
                  <a:cubicBezTo>
                    <a:pt x="29352" y="3260"/>
                    <a:pt x="29609" y="6484"/>
                    <a:pt x="29752" y="9680"/>
                  </a:cubicBezTo>
                  <a:cubicBezTo>
                    <a:pt x="27868" y="9908"/>
                    <a:pt x="25985" y="10165"/>
                    <a:pt x="24102" y="10364"/>
                  </a:cubicBezTo>
                  <a:cubicBezTo>
                    <a:pt x="19708" y="10907"/>
                    <a:pt x="15314" y="11420"/>
                    <a:pt x="10920" y="11934"/>
                  </a:cubicBezTo>
                  <a:cubicBezTo>
                    <a:pt x="9693" y="12105"/>
                    <a:pt x="8467" y="12248"/>
                    <a:pt x="7240" y="12390"/>
                  </a:cubicBezTo>
                  <a:cubicBezTo>
                    <a:pt x="6650" y="12464"/>
                    <a:pt x="6046" y="12522"/>
                    <a:pt x="5441" y="12522"/>
                  </a:cubicBezTo>
                  <a:cubicBezTo>
                    <a:pt x="4876" y="12522"/>
                    <a:pt x="4311" y="12471"/>
                    <a:pt x="3759" y="12333"/>
                  </a:cubicBezTo>
                  <a:cubicBezTo>
                    <a:pt x="3749" y="12330"/>
                    <a:pt x="3741" y="12329"/>
                    <a:pt x="3733" y="12329"/>
                  </a:cubicBezTo>
                  <a:cubicBezTo>
                    <a:pt x="3668" y="12329"/>
                    <a:pt x="3651" y="12422"/>
                    <a:pt x="3702" y="12447"/>
                  </a:cubicBezTo>
                  <a:cubicBezTo>
                    <a:pt x="4301" y="12601"/>
                    <a:pt x="4910" y="12663"/>
                    <a:pt x="5518" y="12663"/>
                  </a:cubicBezTo>
                  <a:cubicBezTo>
                    <a:pt x="5923" y="12663"/>
                    <a:pt x="6327" y="12636"/>
                    <a:pt x="6726" y="12590"/>
                  </a:cubicBezTo>
                  <a:cubicBezTo>
                    <a:pt x="7810" y="12504"/>
                    <a:pt x="8923" y="12362"/>
                    <a:pt x="10007" y="12219"/>
                  </a:cubicBezTo>
                  <a:cubicBezTo>
                    <a:pt x="12176" y="11962"/>
                    <a:pt x="14373" y="11705"/>
                    <a:pt x="16570" y="11449"/>
                  </a:cubicBezTo>
                  <a:cubicBezTo>
                    <a:pt x="20964" y="10907"/>
                    <a:pt x="25358" y="10393"/>
                    <a:pt x="29780" y="9879"/>
                  </a:cubicBezTo>
                  <a:cubicBezTo>
                    <a:pt x="29809" y="10964"/>
                    <a:pt x="29866" y="12048"/>
                    <a:pt x="29894" y="13161"/>
                  </a:cubicBezTo>
                  <a:cubicBezTo>
                    <a:pt x="28468" y="13189"/>
                    <a:pt x="27041" y="13189"/>
                    <a:pt x="25586" y="13189"/>
                  </a:cubicBezTo>
                  <a:cubicBezTo>
                    <a:pt x="24064" y="13189"/>
                    <a:pt x="22530" y="13164"/>
                    <a:pt x="21000" y="13164"/>
                  </a:cubicBezTo>
                  <a:cubicBezTo>
                    <a:pt x="20234" y="13164"/>
                    <a:pt x="19470" y="13170"/>
                    <a:pt x="18710" y="13189"/>
                  </a:cubicBezTo>
                  <a:cubicBezTo>
                    <a:pt x="16313" y="13275"/>
                    <a:pt x="13916" y="13417"/>
                    <a:pt x="11519" y="13646"/>
                  </a:cubicBezTo>
                  <a:cubicBezTo>
                    <a:pt x="8809" y="13874"/>
                    <a:pt x="6127" y="14216"/>
                    <a:pt x="3445" y="14559"/>
                  </a:cubicBezTo>
                  <a:cubicBezTo>
                    <a:pt x="3359" y="14559"/>
                    <a:pt x="3359" y="14673"/>
                    <a:pt x="3445" y="14673"/>
                  </a:cubicBezTo>
                  <a:cubicBezTo>
                    <a:pt x="8267" y="14074"/>
                    <a:pt x="13089" y="13532"/>
                    <a:pt x="17911" y="13360"/>
                  </a:cubicBezTo>
                  <a:cubicBezTo>
                    <a:pt x="19060" y="13319"/>
                    <a:pt x="20208" y="13307"/>
                    <a:pt x="21357" y="13307"/>
                  </a:cubicBezTo>
                  <a:cubicBezTo>
                    <a:pt x="23228" y="13307"/>
                    <a:pt x="25098" y="13340"/>
                    <a:pt x="26969" y="13340"/>
                  </a:cubicBezTo>
                  <a:cubicBezTo>
                    <a:pt x="27944" y="13340"/>
                    <a:pt x="28919" y="13331"/>
                    <a:pt x="29894" y="13303"/>
                  </a:cubicBezTo>
                  <a:cubicBezTo>
                    <a:pt x="29894" y="13532"/>
                    <a:pt x="29894" y="13760"/>
                    <a:pt x="29923" y="13988"/>
                  </a:cubicBezTo>
                  <a:cubicBezTo>
                    <a:pt x="29951" y="15643"/>
                    <a:pt x="29923" y="17298"/>
                    <a:pt x="29894" y="18953"/>
                  </a:cubicBezTo>
                  <a:cubicBezTo>
                    <a:pt x="28353" y="18953"/>
                    <a:pt x="26841" y="18953"/>
                    <a:pt x="25301" y="18924"/>
                  </a:cubicBezTo>
                  <a:cubicBezTo>
                    <a:pt x="20961" y="18832"/>
                    <a:pt x="16621" y="18665"/>
                    <a:pt x="12267" y="18665"/>
                  </a:cubicBezTo>
                  <a:cubicBezTo>
                    <a:pt x="11239" y="18665"/>
                    <a:pt x="10210" y="18674"/>
                    <a:pt x="9180" y="18696"/>
                  </a:cubicBezTo>
                  <a:cubicBezTo>
                    <a:pt x="6155" y="18724"/>
                    <a:pt x="3131" y="18896"/>
                    <a:pt x="107" y="19238"/>
                  </a:cubicBezTo>
                  <a:cubicBezTo>
                    <a:pt x="58" y="19238"/>
                    <a:pt x="51" y="19301"/>
                    <a:pt x="86" y="19301"/>
                  </a:cubicBezTo>
                  <a:cubicBezTo>
                    <a:pt x="91" y="19301"/>
                    <a:pt x="98" y="19299"/>
                    <a:pt x="107" y="19295"/>
                  </a:cubicBezTo>
                  <a:cubicBezTo>
                    <a:pt x="3913" y="18910"/>
                    <a:pt x="7748" y="18784"/>
                    <a:pt x="11582" y="18784"/>
                  </a:cubicBezTo>
                  <a:cubicBezTo>
                    <a:pt x="13150" y="18784"/>
                    <a:pt x="14718" y="18805"/>
                    <a:pt x="16284" y="18839"/>
                  </a:cubicBezTo>
                  <a:cubicBezTo>
                    <a:pt x="20523" y="18918"/>
                    <a:pt x="24761" y="19098"/>
                    <a:pt x="28976" y="19098"/>
                  </a:cubicBezTo>
                  <a:cubicBezTo>
                    <a:pt x="29273" y="19098"/>
                    <a:pt x="29569" y="19097"/>
                    <a:pt x="29866" y="19095"/>
                  </a:cubicBezTo>
                  <a:lnTo>
                    <a:pt x="29866" y="19095"/>
                  </a:lnTo>
                  <a:cubicBezTo>
                    <a:pt x="29866" y="19723"/>
                    <a:pt x="29837" y="20322"/>
                    <a:pt x="29809" y="20921"/>
                  </a:cubicBezTo>
                  <a:cubicBezTo>
                    <a:pt x="29780" y="21235"/>
                    <a:pt x="29752" y="21521"/>
                    <a:pt x="29723" y="21834"/>
                  </a:cubicBezTo>
                  <a:cubicBezTo>
                    <a:pt x="28525" y="21806"/>
                    <a:pt x="27326" y="21777"/>
                    <a:pt x="26099" y="21749"/>
                  </a:cubicBezTo>
                  <a:cubicBezTo>
                    <a:pt x="20735" y="21606"/>
                    <a:pt x="15371" y="21521"/>
                    <a:pt x="9979" y="21378"/>
                  </a:cubicBezTo>
                  <a:cubicBezTo>
                    <a:pt x="6983" y="21292"/>
                    <a:pt x="3958" y="21150"/>
                    <a:pt x="991" y="20636"/>
                  </a:cubicBezTo>
                  <a:cubicBezTo>
                    <a:pt x="905" y="20636"/>
                    <a:pt x="877" y="20750"/>
                    <a:pt x="963" y="20779"/>
                  </a:cubicBezTo>
                  <a:cubicBezTo>
                    <a:pt x="3588" y="21207"/>
                    <a:pt x="6241" y="21349"/>
                    <a:pt x="8895" y="21435"/>
                  </a:cubicBezTo>
                  <a:cubicBezTo>
                    <a:pt x="11577" y="21521"/>
                    <a:pt x="14230" y="21578"/>
                    <a:pt x="16912" y="21635"/>
                  </a:cubicBezTo>
                  <a:cubicBezTo>
                    <a:pt x="21192" y="21720"/>
                    <a:pt x="25472" y="21834"/>
                    <a:pt x="29723" y="21920"/>
                  </a:cubicBezTo>
                  <a:cubicBezTo>
                    <a:pt x="29609" y="23575"/>
                    <a:pt x="29438" y="25201"/>
                    <a:pt x="29209" y="26856"/>
                  </a:cubicBezTo>
                  <a:cubicBezTo>
                    <a:pt x="28582" y="26828"/>
                    <a:pt x="27983" y="26828"/>
                    <a:pt x="27355" y="26799"/>
                  </a:cubicBezTo>
                  <a:cubicBezTo>
                    <a:pt x="22744" y="26709"/>
                    <a:pt x="18116" y="26529"/>
                    <a:pt x="13484" y="26529"/>
                  </a:cubicBezTo>
                  <a:cubicBezTo>
                    <a:pt x="12268" y="26529"/>
                    <a:pt x="11052" y="26541"/>
                    <a:pt x="9836" y="26571"/>
                  </a:cubicBezTo>
                  <a:cubicBezTo>
                    <a:pt x="6583" y="26656"/>
                    <a:pt x="3331" y="26885"/>
                    <a:pt x="78" y="27341"/>
                  </a:cubicBezTo>
                  <a:cubicBezTo>
                    <a:pt x="0" y="27341"/>
                    <a:pt x="40" y="27459"/>
                    <a:pt x="113" y="27459"/>
                  </a:cubicBezTo>
                  <a:cubicBezTo>
                    <a:pt x="120" y="27459"/>
                    <a:pt x="127" y="27458"/>
                    <a:pt x="135" y="27455"/>
                  </a:cubicBezTo>
                  <a:cubicBezTo>
                    <a:pt x="4627" y="26858"/>
                    <a:pt x="9170" y="26672"/>
                    <a:pt x="13711" y="26672"/>
                  </a:cubicBezTo>
                  <a:cubicBezTo>
                    <a:pt x="15026" y="26672"/>
                    <a:pt x="16341" y="26688"/>
                    <a:pt x="17654" y="26713"/>
                  </a:cubicBezTo>
                  <a:cubicBezTo>
                    <a:pt x="21477" y="26799"/>
                    <a:pt x="25329" y="26942"/>
                    <a:pt x="29181" y="26999"/>
                  </a:cubicBezTo>
                  <a:cubicBezTo>
                    <a:pt x="29152" y="27284"/>
                    <a:pt x="29095" y="27569"/>
                    <a:pt x="29067" y="27855"/>
                  </a:cubicBezTo>
                  <a:cubicBezTo>
                    <a:pt x="28867" y="29110"/>
                    <a:pt x="28696" y="30365"/>
                    <a:pt x="28553" y="31621"/>
                  </a:cubicBezTo>
                  <a:cubicBezTo>
                    <a:pt x="28553" y="31649"/>
                    <a:pt x="28553" y="31649"/>
                    <a:pt x="28553" y="31649"/>
                  </a:cubicBezTo>
                  <a:cubicBezTo>
                    <a:pt x="28211" y="31678"/>
                    <a:pt x="27868" y="31678"/>
                    <a:pt x="27555" y="31707"/>
                  </a:cubicBezTo>
                  <a:cubicBezTo>
                    <a:pt x="25275" y="31778"/>
                    <a:pt x="22995" y="31814"/>
                    <a:pt x="20717" y="31814"/>
                  </a:cubicBezTo>
                  <a:cubicBezTo>
                    <a:pt x="17521" y="31814"/>
                    <a:pt x="14330" y="31742"/>
                    <a:pt x="11149" y="31592"/>
                  </a:cubicBezTo>
                  <a:cubicBezTo>
                    <a:pt x="8067" y="31450"/>
                    <a:pt x="4986" y="31250"/>
                    <a:pt x="1933" y="30965"/>
                  </a:cubicBezTo>
                  <a:cubicBezTo>
                    <a:pt x="1925" y="30962"/>
                    <a:pt x="1918" y="30961"/>
                    <a:pt x="1912" y="30961"/>
                  </a:cubicBezTo>
                  <a:cubicBezTo>
                    <a:pt x="1848" y="30961"/>
                    <a:pt x="1855" y="31081"/>
                    <a:pt x="1933" y="31107"/>
                  </a:cubicBezTo>
                  <a:cubicBezTo>
                    <a:pt x="7382" y="31621"/>
                    <a:pt x="12860" y="31906"/>
                    <a:pt x="18339" y="31963"/>
                  </a:cubicBezTo>
                  <a:cubicBezTo>
                    <a:pt x="19248" y="31979"/>
                    <a:pt x="20160" y="31986"/>
                    <a:pt x="21073" y="31986"/>
                  </a:cubicBezTo>
                  <a:cubicBezTo>
                    <a:pt x="23567" y="31986"/>
                    <a:pt x="26068" y="31933"/>
                    <a:pt x="28553" y="31849"/>
                  </a:cubicBezTo>
                  <a:lnTo>
                    <a:pt x="28553" y="31849"/>
                  </a:lnTo>
                  <a:cubicBezTo>
                    <a:pt x="28411" y="33048"/>
                    <a:pt x="28325" y="34303"/>
                    <a:pt x="28496" y="35530"/>
                  </a:cubicBezTo>
                  <a:cubicBezTo>
                    <a:pt x="28496" y="35590"/>
                    <a:pt x="28552" y="35626"/>
                    <a:pt x="28604" y="35626"/>
                  </a:cubicBezTo>
                  <a:cubicBezTo>
                    <a:pt x="28651" y="35626"/>
                    <a:pt x="28696" y="35597"/>
                    <a:pt x="28696" y="35530"/>
                  </a:cubicBezTo>
                  <a:cubicBezTo>
                    <a:pt x="28724" y="34360"/>
                    <a:pt x="28696" y="33219"/>
                    <a:pt x="28810" y="32077"/>
                  </a:cubicBezTo>
                  <a:cubicBezTo>
                    <a:pt x="28810" y="31992"/>
                    <a:pt x="28810" y="31906"/>
                    <a:pt x="28810" y="31821"/>
                  </a:cubicBezTo>
                  <a:cubicBezTo>
                    <a:pt x="30807" y="31764"/>
                    <a:pt x="32776" y="31649"/>
                    <a:pt x="34745" y="31507"/>
                  </a:cubicBezTo>
                  <a:cubicBezTo>
                    <a:pt x="37826" y="31307"/>
                    <a:pt x="40879" y="31022"/>
                    <a:pt x="43961" y="30651"/>
                  </a:cubicBezTo>
                  <a:cubicBezTo>
                    <a:pt x="44046" y="30651"/>
                    <a:pt x="44046" y="30480"/>
                    <a:pt x="43961" y="30480"/>
                  </a:cubicBezTo>
                  <a:cubicBezTo>
                    <a:pt x="38910" y="31022"/>
                    <a:pt x="33889" y="31450"/>
                    <a:pt x="28839" y="31649"/>
                  </a:cubicBezTo>
                  <a:cubicBezTo>
                    <a:pt x="28953" y="30622"/>
                    <a:pt x="29067" y="29595"/>
                    <a:pt x="29238" y="28597"/>
                  </a:cubicBezTo>
                  <a:cubicBezTo>
                    <a:pt x="29295" y="28054"/>
                    <a:pt x="29381" y="27541"/>
                    <a:pt x="29438" y="26999"/>
                  </a:cubicBezTo>
                  <a:cubicBezTo>
                    <a:pt x="30541" y="27032"/>
                    <a:pt x="31644" y="27046"/>
                    <a:pt x="32741" y="27046"/>
                  </a:cubicBezTo>
                  <a:cubicBezTo>
                    <a:pt x="33517" y="27046"/>
                    <a:pt x="34290" y="27039"/>
                    <a:pt x="35059" y="27027"/>
                  </a:cubicBezTo>
                  <a:cubicBezTo>
                    <a:pt x="38340" y="26999"/>
                    <a:pt x="41592" y="26885"/>
                    <a:pt x="44845" y="26457"/>
                  </a:cubicBezTo>
                  <a:cubicBezTo>
                    <a:pt x="44902" y="26457"/>
                    <a:pt x="44931" y="26342"/>
                    <a:pt x="44845" y="26342"/>
                  </a:cubicBezTo>
                  <a:cubicBezTo>
                    <a:pt x="41906" y="26599"/>
                    <a:pt x="38996" y="26799"/>
                    <a:pt x="36057" y="26856"/>
                  </a:cubicBezTo>
                  <a:cubicBezTo>
                    <a:pt x="34959" y="26870"/>
                    <a:pt x="33860" y="26877"/>
                    <a:pt x="32762" y="26877"/>
                  </a:cubicBezTo>
                  <a:cubicBezTo>
                    <a:pt x="31663" y="26877"/>
                    <a:pt x="30565" y="26870"/>
                    <a:pt x="29466" y="26856"/>
                  </a:cubicBezTo>
                  <a:cubicBezTo>
                    <a:pt x="29694" y="25230"/>
                    <a:pt x="29866" y="23575"/>
                    <a:pt x="29980" y="21949"/>
                  </a:cubicBezTo>
                  <a:cubicBezTo>
                    <a:pt x="31064" y="21949"/>
                    <a:pt x="32120" y="21977"/>
                    <a:pt x="33175" y="22006"/>
                  </a:cubicBezTo>
                  <a:cubicBezTo>
                    <a:pt x="36200" y="22091"/>
                    <a:pt x="39224" y="22148"/>
                    <a:pt x="42277" y="22205"/>
                  </a:cubicBezTo>
                  <a:cubicBezTo>
                    <a:pt x="42334" y="22205"/>
                    <a:pt x="42334" y="22120"/>
                    <a:pt x="42277" y="22120"/>
                  </a:cubicBezTo>
                  <a:cubicBezTo>
                    <a:pt x="38169" y="22006"/>
                    <a:pt x="34088" y="21920"/>
                    <a:pt x="30008" y="21834"/>
                  </a:cubicBezTo>
                  <a:cubicBezTo>
                    <a:pt x="30008" y="21806"/>
                    <a:pt x="30008" y="21777"/>
                    <a:pt x="30008" y="21749"/>
                  </a:cubicBezTo>
                  <a:cubicBezTo>
                    <a:pt x="30065" y="20864"/>
                    <a:pt x="30094" y="19980"/>
                    <a:pt x="30122" y="19095"/>
                  </a:cubicBezTo>
                  <a:lnTo>
                    <a:pt x="32405" y="19095"/>
                  </a:lnTo>
                  <a:cubicBezTo>
                    <a:pt x="35429" y="19038"/>
                    <a:pt x="38482" y="18924"/>
                    <a:pt x="41478" y="18525"/>
                  </a:cubicBezTo>
                  <a:cubicBezTo>
                    <a:pt x="41564" y="18496"/>
                    <a:pt x="41564" y="18382"/>
                    <a:pt x="41478" y="18382"/>
                  </a:cubicBezTo>
                  <a:cubicBezTo>
                    <a:pt x="38796" y="18639"/>
                    <a:pt x="36114" y="18839"/>
                    <a:pt x="33404" y="18896"/>
                  </a:cubicBezTo>
                  <a:cubicBezTo>
                    <a:pt x="32319" y="18924"/>
                    <a:pt x="31235" y="18953"/>
                    <a:pt x="30122" y="18953"/>
                  </a:cubicBezTo>
                  <a:cubicBezTo>
                    <a:pt x="30180" y="17070"/>
                    <a:pt x="30180" y="15186"/>
                    <a:pt x="30122" y="13275"/>
                  </a:cubicBezTo>
                  <a:cubicBezTo>
                    <a:pt x="30693" y="13275"/>
                    <a:pt x="31235" y="13246"/>
                    <a:pt x="31777" y="13218"/>
                  </a:cubicBezTo>
                  <a:cubicBezTo>
                    <a:pt x="34317" y="13046"/>
                    <a:pt x="36856" y="12704"/>
                    <a:pt x="39310" y="11962"/>
                  </a:cubicBezTo>
                  <a:cubicBezTo>
                    <a:pt x="39388" y="11962"/>
                    <a:pt x="39348" y="11844"/>
                    <a:pt x="39297" y="11844"/>
                  </a:cubicBezTo>
                  <a:cubicBezTo>
                    <a:pt x="39292" y="11844"/>
                    <a:pt x="39286" y="11846"/>
                    <a:pt x="39281" y="11848"/>
                  </a:cubicBezTo>
                  <a:cubicBezTo>
                    <a:pt x="37056" y="12476"/>
                    <a:pt x="34773" y="12847"/>
                    <a:pt x="32491" y="13018"/>
                  </a:cubicBezTo>
                  <a:cubicBezTo>
                    <a:pt x="31692" y="13075"/>
                    <a:pt x="30921" y="13104"/>
                    <a:pt x="30122" y="13132"/>
                  </a:cubicBezTo>
                  <a:cubicBezTo>
                    <a:pt x="30094" y="12048"/>
                    <a:pt x="30037" y="10935"/>
                    <a:pt x="29980" y="9851"/>
                  </a:cubicBezTo>
                  <a:cubicBezTo>
                    <a:pt x="32405" y="9566"/>
                    <a:pt x="34830" y="9280"/>
                    <a:pt x="37256" y="8966"/>
                  </a:cubicBezTo>
                  <a:cubicBezTo>
                    <a:pt x="37341" y="8938"/>
                    <a:pt x="37341" y="8824"/>
                    <a:pt x="37256" y="8824"/>
                  </a:cubicBezTo>
                  <a:cubicBezTo>
                    <a:pt x="34830" y="9081"/>
                    <a:pt x="32405" y="9366"/>
                    <a:pt x="29980" y="9651"/>
                  </a:cubicBezTo>
                  <a:cubicBezTo>
                    <a:pt x="29951" y="9081"/>
                    <a:pt x="29923" y="8481"/>
                    <a:pt x="29866" y="7882"/>
                  </a:cubicBezTo>
                  <a:cubicBezTo>
                    <a:pt x="29694" y="5286"/>
                    <a:pt x="29466" y="2661"/>
                    <a:pt x="29238" y="64"/>
                  </a:cubicBezTo>
                  <a:cubicBezTo>
                    <a:pt x="29238" y="22"/>
                    <a:pt x="29202" y="0"/>
                    <a:pt x="291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 name="Google Shape;141;p11"/>
          <p:cNvSpPr/>
          <p:nvPr/>
        </p:nvSpPr>
        <p:spPr>
          <a:xfrm>
            <a:off x="7453825" y="3834294"/>
            <a:ext cx="1399835" cy="1182831"/>
          </a:xfrm>
          <a:custGeom>
            <a:avLst/>
            <a:gdLst/>
            <a:ahLst/>
            <a:cxnLst/>
            <a:rect l="l" t="t" r="r" b="b"/>
            <a:pathLst>
              <a:path w="18462" h="15600" extrusionOk="0">
                <a:moveTo>
                  <a:pt x="14253" y="0"/>
                </a:moveTo>
                <a:cubicBezTo>
                  <a:pt x="13828" y="0"/>
                  <a:pt x="13407" y="93"/>
                  <a:pt x="13040" y="285"/>
                </a:cubicBezTo>
                <a:cubicBezTo>
                  <a:pt x="13040" y="314"/>
                  <a:pt x="13011" y="314"/>
                  <a:pt x="13011" y="314"/>
                </a:cubicBezTo>
                <a:cubicBezTo>
                  <a:pt x="12969" y="312"/>
                  <a:pt x="12927" y="311"/>
                  <a:pt x="12885" y="311"/>
                </a:cubicBezTo>
                <a:cubicBezTo>
                  <a:pt x="12353" y="311"/>
                  <a:pt x="11804" y="471"/>
                  <a:pt x="11328" y="656"/>
                </a:cubicBezTo>
                <a:cubicBezTo>
                  <a:pt x="10244" y="1113"/>
                  <a:pt x="9388" y="1911"/>
                  <a:pt x="8560" y="2739"/>
                </a:cubicBezTo>
                <a:cubicBezTo>
                  <a:pt x="6963" y="3509"/>
                  <a:pt x="5422" y="4422"/>
                  <a:pt x="4024" y="5535"/>
                </a:cubicBezTo>
                <a:cubicBezTo>
                  <a:pt x="2711" y="6562"/>
                  <a:pt x="1513" y="7846"/>
                  <a:pt x="857" y="9387"/>
                </a:cubicBezTo>
                <a:cubicBezTo>
                  <a:pt x="200" y="10899"/>
                  <a:pt x="1" y="12839"/>
                  <a:pt x="999" y="14209"/>
                </a:cubicBezTo>
                <a:cubicBezTo>
                  <a:pt x="1758" y="15213"/>
                  <a:pt x="2929" y="15599"/>
                  <a:pt x="4121" y="15599"/>
                </a:cubicBezTo>
                <a:cubicBezTo>
                  <a:pt x="4588" y="15599"/>
                  <a:pt x="5058" y="15540"/>
                  <a:pt x="5507" y="15436"/>
                </a:cubicBezTo>
                <a:cubicBezTo>
                  <a:pt x="6449" y="15179"/>
                  <a:pt x="7305" y="14779"/>
                  <a:pt x="8189" y="14380"/>
                </a:cubicBezTo>
                <a:cubicBezTo>
                  <a:pt x="9103" y="14009"/>
                  <a:pt x="10016" y="13724"/>
                  <a:pt x="10957" y="13467"/>
                </a:cubicBezTo>
                <a:cubicBezTo>
                  <a:pt x="12698" y="12982"/>
                  <a:pt x="14467" y="12525"/>
                  <a:pt x="15950" y="11441"/>
                </a:cubicBezTo>
                <a:cubicBezTo>
                  <a:pt x="16635" y="10956"/>
                  <a:pt x="17234" y="10385"/>
                  <a:pt x="17662" y="9672"/>
                </a:cubicBezTo>
                <a:cubicBezTo>
                  <a:pt x="18176" y="8873"/>
                  <a:pt x="18404" y="7960"/>
                  <a:pt x="18433" y="7047"/>
                </a:cubicBezTo>
                <a:cubicBezTo>
                  <a:pt x="18461" y="6106"/>
                  <a:pt x="18290" y="5164"/>
                  <a:pt x="18062" y="4251"/>
                </a:cubicBezTo>
                <a:cubicBezTo>
                  <a:pt x="17805" y="3395"/>
                  <a:pt x="17520" y="2539"/>
                  <a:pt x="17063" y="1769"/>
                </a:cubicBezTo>
                <a:cubicBezTo>
                  <a:pt x="16635" y="1055"/>
                  <a:pt x="16036" y="456"/>
                  <a:pt x="15237" y="171"/>
                </a:cubicBezTo>
                <a:cubicBezTo>
                  <a:pt x="14923" y="58"/>
                  <a:pt x="14587" y="0"/>
                  <a:pt x="14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1"/>
          <p:cNvSpPr/>
          <p:nvPr/>
        </p:nvSpPr>
        <p:spPr>
          <a:xfrm>
            <a:off x="5804000" y="488263"/>
            <a:ext cx="572100" cy="449925"/>
          </a:xfrm>
          <a:custGeom>
            <a:avLst/>
            <a:gdLst/>
            <a:ahLst/>
            <a:cxnLst/>
            <a:rect l="l" t="t" r="r" b="b"/>
            <a:pathLst>
              <a:path w="22884" h="17997" extrusionOk="0">
                <a:moveTo>
                  <a:pt x="17237" y="0"/>
                </a:moveTo>
                <a:cubicBezTo>
                  <a:pt x="14525" y="0"/>
                  <a:pt x="11243" y="1204"/>
                  <a:pt x="9217" y="1886"/>
                </a:cubicBezTo>
                <a:cubicBezTo>
                  <a:pt x="7248" y="2543"/>
                  <a:pt x="5308" y="3313"/>
                  <a:pt x="3710" y="4625"/>
                </a:cubicBezTo>
                <a:cubicBezTo>
                  <a:pt x="1998" y="6023"/>
                  <a:pt x="771" y="7992"/>
                  <a:pt x="286" y="10161"/>
                </a:cubicBezTo>
                <a:cubicBezTo>
                  <a:pt x="58" y="11245"/>
                  <a:pt x="1" y="12386"/>
                  <a:pt x="343" y="13442"/>
                </a:cubicBezTo>
                <a:cubicBezTo>
                  <a:pt x="800" y="14868"/>
                  <a:pt x="1912" y="16010"/>
                  <a:pt x="3196" y="16752"/>
                </a:cubicBezTo>
                <a:cubicBezTo>
                  <a:pt x="4699" y="17623"/>
                  <a:pt x="6376" y="17997"/>
                  <a:pt x="8090" y="17997"/>
                </a:cubicBezTo>
                <a:cubicBezTo>
                  <a:pt x="10640" y="17997"/>
                  <a:pt x="13270" y="17170"/>
                  <a:pt x="15522" y="15924"/>
                </a:cubicBezTo>
                <a:cubicBezTo>
                  <a:pt x="18290" y="14383"/>
                  <a:pt x="20801" y="12158"/>
                  <a:pt x="21942" y="9219"/>
                </a:cubicBezTo>
                <a:cubicBezTo>
                  <a:pt x="22884" y="6708"/>
                  <a:pt x="22712" y="2485"/>
                  <a:pt x="20230" y="774"/>
                </a:cubicBezTo>
                <a:cubicBezTo>
                  <a:pt x="19425" y="215"/>
                  <a:pt x="18382" y="0"/>
                  <a:pt x="17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oogle Shape;143;p11"/>
          <p:cNvGrpSpPr/>
          <p:nvPr/>
        </p:nvGrpSpPr>
        <p:grpSpPr>
          <a:xfrm rot="-1452517">
            <a:off x="261642" y="202867"/>
            <a:ext cx="1127800" cy="645040"/>
            <a:chOff x="2567050" y="2204500"/>
            <a:chExt cx="594200" cy="339850"/>
          </a:xfrm>
        </p:grpSpPr>
        <p:sp>
          <p:nvSpPr>
            <p:cNvPr id="144" name="Google Shape;144;p11"/>
            <p:cNvSpPr/>
            <p:nvPr/>
          </p:nvSpPr>
          <p:spPr>
            <a:xfrm>
              <a:off x="2567050" y="2426350"/>
              <a:ext cx="200475" cy="85375"/>
            </a:xfrm>
            <a:custGeom>
              <a:avLst/>
              <a:gdLst/>
              <a:ahLst/>
              <a:cxnLst/>
              <a:rect l="l" t="t" r="r" b="b"/>
              <a:pathLst>
                <a:path w="8019" h="3415" extrusionOk="0">
                  <a:moveTo>
                    <a:pt x="2206" y="405"/>
                  </a:moveTo>
                  <a:cubicBezTo>
                    <a:pt x="3003" y="405"/>
                    <a:pt x="3829" y="586"/>
                    <a:pt x="4566" y="811"/>
                  </a:cubicBezTo>
                  <a:cubicBezTo>
                    <a:pt x="5108" y="982"/>
                    <a:pt x="5621" y="1182"/>
                    <a:pt x="6135" y="1439"/>
                  </a:cubicBezTo>
                  <a:cubicBezTo>
                    <a:pt x="6563" y="1667"/>
                    <a:pt x="7020" y="1924"/>
                    <a:pt x="7333" y="2323"/>
                  </a:cubicBezTo>
                  <a:cubicBezTo>
                    <a:pt x="7505" y="2523"/>
                    <a:pt x="7704" y="2837"/>
                    <a:pt x="7333" y="2951"/>
                  </a:cubicBezTo>
                  <a:cubicBezTo>
                    <a:pt x="7217" y="3003"/>
                    <a:pt x="7077" y="3019"/>
                    <a:pt x="6933" y="3019"/>
                  </a:cubicBezTo>
                  <a:cubicBezTo>
                    <a:pt x="6758" y="3019"/>
                    <a:pt x="6576" y="2995"/>
                    <a:pt x="6420" y="2979"/>
                  </a:cubicBezTo>
                  <a:cubicBezTo>
                    <a:pt x="5878" y="2951"/>
                    <a:pt x="5308" y="2865"/>
                    <a:pt x="4766" y="2751"/>
                  </a:cubicBezTo>
                  <a:cubicBezTo>
                    <a:pt x="3938" y="2609"/>
                    <a:pt x="3111" y="2380"/>
                    <a:pt x="2312" y="2123"/>
                  </a:cubicBezTo>
                  <a:cubicBezTo>
                    <a:pt x="1912" y="1895"/>
                    <a:pt x="1484" y="1695"/>
                    <a:pt x="1056" y="1496"/>
                  </a:cubicBezTo>
                  <a:cubicBezTo>
                    <a:pt x="857" y="1382"/>
                    <a:pt x="600" y="1210"/>
                    <a:pt x="657" y="954"/>
                  </a:cubicBezTo>
                  <a:cubicBezTo>
                    <a:pt x="742" y="668"/>
                    <a:pt x="1028" y="554"/>
                    <a:pt x="1285" y="497"/>
                  </a:cubicBezTo>
                  <a:cubicBezTo>
                    <a:pt x="1583" y="433"/>
                    <a:pt x="1892" y="405"/>
                    <a:pt x="2206" y="405"/>
                  </a:cubicBezTo>
                  <a:close/>
                  <a:moveTo>
                    <a:pt x="2110" y="0"/>
                  </a:moveTo>
                  <a:cubicBezTo>
                    <a:pt x="1697" y="0"/>
                    <a:pt x="1279" y="44"/>
                    <a:pt x="914" y="183"/>
                  </a:cubicBezTo>
                  <a:cubicBezTo>
                    <a:pt x="372" y="412"/>
                    <a:pt x="1" y="1068"/>
                    <a:pt x="457" y="1553"/>
                  </a:cubicBezTo>
                  <a:cubicBezTo>
                    <a:pt x="714" y="1810"/>
                    <a:pt x="1056" y="1924"/>
                    <a:pt x="1342" y="2066"/>
                  </a:cubicBezTo>
                  <a:cubicBezTo>
                    <a:pt x="1370" y="2066"/>
                    <a:pt x="1399" y="2095"/>
                    <a:pt x="1427" y="2095"/>
                  </a:cubicBezTo>
                  <a:cubicBezTo>
                    <a:pt x="2569" y="2609"/>
                    <a:pt x="3710" y="2979"/>
                    <a:pt x="4908" y="3208"/>
                  </a:cubicBezTo>
                  <a:cubicBezTo>
                    <a:pt x="5593" y="3322"/>
                    <a:pt x="6278" y="3407"/>
                    <a:pt x="6991" y="3407"/>
                  </a:cubicBezTo>
                  <a:cubicBezTo>
                    <a:pt x="7032" y="3412"/>
                    <a:pt x="7074" y="3414"/>
                    <a:pt x="7117" y="3414"/>
                  </a:cubicBezTo>
                  <a:cubicBezTo>
                    <a:pt x="7344" y="3414"/>
                    <a:pt x="7593" y="3347"/>
                    <a:pt x="7761" y="3179"/>
                  </a:cubicBezTo>
                  <a:cubicBezTo>
                    <a:pt x="7961" y="3008"/>
                    <a:pt x="8018" y="2723"/>
                    <a:pt x="7904" y="2466"/>
                  </a:cubicBezTo>
                  <a:cubicBezTo>
                    <a:pt x="7676" y="1924"/>
                    <a:pt x="7134" y="1524"/>
                    <a:pt x="6620" y="1239"/>
                  </a:cubicBezTo>
                  <a:cubicBezTo>
                    <a:pt x="6049" y="925"/>
                    <a:pt x="5422" y="668"/>
                    <a:pt x="4794" y="440"/>
                  </a:cubicBezTo>
                  <a:cubicBezTo>
                    <a:pt x="4166" y="240"/>
                    <a:pt x="3539"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a:off x="2663350" y="2339325"/>
              <a:ext cx="200475" cy="85200"/>
            </a:xfrm>
            <a:custGeom>
              <a:avLst/>
              <a:gdLst/>
              <a:ahLst/>
              <a:cxnLst/>
              <a:rect l="l" t="t" r="r" b="b"/>
              <a:pathLst>
                <a:path w="8019" h="3408" extrusionOk="0">
                  <a:moveTo>
                    <a:pt x="2251" y="400"/>
                  </a:moveTo>
                  <a:cubicBezTo>
                    <a:pt x="3034" y="400"/>
                    <a:pt x="3842" y="570"/>
                    <a:pt x="4566" y="811"/>
                  </a:cubicBezTo>
                  <a:cubicBezTo>
                    <a:pt x="5108" y="982"/>
                    <a:pt x="5621" y="1182"/>
                    <a:pt x="6135" y="1439"/>
                  </a:cubicBezTo>
                  <a:cubicBezTo>
                    <a:pt x="6563" y="1667"/>
                    <a:pt x="7019" y="1924"/>
                    <a:pt x="7333" y="2295"/>
                  </a:cubicBezTo>
                  <a:cubicBezTo>
                    <a:pt x="7504" y="2494"/>
                    <a:pt x="7704" y="2808"/>
                    <a:pt x="7333" y="2951"/>
                  </a:cubicBezTo>
                  <a:cubicBezTo>
                    <a:pt x="7231" y="2997"/>
                    <a:pt x="7110" y="3010"/>
                    <a:pt x="6983" y="3010"/>
                  </a:cubicBezTo>
                  <a:cubicBezTo>
                    <a:pt x="6793" y="3010"/>
                    <a:pt x="6591" y="2980"/>
                    <a:pt x="6420" y="2980"/>
                  </a:cubicBezTo>
                  <a:cubicBezTo>
                    <a:pt x="5878" y="2922"/>
                    <a:pt x="5307" y="2865"/>
                    <a:pt x="4765" y="2751"/>
                  </a:cubicBezTo>
                  <a:cubicBezTo>
                    <a:pt x="3938" y="2609"/>
                    <a:pt x="3110" y="2380"/>
                    <a:pt x="2312" y="2095"/>
                  </a:cubicBezTo>
                  <a:cubicBezTo>
                    <a:pt x="1912" y="1867"/>
                    <a:pt x="1484" y="1696"/>
                    <a:pt x="1056" y="1467"/>
                  </a:cubicBezTo>
                  <a:cubicBezTo>
                    <a:pt x="856" y="1353"/>
                    <a:pt x="600" y="1211"/>
                    <a:pt x="657" y="925"/>
                  </a:cubicBezTo>
                  <a:cubicBezTo>
                    <a:pt x="742" y="668"/>
                    <a:pt x="1028" y="554"/>
                    <a:pt x="1284" y="497"/>
                  </a:cubicBezTo>
                  <a:cubicBezTo>
                    <a:pt x="1597" y="430"/>
                    <a:pt x="1922" y="400"/>
                    <a:pt x="2251" y="400"/>
                  </a:cubicBezTo>
                  <a:close/>
                  <a:moveTo>
                    <a:pt x="2110" y="0"/>
                  </a:moveTo>
                  <a:cubicBezTo>
                    <a:pt x="1697" y="0"/>
                    <a:pt x="1279" y="44"/>
                    <a:pt x="914" y="183"/>
                  </a:cubicBezTo>
                  <a:cubicBezTo>
                    <a:pt x="371" y="383"/>
                    <a:pt x="0" y="1068"/>
                    <a:pt x="457" y="1553"/>
                  </a:cubicBezTo>
                  <a:cubicBezTo>
                    <a:pt x="714" y="1781"/>
                    <a:pt x="1056" y="1895"/>
                    <a:pt x="1342" y="2038"/>
                  </a:cubicBezTo>
                  <a:cubicBezTo>
                    <a:pt x="1370" y="2066"/>
                    <a:pt x="1399" y="2066"/>
                    <a:pt x="1427" y="2095"/>
                  </a:cubicBezTo>
                  <a:cubicBezTo>
                    <a:pt x="2568" y="2609"/>
                    <a:pt x="3710" y="2980"/>
                    <a:pt x="4908" y="3208"/>
                  </a:cubicBezTo>
                  <a:cubicBezTo>
                    <a:pt x="5593" y="3322"/>
                    <a:pt x="6278" y="3407"/>
                    <a:pt x="6991" y="3407"/>
                  </a:cubicBezTo>
                  <a:cubicBezTo>
                    <a:pt x="7248" y="3407"/>
                    <a:pt x="7562" y="3379"/>
                    <a:pt x="7761" y="3179"/>
                  </a:cubicBezTo>
                  <a:cubicBezTo>
                    <a:pt x="7961" y="2980"/>
                    <a:pt x="8018" y="2723"/>
                    <a:pt x="7904" y="2466"/>
                  </a:cubicBezTo>
                  <a:cubicBezTo>
                    <a:pt x="7676" y="1924"/>
                    <a:pt x="7134" y="1524"/>
                    <a:pt x="6620" y="1239"/>
                  </a:cubicBezTo>
                  <a:cubicBezTo>
                    <a:pt x="6049" y="897"/>
                    <a:pt x="5422" y="640"/>
                    <a:pt x="4794" y="440"/>
                  </a:cubicBezTo>
                  <a:cubicBezTo>
                    <a:pt x="4166" y="240"/>
                    <a:pt x="3538"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a:off x="2809575" y="2459150"/>
              <a:ext cx="199750" cy="85200"/>
            </a:xfrm>
            <a:custGeom>
              <a:avLst/>
              <a:gdLst/>
              <a:ahLst/>
              <a:cxnLst/>
              <a:rect l="l" t="t" r="r" b="b"/>
              <a:pathLst>
                <a:path w="7990" h="3408" extrusionOk="0">
                  <a:moveTo>
                    <a:pt x="2245" y="400"/>
                  </a:moveTo>
                  <a:cubicBezTo>
                    <a:pt x="3020" y="400"/>
                    <a:pt x="3814" y="570"/>
                    <a:pt x="4537" y="811"/>
                  </a:cubicBezTo>
                  <a:cubicBezTo>
                    <a:pt x="5079" y="983"/>
                    <a:pt x="5621" y="1182"/>
                    <a:pt x="6135" y="1439"/>
                  </a:cubicBezTo>
                  <a:cubicBezTo>
                    <a:pt x="6563" y="1667"/>
                    <a:pt x="6991" y="1924"/>
                    <a:pt x="7305" y="2295"/>
                  </a:cubicBezTo>
                  <a:cubicBezTo>
                    <a:pt x="7476" y="2495"/>
                    <a:pt x="7676" y="2809"/>
                    <a:pt x="7333" y="2951"/>
                  </a:cubicBezTo>
                  <a:cubicBezTo>
                    <a:pt x="7231" y="2997"/>
                    <a:pt x="7110" y="3011"/>
                    <a:pt x="6983" y="3011"/>
                  </a:cubicBezTo>
                  <a:cubicBezTo>
                    <a:pt x="6794" y="3011"/>
                    <a:pt x="6592" y="2980"/>
                    <a:pt x="6420" y="2980"/>
                  </a:cubicBezTo>
                  <a:cubicBezTo>
                    <a:pt x="5850" y="2923"/>
                    <a:pt x="5308" y="2866"/>
                    <a:pt x="4737" y="2752"/>
                  </a:cubicBezTo>
                  <a:cubicBezTo>
                    <a:pt x="3938" y="2609"/>
                    <a:pt x="3111" y="2381"/>
                    <a:pt x="2312" y="2095"/>
                  </a:cubicBezTo>
                  <a:cubicBezTo>
                    <a:pt x="1884" y="1867"/>
                    <a:pt x="1456" y="1696"/>
                    <a:pt x="1056" y="1468"/>
                  </a:cubicBezTo>
                  <a:cubicBezTo>
                    <a:pt x="857" y="1354"/>
                    <a:pt x="600" y="1211"/>
                    <a:pt x="657" y="926"/>
                  </a:cubicBezTo>
                  <a:cubicBezTo>
                    <a:pt x="714" y="669"/>
                    <a:pt x="1028" y="555"/>
                    <a:pt x="1285" y="498"/>
                  </a:cubicBezTo>
                  <a:cubicBezTo>
                    <a:pt x="1597" y="430"/>
                    <a:pt x="1919" y="400"/>
                    <a:pt x="2245" y="400"/>
                  </a:cubicBezTo>
                  <a:close/>
                  <a:moveTo>
                    <a:pt x="2083" y="1"/>
                  </a:moveTo>
                  <a:cubicBezTo>
                    <a:pt x="1673" y="1"/>
                    <a:pt x="1261" y="45"/>
                    <a:pt x="914" y="184"/>
                  </a:cubicBezTo>
                  <a:cubicBezTo>
                    <a:pt x="372" y="383"/>
                    <a:pt x="1" y="1068"/>
                    <a:pt x="457" y="1553"/>
                  </a:cubicBezTo>
                  <a:cubicBezTo>
                    <a:pt x="685" y="1782"/>
                    <a:pt x="1028" y="1896"/>
                    <a:pt x="1342" y="2038"/>
                  </a:cubicBezTo>
                  <a:cubicBezTo>
                    <a:pt x="1370" y="2067"/>
                    <a:pt x="1399" y="2067"/>
                    <a:pt x="1427" y="2095"/>
                  </a:cubicBezTo>
                  <a:cubicBezTo>
                    <a:pt x="2540" y="2580"/>
                    <a:pt x="3681" y="2980"/>
                    <a:pt x="4908" y="3208"/>
                  </a:cubicBezTo>
                  <a:cubicBezTo>
                    <a:pt x="5593" y="3322"/>
                    <a:pt x="6278" y="3408"/>
                    <a:pt x="6962" y="3408"/>
                  </a:cubicBezTo>
                  <a:cubicBezTo>
                    <a:pt x="7248" y="3408"/>
                    <a:pt x="7533" y="3379"/>
                    <a:pt x="7733" y="3180"/>
                  </a:cubicBezTo>
                  <a:cubicBezTo>
                    <a:pt x="7961" y="2980"/>
                    <a:pt x="7990" y="2723"/>
                    <a:pt x="7904" y="2466"/>
                  </a:cubicBezTo>
                  <a:cubicBezTo>
                    <a:pt x="7676" y="1924"/>
                    <a:pt x="7134" y="1496"/>
                    <a:pt x="6620" y="1239"/>
                  </a:cubicBezTo>
                  <a:cubicBezTo>
                    <a:pt x="6049" y="897"/>
                    <a:pt x="5422" y="640"/>
                    <a:pt x="4794" y="441"/>
                  </a:cubicBezTo>
                  <a:cubicBezTo>
                    <a:pt x="4166" y="241"/>
                    <a:pt x="3510" y="98"/>
                    <a:pt x="2854" y="41"/>
                  </a:cubicBezTo>
                  <a:cubicBezTo>
                    <a:pt x="2609" y="19"/>
                    <a:pt x="2346" y="1"/>
                    <a:pt x="2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a:off x="2961500" y="2412800"/>
              <a:ext cx="199750" cy="85200"/>
            </a:xfrm>
            <a:custGeom>
              <a:avLst/>
              <a:gdLst/>
              <a:ahLst/>
              <a:cxnLst/>
              <a:rect l="l" t="t" r="r" b="b"/>
              <a:pathLst>
                <a:path w="7990" h="3408" extrusionOk="0">
                  <a:moveTo>
                    <a:pt x="2190" y="405"/>
                  </a:moveTo>
                  <a:cubicBezTo>
                    <a:pt x="2990" y="405"/>
                    <a:pt x="3800" y="586"/>
                    <a:pt x="4538" y="811"/>
                  </a:cubicBezTo>
                  <a:cubicBezTo>
                    <a:pt x="5080" y="982"/>
                    <a:pt x="5622" y="1182"/>
                    <a:pt x="6107" y="1439"/>
                  </a:cubicBezTo>
                  <a:cubicBezTo>
                    <a:pt x="6563" y="1667"/>
                    <a:pt x="6991" y="1924"/>
                    <a:pt x="7305" y="2295"/>
                  </a:cubicBezTo>
                  <a:cubicBezTo>
                    <a:pt x="7476" y="2523"/>
                    <a:pt x="7676" y="2808"/>
                    <a:pt x="7334" y="2951"/>
                  </a:cubicBezTo>
                  <a:cubicBezTo>
                    <a:pt x="7204" y="3002"/>
                    <a:pt x="7058" y="3019"/>
                    <a:pt x="6912" y="3019"/>
                  </a:cubicBezTo>
                  <a:cubicBezTo>
                    <a:pt x="6736" y="3019"/>
                    <a:pt x="6561" y="2995"/>
                    <a:pt x="6421" y="2979"/>
                  </a:cubicBezTo>
                  <a:cubicBezTo>
                    <a:pt x="5850" y="2922"/>
                    <a:pt x="5279" y="2865"/>
                    <a:pt x="4737" y="2751"/>
                  </a:cubicBezTo>
                  <a:cubicBezTo>
                    <a:pt x="3910" y="2608"/>
                    <a:pt x="3111" y="2380"/>
                    <a:pt x="2312" y="2123"/>
                  </a:cubicBezTo>
                  <a:cubicBezTo>
                    <a:pt x="1884" y="1895"/>
                    <a:pt x="1456" y="1695"/>
                    <a:pt x="1057" y="1467"/>
                  </a:cubicBezTo>
                  <a:cubicBezTo>
                    <a:pt x="828" y="1382"/>
                    <a:pt x="572" y="1210"/>
                    <a:pt x="657" y="954"/>
                  </a:cubicBezTo>
                  <a:cubicBezTo>
                    <a:pt x="714" y="668"/>
                    <a:pt x="1028" y="554"/>
                    <a:pt x="1256" y="497"/>
                  </a:cubicBezTo>
                  <a:cubicBezTo>
                    <a:pt x="1563" y="433"/>
                    <a:pt x="1876" y="405"/>
                    <a:pt x="2190" y="405"/>
                  </a:cubicBezTo>
                  <a:close/>
                  <a:moveTo>
                    <a:pt x="2082" y="0"/>
                  </a:moveTo>
                  <a:cubicBezTo>
                    <a:pt x="1669" y="0"/>
                    <a:pt x="1251" y="44"/>
                    <a:pt x="885" y="183"/>
                  </a:cubicBezTo>
                  <a:cubicBezTo>
                    <a:pt x="343" y="383"/>
                    <a:pt x="1" y="1068"/>
                    <a:pt x="457" y="1553"/>
                  </a:cubicBezTo>
                  <a:cubicBezTo>
                    <a:pt x="686" y="1781"/>
                    <a:pt x="1028" y="1924"/>
                    <a:pt x="1342" y="2066"/>
                  </a:cubicBezTo>
                  <a:cubicBezTo>
                    <a:pt x="1370" y="2066"/>
                    <a:pt x="1399" y="2066"/>
                    <a:pt x="1428" y="2095"/>
                  </a:cubicBezTo>
                  <a:cubicBezTo>
                    <a:pt x="2540" y="2608"/>
                    <a:pt x="3682" y="2979"/>
                    <a:pt x="4908" y="3208"/>
                  </a:cubicBezTo>
                  <a:cubicBezTo>
                    <a:pt x="5565" y="3322"/>
                    <a:pt x="6278" y="3407"/>
                    <a:pt x="6963" y="3407"/>
                  </a:cubicBezTo>
                  <a:cubicBezTo>
                    <a:pt x="7248" y="3407"/>
                    <a:pt x="7533" y="3379"/>
                    <a:pt x="7733" y="3179"/>
                  </a:cubicBezTo>
                  <a:cubicBezTo>
                    <a:pt x="7933" y="3008"/>
                    <a:pt x="7990" y="2723"/>
                    <a:pt x="7904" y="2466"/>
                  </a:cubicBezTo>
                  <a:cubicBezTo>
                    <a:pt x="7676" y="1924"/>
                    <a:pt x="7105" y="1524"/>
                    <a:pt x="6620" y="1239"/>
                  </a:cubicBezTo>
                  <a:cubicBezTo>
                    <a:pt x="6050" y="896"/>
                    <a:pt x="5422" y="668"/>
                    <a:pt x="4794" y="440"/>
                  </a:cubicBezTo>
                  <a:cubicBezTo>
                    <a:pt x="4167" y="240"/>
                    <a:pt x="3510" y="98"/>
                    <a:pt x="2854" y="41"/>
                  </a:cubicBezTo>
                  <a:cubicBezTo>
                    <a:pt x="2609" y="18"/>
                    <a:pt x="2347" y="0"/>
                    <a:pt x="2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a:off x="2592025" y="2204500"/>
              <a:ext cx="200450" cy="85375"/>
            </a:xfrm>
            <a:custGeom>
              <a:avLst/>
              <a:gdLst/>
              <a:ahLst/>
              <a:cxnLst/>
              <a:rect l="l" t="t" r="r" b="b"/>
              <a:pathLst>
                <a:path w="8018" h="3415" extrusionOk="0">
                  <a:moveTo>
                    <a:pt x="2206" y="405"/>
                  </a:moveTo>
                  <a:cubicBezTo>
                    <a:pt x="3003" y="405"/>
                    <a:pt x="3828" y="586"/>
                    <a:pt x="4565" y="811"/>
                  </a:cubicBezTo>
                  <a:cubicBezTo>
                    <a:pt x="5108" y="983"/>
                    <a:pt x="5621" y="1182"/>
                    <a:pt x="6135" y="1439"/>
                  </a:cubicBezTo>
                  <a:cubicBezTo>
                    <a:pt x="6563" y="1667"/>
                    <a:pt x="6991" y="1924"/>
                    <a:pt x="7305" y="2324"/>
                  </a:cubicBezTo>
                  <a:cubicBezTo>
                    <a:pt x="7476" y="2523"/>
                    <a:pt x="7675" y="2837"/>
                    <a:pt x="7333" y="2980"/>
                  </a:cubicBezTo>
                  <a:cubicBezTo>
                    <a:pt x="7232" y="3014"/>
                    <a:pt x="7114" y="3025"/>
                    <a:pt x="6990" y="3025"/>
                  </a:cubicBezTo>
                  <a:cubicBezTo>
                    <a:pt x="6798" y="3025"/>
                    <a:pt x="6593" y="2997"/>
                    <a:pt x="6420" y="2980"/>
                  </a:cubicBezTo>
                  <a:cubicBezTo>
                    <a:pt x="5849" y="2951"/>
                    <a:pt x="5307" y="2866"/>
                    <a:pt x="4737" y="2752"/>
                  </a:cubicBezTo>
                  <a:cubicBezTo>
                    <a:pt x="3938" y="2609"/>
                    <a:pt x="3110" y="2409"/>
                    <a:pt x="2311" y="2124"/>
                  </a:cubicBezTo>
                  <a:cubicBezTo>
                    <a:pt x="1912" y="1896"/>
                    <a:pt x="1484" y="1696"/>
                    <a:pt x="1056" y="1496"/>
                  </a:cubicBezTo>
                  <a:cubicBezTo>
                    <a:pt x="856" y="1382"/>
                    <a:pt x="599" y="1211"/>
                    <a:pt x="657" y="954"/>
                  </a:cubicBezTo>
                  <a:cubicBezTo>
                    <a:pt x="742" y="669"/>
                    <a:pt x="1027" y="555"/>
                    <a:pt x="1284" y="498"/>
                  </a:cubicBezTo>
                  <a:cubicBezTo>
                    <a:pt x="1582" y="433"/>
                    <a:pt x="1892" y="405"/>
                    <a:pt x="2206" y="405"/>
                  </a:cubicBezTo>
                  <a:close/>
                  <a:moveTo>
                    <a:pt x="2104" y="1"/>
                  </a:moveTo>
                  <a:cubicBezTo>
                    <a:pt x="1697" y="1"/>
                    <a:pt x="1279" y="45"/>
                    <a:pt x="913" y="184"/>
                  </a:cubicBezTo>
                  <a:cubicBezTo>
                    <a:pt x="371" y="412"/>
                    <a:pt x="0" y="1068"/>
                    <a:pt x="457" y="1553"/>
                  </a:cubicBezTo>
                  <a:cubicBezTo>
                    <a:pt x="685" y="1810"/>
                    <a:pt x="1056" y="1924"/>
                    <a:pt x="1341" y="2067"/>
                  </a:cubicBezTo>
                  <a:cubicBezTo>
                    <a:pt x="1370" y="2067"/>
                    <a:pt x="1398" y="2095"/>
                    <a:pt x="1427" y="2095"/>
                  </a:cubicBezTo>
                  <a:cubicBezTo>
                    <a:pt x="2540" y="2609"/>
                    <a:pt x="3681" y="2980"/>
                    <a:pt x="4908" y="3208"/>
                  </a:cubicBezTo>
                  <a:cubicBezTo>
                    <a:pt x="5593" y="3322"/>
                    <a:pt x="6277" y="3408"/>
                    <a:pt x="6962" y="3408"/>
                  </a:cubicBezTo>
                  <a:cubicBezTo>
                    <a:pt x="7007" y="3412"/>
                    <a:pt x="7052" y="3415"/>
                    <a:pt x="7097" y="3415"/>
                  </a:cubicBezTo>
                  <a:cubicBezTo>
                    <a:pt x="7336" y="3415"/>
                    <a:pt x="7569" y="3348"/>
                    <a:pt x="7761" y="3180"/>
                  </a:cubicBezTo>
                  <a:cubicBezTo>
                    <a:pt x="7961" y="3008"/>
                    <a:pt x="8018" y="2723"/>
                    <a:pt x="7904" y="2466"/>
                  </a:cubicBezTo>
                  <a:cubicBezTo>
                    <a:pt x="7675" y="1924"/>
                    <a:pt x="7133" y="1525"/>
                    <a:pt x="6620" y="1239"/>
                  </a:cubicBezTo>
                  <a:cubicBezTo>
                    <a:pt x="6049" y="926"/>
                    <a:pt x="5421" y="669"/>
                    <a:pt x="4794" y="469"/>
                  </a:cubicBezTo>
                  <a:cubicBezTo>
                    <a:pt x="4166" y="241"/>
                    <a:pt x="3510" y="98"/>
                    <a:pt x="2853" y="41"/>
                  </a:cubicBezTo>
                  <a:cubicBezTo>
                    <a:pt x="2620" y="19"/>
                    <a:pt x="2364" y="1"/>
                    <a:pt x="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a:off x="2835250" y="2296525"/>
              <a:ext cx="199750" cy="85200"/>
            </a:xfrm>
            <a:custGeom>
              <a:avLst/>
              <a:gdLst/>
              <a:ahLst/>
              <a:cxnLst/>
              <a:rect l="l" t="t" r="r" b="b"/>
              <a:pathLst>
                <a:path w="7990" h="3408" extrusionOk="0">
                  <a:moveTo>
                    <a:pt x="2205" y="405"/>
                  </a:moveTo>
                  <a:cubicBezTo>
                    <a:pt x="3001" y="405"/>
                    <a:pt x="3821" y="586"/>
                    <a:pt x="4537" y="811"/>
                  </a:cubicBezTo>
                  <a:cubicBezTo>
                    <a:pt x="5079" y="982"/>
                    <a:pt x="5622" y="1182"/>
                    <a:pt x="6135" y="1439"/>
                  </a:cubicBezTo>
                  <a:cubicBezTo>
                    <a:pt x="6563" y="1667"/>
                    <a:pt x="6991" y="1924"/>
                    <a:pt x="7305" y="2295"/>
                  </a:cubicBezTo>
                  <a:cubicBezTo>
                    <a:pt x="7476" y="2523"/>
                    <a:pt x="7676" y="2808"/>
                    <a:pt x="7334" y="2951"/>
                  </a:cubicBezTo>
                  <a:cubicBezTo>
                    <a:pt x="7231" y="2997"/>
                    <a:pt x="7110" y="3010"/>
                    <a:pt x="6983" y="3010"/>
                  </a:cubicBezTo>
                  <a:cubicBezTo>
                    <a:pt x="6794" y="3010"/>
                    <a:pt x="6592" y="2980"/>
                    <a:pt x="6420" y="2980"/>
                  </a:cubicBezTo>
                  <a:cubicBezTo>
                    <a:pt x="5850" y="2923"/>
                    <a:pt x="5308" y="2865"/>
                    <a:pt x="4737" y="2751"/>
                  </a:cubicBezTo>
                  <a:cubicBezTo>
                    <a:pt x="3938" y="2609"/>
                    <a:pt x="3111" y="2380"/>
                    <a:pt x="2312" y="2124"/>
                  </a:cubicBezTo>
                  <a:cubicBezTo>
                    <a:pt x="1912" y="1895"/>
                    <a:pt x="1484" y="1696"/>
                    <a:pt x="1056" y="1467"/>
                  </a:cubicBezTo>
                  <a:cubicBezTo>
                    <a:pt x="857" y="1382"/>
                    <a:pt x="600" y="1211"/>
                    <a:pt x="657" y="954"/>
                  </a:cubicBezTo>
                  <a:cubicBezTo>
                    <a:pt x="743" y="668"/>
                    <a:pt x="1028" y="554"/>
                    <a:pt x="1285" y="497"/>
                  </a:cubicBezTo>
                  <a:cubicBezTo>
                    <a:pt x="1583" y="433"/>
                    <a:pt x="1892" y="405"/>
                    <a:pt x="2205" y="405"/>
                  </a:cubicBezTo>
                  <a:close/>
                  <a:moveTo>
                    <a:pt x="2096" y="1"/>
                  </a:moveTo>
                  <a:cubicBezTo>
                    <a:pt x="1684" y="1"/>
                    <a:pt x="1262" y="44"/>
                    <a:pt x="914" y="183"/>
                  </a:cubicBezTo>
                  <a:cubicBezTo>
                    <a:pt x="372" y="383"/>
                    <a:pt x="1" y="1068"/>
                    <a:pt x="457" y="1553"/>
                  </a:cubicBezTo>
                  <a:cubicBezTo>
                    <a:pt x="686" y="1781"/>
                    <a:pt x="1028" y="1924"/>
                    <a:pt x="1342" y="2038"/>
                  </a:cubicBezTo>
                  <a:cubicBezTo>
                    <a:pt x="1370" y="2067"/>
                    <a:pt x="1399" y="2067"/>
                    <a:pt x="1427" y="2095"/>
                  </a:cubicBezTo>
                  <a:cubicBezTo>
                    <a:pt x="2540" y="2609"/>
                    <a:pt x="3681" y="2980"/>
                    <a:pt x="4908" y="3208"/>
                  </a:cubicBezTo>
                  <a:cubicBezTo>
                    <a:pt x="5593" y="3322"/>
                    <a:pt x="6278" y="3408"/>
                    <a:pt x="6963" y="3408"/>
                  </a:cubicBezTo>
                  <a:cubicBezTo>
                    <a:pt x="7248" y="3408"/>
                    <a:pt x="7533" y="3379"/>
                    <a:pt x="7762" y="3179"/>
                  </a:cubicBezTo>
                  <a:cubicBezTo>
                    <a:pt x="7961" y="2980"/>
                    <a:pt x="7990" y="2723"/>
                    <a:pt x="7904" y="2466"/>
                  </a:cubicBezTo>
                  <a:cubicBezTo>
                    <a:pt x="7676" y="1924"/>
                    <a:pt x="7134" y="1524"/>
                    <a:pt x="6620" y="1239"/>
                  </a:cubicBezTo>
                  <a:cubicBezTo>
                    <a:pt x="6050" y="897"/>
                    <a:pt x="5422" y="668"/>
                    <a:pt x="4794" y="440"/>
                  </a:cubicBezTo>
                  <a:cubicBezTo>
                    <a:pt x="4166" y="240"/>
                    <a:pt x="3510" y="98"/>
                    <a:pt x="2854" y="41"/>
                  </a:cubicBezTo>
                  <a:cubicBezTo>
                    <a:pt x="2620" y="18"/>
                    <a:pt x="2360" y="1"/>
                    <a:pt x="20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11"/>
          <p:cNvGrpSpPr/>
          <p:nvPr/>
        </p:nvGrpSpPr>
        <p:grpSpPr>
          <a:xfrm rot="623712">
            <a:off x="8016149" y="-794903"/>
            <a:ext cx="2076762" cy="1937313"/>
            <a:chOff x="492250" y="689575"/>
            <a:chExt cx="1123275" cy="1047850"/>
          </a:xfrm>
        </p:grpSpPr>
        <p:sp>
          <p:nvSpPr>
            <p:cNvPr id="151" name="Google Shape;151;p11"/>
            <p:cNvSpPr/>
            <p:nvPr/>
          </p:nvSpPr>
          <p:spPr>
            <a:xfrm>
              <a:off x="720300" y="849350"/>
              <a:ext cx="54950" cy="849575"/>
            </a:xfrm>
            <a:custGeom>
              <a:avLst/>
              <a:gdLst/>
              <a:ahLst/>
              <a:cxnLst/>
              <a:rect l="l" t="t" r="r" b="b"/>
              <a:pathLst>
                <a:path w="2198" h="33983" extrusionOk="0">
                  <a:moveTo>
                    <a:pt x="2141" y="0"/>
                  </a:moveTo>
                  <a:cubicBezTo>
                    <a:pt x="2112" y="0"/>
                    <a:pt x="2084" y="22"/>
                    <a:pt x="2084" y="65"/>
                  </a:cubicBezTo>
                  <a:cubicBezTo>
                    <a:pt x="1855" y="4487"/>
                    <a:pt x="1656" y="8881"/>
                    <a:pt x="1427" y="13275"/>
                  </a:cubicBezTo>
                  <a:cubicBezTo>
                    <a:pt x="1171" y="17697"/>
                    <a:pt x="885" y="22091"/>
                    <a:pt x="571" y="26485"/>
                  </a:cubicBezTo>
                  <a:cubicBezTo>
                    <a:pt x="400" y="28939"/>
                    <a:pt x="172" y="31421"/>
                    <a:pt x="1" y="33875"/>
                  </a:cubicBezTo>
                  <a:cubicBezTo>
                    <a:pt x="1" y="33946"/>
                    <a:pt x="58" y="33982"/>
                    <a:pt x="115" y="33982"/>
                  </a:cubicBezTo>
                  <a:cubicBezTo>
                    <a:pt x="172" y="33982"/>
                    <a:pt x="229" y="33946"/>
                    <a:pt x="229" y="33875"/>
                  </a:cubicBezTo>
                  <a:cubicBezTo>
                    <a:pt x="657" y="29510"/>
                    <a:pt x="914" y="25087"/>
                    <a:pt x="1199" y="20693"/>
                  </a:cubicBezTo>
                  <a:cubicBezTo>
                    <a:pt x="1484" y="16299"/>
                    <a:pt x="1713" y="11905"/>
                    <a:pt x="1912" y="7483"/>
                  </a:cubicBezTo>
                  <a:cubicBezTo>
                    <a:pt x="2027" y="5029"/>
                    <a:pt x="2141" y="2547"/>
                    <a:pt x="2198" y="65"/>
                  </a:cubicBezTo>
                  <a:cubicBezTo>
                    <a:pt x="2198" y="22"/>
                    <a:pt x="2169" y="0"/>
                    <a:pt x="214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a:off x="851125" y="805125"/>
              <a:ext cx="75350" cy="932300"/>
            </a:xfrm>
            <a:custGeom>
              <a:avLst/>
              <a:gdLst/>
              <a:ahLst/>
              <a:cxnLst/>
              <a:rect l="l" t="t" r="r" b="b"/>
              <a:pathLst>
                <a:path w="3014" h="37292" extrusionOk="0">
                  <a:moveTo>
                    <a:pt x="2957" y="0"/>
                  </a:moveTo>
                  <a:cubicBezTo>
                    <a:pt x="2928" y="0"/>
                    <a:pt x="2899" y="22"/>
                    <a:pt x="2899" y="65"/>
                  </a:cubicBezTo>
                  <a:cubicBezTo>
                    <a:pt x="2329" y="4915"/>
                    <a:pt x="1758" y="9765"/>
                    <a:pt x="1359" y="14616"/>
                  </a:cubicBezTo>
                  <a:cubicBezTo>
                    <a:pt x="1159" y="17070"/>
                    <a:pt x="1016" y="19495"/>
                    <a:pt x="931" y="21949"/>
                  </a:cubicBezTo>
                  <a:cubicBezTo>
                    <a:pt x="845" y="24345"/>
                    <a:pt x="845" y="26742"/>
                    <a:pt x="788" y="29110"/>
                  </a:cubicBezTo>
                  <a:cubicBezTo>
                    <a:pt x="702" y="31821"/>
                    <a:pt x="503" y="34531"/>
                    <a:pt x="18" y="37185"/>
                  </a:cubicBezTo>
                  <a:cubicBezTo>
                    <a:pt x="0" y="37254"/>
                    <a:pt x="56" y="37292"/>
                    <a:pt x="103" y="37292"/>
                  </a:cubicBezTo>
                  <a:cubicBezTo>
                    <a:pt x="134" y="37292"/>
                    <a:pt x="160" y="37276"/>
                    <a:pt x="160" y="37242"/>
                  </a:cubicBezTo>
                  <a:cubicBezTo>
                    <a:pt x="1102" y="32534"/>
                    <a:pt x="959" y="27712"/>
                    <a:pt x="1073" y="22947"/>
                  </a:cubicBezTo>
                  <a:cubicBezTo>
                    <a:pt x="1188" y="18040"/>
                    <a:pt x="1587" y="13161"/>
                    <a:pt x="2101" y="8282"/>
                  </a:cubicBezTo>
                  <a:cubicBezTo>
                    <a:pt x="2386" y="5543"/>
                    <a:pt x="2700" y="2804"/>
                    <a:pt x="3014" y="65"/>
                  </a:cubicBezTo>
                  <a:cubicBezTo>
                    <a:pt x="3014" y="22"/>
                    <a:pt x="2985" y="0"/>
                    <a:pt x="295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a:off x="931450" y="792875"/>
              <a:ext cx="64925" cy="931375"/>
            </a:xfrm>
            <a:custGeom>
              <a:avLst/>
              <a:gdLst/>
              <a:ahLst/>
              <a:cxnLst/>
              <a:rect l="l" t="t" r="r" b="b"/>
              <a:pathLst>
                <a:path w="2597" h="37255" extrusionOk="0">
                  <a:moveTo>
                    <a:pt x="2551" y="1"/>
                  </a:moveTo>
                  <a:cubicBezTo>
                    <a:pt x="2545" y="1"/>
                    <a:pt x="2540" y="4"/>
                    <a:pt x="2540" y="12"/>
                  </a:cubicBezTo>
                  <a:cubicBezTo>
                    <a:pt x="1769" y="4777"/>
                    <a:pt x="1284" y="9599"/>
                    <a:pt x="970" y="14393"/>
                  </a:cubicBezTo>
                  <a:cubicBezTo>
                    <a:pt x="657" y="19243"/>
                    <a:pt x="457" y="24094"/>
                    <a:pt x="286" y="28944"/>
                  </a:cubicBezTo>
                  <a:cubicBezTo>
                    <a:pt x="200" y="31683"/>
                    <a:pt x="86" y="34451"/>
                    <a:pt x="0" y="37190"/>
                  </a:cubicBezTo>
                  <a:cubicBezTo>
                    <a:pt x="0" y="37233"/>
                    <a:pt x="43" y="37254"/>
                    <a:pt x="86" y="37254"/>
                  </a:cubicBezTo>
                  <a:cubicBezTo>
                    <a:pt x="129" y="37254"/>
                    <a:pt x="171" y="37233"/>
                    <a:pt x="171" y="37190"/>
                  </a:cubicBezTo>
                  <a:cubicBezTo>
                    <a:pt x="400" y="32339"/>
                    <a:pt x="514" y="27489"/>
                    <a:pt x="685" y="22610"/>
                  </a:cubicBezTo>
                  <a:cubicBezTo>
                    <a:pt x="885" y="17817"/>
                    <a:pt x="1113" y="12995"/>
                    <a:pt x="1570" y="8201"/>
                  </a:cubicBezTo>
                  <a:cubicBezTo>
                    <a:pt x="1855" y="5462"/>
                    <a:pt x="2169" y="2752"/>
                    <a:pt x="2597" y="41"/>
                  </a:cubicBezTo>
                  <a:cubicBezTo>
                    <a:pt x="2597" y="21"/>
                    <a:pt x="2568" y="1"/>
                    <a:pt x="25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a:off x="1089800" y="762500"/>
              <a:ext cx="33550" cy="948575"/>
            </a:xfrm>
            <a:custGeom>
              <a:avLst/>
              <a:gdLst/>
              <a:ahLst/>
              <a:cxnLst/>
              <a:rect l="l" t="t" r="r" b="b"/>
              <a:pathLst>
                <a:path w="1342" h="37943" extrusionOk="0">
                  <a:moveTo>
                    <a:pt x="799" y="1"/>
                  </a:moveTo>
                  <a:cubicBezTo>
                    <a:pt x="757" y="1"/>
                    <a:pt x="714" y="29"/>
                    <a:pt x="714" y="86"/>
                  </a:cubicBezTo>
                  <a:cubicBezTo>
                    <a:pt x="971" y="4994"/>
                    <a:pt x="1056" y="9901"/>
                    <a:pt x="1056" y="14837"/>
                  </a:cubicBezTo>
                  <a:cubicBezTo>
                    <a:pt x="1028" y="19745"/>
                    <a:pt x="856" y="24681"/>
                    <a:pt x="571" y="29588"/>
                  </a:cubicBezTo>
                  <a:cubicBezTo>
                    <a:pt x="485" y="30958"/>
                    <a:pt x="400" y="32356"/>
                    <a:pt x="314" y="33726"/>
                  </a:cubicBezTo>
                  <a:cubicBezTo>
                    <a:pt x="257" y="34410"/>
                    <a:pt x="200" y="35067"/>
                    <a:pt x="143" y="35751"/>
                  </a:cubicBezTo>
                  <a:cubicBezTo>
                    <a:pt x="86" y="36465"/>
                    <a:pt x="0" y="37178"/>
                    <a:pt x="29" y="37863"/>
                  </a:cubicBezTo>
                  <a:cubicBezTo>
                    <a:pt x="29" y="37912"/>
                    <a:pt x="77" y="37943"/>
                    <a:pt x="123" y="37943"/>
                  </a:cubicBezTo>
                  <a:cubicBezTo>
                    <a:pt x="156" y="37943"/>
                    <a:pt x="188" y="37927"/>
                    <a:pt x="200" y="37891"/>
                  </a:cubicBezTo>
                  <a:cubicBezTo>
                    <a:pt x="314" y="37321"/>
                    <a:pt x="343" y="36721"/>
                    <a:pt x="400" y="36122"/>
                  </a:cubicBezTo>
                  <a:cubicBezTo>
                    <a:pt x="457" y="35523"/>
                    <a:pt x="485" y="34895"/>
                    <a:pt x="543" y="34296"/>
                  </a:cubicBezTo>
                  <a:cubicBezTo>
                    <a:pt x="628" y="33041"/>
                    <a:pt x="714" y="31785"/>
                    <a:pt x="799" y="30559"/>
                  </a:cubicBezTo>
                  <a:cubicBezTo>
                    <a:pt x="942" y="28105"/>
                    <a:pt x="1085" y="25651"/>
                    <a:pt x="1142" y="23169"/>
                  </a:cubicBezTo>
                  <a:cubicBezTo>
                    <a:pt x="1313" y="18261"/>
                    <a:pt x="1341" y="13325"/>
                    <a:pt x="1199" y="8389"/>
                  </a:cubicBezTo>
                  <a:cubicBezTo>
                    <a:pt x="1142" y="5621"/>
                    <a:pt x="1028" y="2854"/>
                    <a:pt x="885" y="86"/>
                  </a:cubicBezTo>
                  <a:cubicBezTo>
                    <a:pt x="885" y="29"/>
                    <a:pt x="842" y="1"/>
                    <a:pt x="79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492250" y="689575"/>
              <a:ext cx="1123275" cy="890675"/>
            </a:xfrm>
            <a:custGeom>
              <a:avLst/>
              <a:gdLst/>
              <a:ahLst/>
              <a:cxnLst/>
              <a:rect l="l" t="t" r="r" b="b"/>
              <a:pathLst>
                <a:path w="44931" h="35627" extrusionOk="0">
                  <a:moveTo>
                    <a:pt x="29167" y="0"/>
                  </a:moveTo>
                  <a:cubicBezTo>
                    <a:pt x="29131" y="0"/>
                    <a:pt x="29095" y="22"/>
                    <a:pt x="29095" y="64"/>
                  </a:cubicBezTo>
                  <a:cubicBezTo>
                    <a:pt x="29352" y="3260"/>
                    <a:pt x="29609" y="6484"/>
                    <a:pt x="29752" y="9680"/>
                  </a:cubicBezTo>
                  <a:cubicBezTo>
                    <a:pt x="27868" y="9908"/>
                    <a:pt x="25985" y="10165"/>
                    <a:pt x="24102" y="10364"/>
                  </a:cubicBezTo>
                  <a:cubicBezTo>
                    <a:pt x="19708" y="10907"/>
                    <a:pt x="15314" y="11420"/>
                    <a:pt x="10920" y="11934"/>
                  </a:cubicBezTo>
                  <a:cubicBezTo>
                    <a:pt x="9693" y="12105"/>
                    <a:pt x="8467" y="12248"/>
                    <a:pt x="7240" y="12390"/>
                  </a:cubicBezTo>
                  <a:cubicBezTo>
                    <a:pt x="6650" y="12464"/>
                    <a:pt x="6046" y="12522"/>
                    <a:pt x="5441" y="12522"/>
                  </a:cubicBezTo>
                  <a:cubicBezTo>
                    <a:pt x="4876" y="12522"/>
                    <a:pt x="4311" y="12471"/>
                    <a:pt x="3759" y="12333"/>
                  </a:cubicBezTo>
                  <a:cubicBezTo>
                    <a:pt x="3749" y="12330"/>
                    <a:pt x="3741" y="12329"/>
                    <a:pt x="3733" y="12329"/>
                  </a:cubicBezTo>
                  <a:cubicBezTo>
                    <a:pt x="3668" y="12329"/>
                    <a:pt x="3651" y="12422"/>
                    <a:pt x="3702" y="12447"/>
                  </a:cubicBezTo>
                  <a:cubicBezTo>
                    <a:pt x="4301" y="12601"/>
                    <a:pt x="4910" y="12663"/>
                    <a:pt x="5518" y="12663"/>
                  </a:cubicBezTo>
                  <a:cubicBezTo>
                    <a:pt x="5923" y="12663"/>
                    <a:pt x="6327" y="12636"/>
                    <a:pt x="6726" y="12590"/>
                  </a:cubicBezTo>
                  <a:cubicBezTo>
                    <a:pt x="7810" y="12504"/>
                    <a:pt x="8923" y="12362"/>
                    <a:pt x="10007" y="12219"/>
                  </a:cubicBezTo>
                  <a:cubicBezTo>
                    <a:pt x="12176" y="11962"/>
                    <a:pt x="14373" y="11705"/>
                    <a:pt x="16570" y="11449"/>
                  </a:cubicBezTo>
                  <a:cubicBezTo>
                    <a:pt x="20964" y="10907"/>
                    <a:pt x="25358" y="10393"/>
                    <a:pt x="29780" y="9879"/>
                  </a:cubicBezTo>
                  <a:cubicBezTo>
                    <a:pt x="29809" y="10964"/>
                    <a:pt x="29866" y="12048"/>
                    <a:pt x="29894" y="13161"/>
                  </a:cubicBezTo>
                  <a:cubicBezTo>
                    <a:pt x="28468" y="13189"/>
                    <a:pt x="27041" y="13189"/>
                    <a:pt x="25586" y="13189"/>
                  </a:cubicBezTo>
                  <a:cubicBezTo>
                    <a:pt x="24064" y="13189"/>
                    <a:pt x="22530" y="13164"/>
                    <a:pt x="21000" y="13164"/>
                  </a:cubicBezTo>
                  <a:cubicBezTo>
                    <a:pt x="20234" y="13164"/>
                    <a:pt x="19470" y="13170"/>
                    <a:pt x="18710" y="13189"/>
                  </a:cubicBezTo>
                  <a:cubicBezTo>
                    <a:pt x="16313" y="13275"/>
                    <a:pt x="13916" y="13417"/>
                    <a:pt x="11519" y="13646"/>
                  </a:cubicBezTo>
                  <a:cubicBezTo>
                    <a:pt x="8809" y="13874"/>
                    <a:pt x="6127" y="14216"/>
                    <a:pt x="3445" y="14559"/>
                  </a:cubicBezTo>
                  <a:cubicBezTo>
                    <a:pt x="3359" y="14559"/>
                    <a:pt x="3359" y="14673"/>
                    <a:pt x="3445" y="14673"/>
                  </a:cubicBezTo>
                  <a:cubicBezTo>
                    <a:pt x="8267" y="14074"/>
                    <a:pt x="13089" y="13532"/>
                    <a:pt x="17911" y="13360"/>
                  </a:cubicBezTo>
                  <a:cubicBezTo>
                    <a:pt x="19060" y="13319"/>
                    <a:pt x="20208" y="13307"/>
                    <a:pt x="21357" y="13307"/>
                  </a:cubicBezTo>
                  <a:cubicBezTo>
                    <a:pt x="23228" y="13307"/>
                    <a:pt x="25098" y="13340"/>
                    <a:pt x="26969" y="13340"/>
                  </a:cubicBezTo>
                  <a:cubicBezTo>
                    <a:pt x="27944" y="13340"/>
                    <a:pt x="28919" y="13331"/>
                    <a:pt x="29894" y="13303"/>
                  </a:cubicBezTo>
                  <a:cubicBezTo>
                    <a:pt x="29894" y="13532"/>
                    <a:pt x="29894" y="13760"/>
                    <a:pt x="29923" y="13988"/>
                  </a:cubicBezTo>
                  <a:cubicBezTo>
                    <a:pt x="29951" y="15643"/>
                    <a:pt x="29923" y="17298"/>
                    <a:pt x="29894" y="18953"/>
                  </a:cubicBezTo>
                  <a:cubicBezTo>
                    <a:pt x="28353" y="18953"/>
                    <a:pt x="26841" y="18953"/>
                    <a:pt x="25301" y="18924"/>
                  </a:cubicBezTo>
                  <a:cubicBezTo>
                    <a:pt x="20961" y="18832"/>
                    <a:pt x="16621" y="18665"/>
                    <a:pt x="12267" y="18665"/>
                  </a:cubicBezTo>
                  <a:cubicBezTo>
                    <a:pt x="11239" y="18665"/>
                    <a:pt x="10210" y="18674"/>
                    <a:pt x="9180" y="18696"/>
                  </a:cubicBezTo>
                  <a:cubicBezTo>
                    <a:pt x="6155" y="18724"/>
                    <a:pt x="3131" y="18896"/>
                    <a:pt x="107" y="19238"/>
                  </a:cubicBezTo>
                  <a:cubicBezTo>
                    <a:pt x="58" y="19238"/>
                    <a:pt x="51" y="19301"/>
                    <a:pt x="86" y="19301"/>
                  </a:cubicBezTo>
                  <a:cubicBezTo>
                    <a:pt x="91" y="19301"/>
                    <a:pt x="98" y="19299"/>
                    <a:pt x="107" y="19295"/>
                  </a:cubicBezTo>
                  <a:cubicBezTo>
                    <a:pt x="3913" y="18910"/>
                    <a:pt x="7748" y="18784"/>
                    <a:pt x="11582" y="18784"/>
                  </a:cubicBezTo>
                  <a:cubicBezTo>
                    <a:pt x="13150" y="18784"/>
                    <a:pt x="14718" y="18805"/>
                    <a:pt x="16284" y="18839"/>
                  </a:cubicBezTo>
                  <a:cubicBezTo>
                    <a:pt x="20523" y="18918"/>
                    <a:pt x="24761" y="19098"/>
                    <a:pt x="28976" y="19098"/>
                  </a:cubicBezTo>
                  <a:cubicBezTo>
                    <a:pt x="29273" y="19098"/>
                    <a:pt x="29569" y="19097"/>
                    <a:pt x="29866" y="19095"/>
                  </a:cubicBezTo>
                  <a:lnTo>
                    <a:pt x="29866" y="19095"/>
                  </a:lnTo>
                  <a:cubicBezTo>
                    <a:pt x="29866" y="19723"/>
                    <a:pt x="29837" y="20322"/>
                    <a:pt x="29809" y="20921"/>
                  </a:cubicBezTo>
                  <a:cubicBezTo>
                    <a:pt x="29780" y="21235"/>
                    <a:pt x="29752" y="21521"/>
                    <a:pt x="29723" y="21834"/>
                  </a:cubicBezTo>
                  <a:cubicBezTo>
                    <a:pt x="28525" y="21806"/>
                    <a:pt x="27326" y="21777"/>
                    <a:pt x="26099" y="21749"/>
                  </a:cubicBezTo>
                  <a:cubicBezTo>
                    <a:pt x="20735" y="21606"/>
                    <a:pt x="15371" y="21521"/>
                    <a:pt x="9979" y="21378"/>
                  </a:cubicBezTo>
                  <a:cubicBezTo>
                    <a:pt x="6983" y="21292"/>
                    <a:pt x="3958" y="21150"/>
                    <a:pt x="991" y="20636"/>
                  </a:cubicBezTo>
                  <a:cubicBezTo>
                    <a:pt x="905" y="20636"/>
                    <a:pt x="877" y="20750"/>
                    <a:pt x="963" y="20779"/>
                  </a:cubicBezTo>
                  <a:cubicBezTo>
                    <a:pt x="3588" y="21207"/>
                    <a:pt x="6241" y="21349"/>
                    <a:pt x="8895" y="21435"/>
                  </a:cubicBezTo>
                  <a:cubicBezTo>
                    <a:pt x="11577" y="21521"/>
                    <a:pt x="14230" y="21578"/>
                    <a:pt x="16912" y="21635"/>
                  </a:cubicBezTo>
                  <a:cubicBezTo>
                    <a:pt x="21192" y="21720"/>
                    <a:pt x="25472" y="21834"/>
                    <a:pt x="29723" y="21920"/>
                  </a:cubicBezTo>
                  <a:cubicBezTo>
                    <a:pt x="29609" y="23575"/>
                    <a:pt x="29438" y="25201"/>
                    <a:pt x="29209" y="26856"/>
                  </a:cubicBezTo>
                  <a:cubicBezTo>
                    <a:pt x="28582" y="26828"/>
                    <a:pt x="27983" y="26828"/>
                    <a:pt x="27355" y="26799"/>
                  </a:cubicBezTo>
                  <a:cubicBezTo>
                    <a:pt x="22744" y="26709"/>
                    <a:pt x="18116" y="26529"/>
                    <a:pt x="13484" y="26529"/>
                  </a:cubicBezTo>
                  <a:cubicBezTo>
                    <a:pt x="12268" y="26529"/>
                    <a:pt x="11052" y="26541"/>
                    <a:pt x="9836" y="26571"/>
                  </a:cubicBezTo>
                  <a:cubicBezTo>
                    <a:pt x="6583" y="26656"/>
                    <a:pt x="3331" y="26885"/>
                    <a:pt x="78" y="27341"/>
                  </a:cubicBezTo>
                  <a:cubicBezTo>
                    <a:pt x="0" y="27341"/>
                    <a:pt x="40" y="27459"/>
                    <a:pt x="113" y="27459"/>
                  </a:cubicBezTo>
                  <a:cubicBezTo>
                    <a:pt x="120" y="27459"/>
                    <a:pt x="127" y="27458"/>
                    <a:pt x="135" y="27455"/>
                  </a:cubicBezTo>
                  <a:cubicBezTo>
                    <a:pt x="4627" y="26858"/>
                    <a:pt x="9170" y="26672"/>
                    <a:pt x="13711" y="26672"/>
                  </a:cubicBezTo>
                  <a:cubicBezTo>
                    <a:pt x="15026" y="26672"/>
                    <a:pt x="16341" y="26688"/>
                    <a:pt x="17654" y="26713"/>
                  </a:cubicBezTo>
                  <a:cubicBezTo>
                    <a:pt x="21477" y="26799"/>
                    <a:pt x="25329" y="26942"/>
                    <a:pt x="29181" y="26999"/>
                  </a:cubicBezTo>
                  <a:cubicBezTo>
                    <a:pt x="29152" y="27284"/>
                    <a:pt x="29095" y="27569"/>
                    <a:pt x="29067" y="27855"/>
                  </a:cubicBezTo>
                  <a:cubicBezTo>
                    <a:pt x="28867" y="29110"/>
                    <a:pt x="28696" y="30365"/>
                    <a:pt x="28553" y="31621"/>
                  </a:cubicBezTo>
                  <a:cubicBezTo>
                    <a:pt x="28553" y="31649"/>
                    <a:pt x="28553" y="31649"/>
                    <a:pt x="28553" y="31649"/>
                  </a:cubicBezTo>
                  <a:cubicBezTo>
                    <a:pt x="28211" y="31678"/>
                    <a:pt x="27868" y="31678"/>
                    <a:pt x="27555" y="31707"/>
                  </a:cubicBezTo>
                  <a:cubicBezTo>
                    <a:pt x="25275" y="31778"/>
                    <a:pt x="22995" y="31814"/>
                    <a:pt x="20717" y="31814"/>
                  </a:cubicBezTo>
                  <a:cubicBezTo>
                    <a:pt x="17521" y="31814"/>
                    <a:pt x="14330" y="31742"/>
                    <a:pt x="11149" y="31592"/>
                  </a:cubicBezTo>
                  <a:cubicBezTo>
                    <a:pt x="8067" y="31450"/>
                    <a:pt x="4986" y="31250"/>
                    <a:pt x="1933" y="30965"/>
                  </a:cubicBezTo>
                  <a:cubicBezTo>
                    <a:pt x="1925" y="30962"/>
                    <a:pt x="1918" y="30961"/>
                    <a:pt x="1912" y="30961"/>
                  </a:cubicBezTo>
                  <a:cubicBezTo>
                    <a:pt x="1848" y="30961"/>
                    <a:pt x="1855" y="31081"/>
                    <a:pt x="1933" y="31107"/>
                  </a:cubicBezTo>
                  <a:cubicBezTo>
                    <a:pt x="7382" y="31621"/>
                    <a:pt x="12860" y="31906"/>
                    <a:pt x="18339" y="31963"/>
                  </a:cubicBezTo>
                  <a:cubicBezTo>
                    <a:pt x="19248" y="31979"/>
                    <a:pt x="20160" y="31986"/>
                    <a:pt x="21073" y="31986"/>
                  </a:cubicBezTo>
                  <a:cubicBezTo>
                    <a:pt x="23567" y="31986"/>
                    <a:pt x="26068" y="31933"/>
                    <a:pt x="28553" y="31849"/>
                  </a:cubicBezTo>
                  <a:lnTo>
                    <a:pt x="28553" y="31849"/>
                  </a:lnTo>
                  <a:cubicBezTo>
                    <a:pt x="28411" y="33048"/>
                    <a:pt x="28325" y="34303"/>
                    <a:pt x="28496" y="35530"/>
                  </a:cubicBezTo>
                  <a:cubicBezTo>
                    <a:pt x="28496" y="35590"/>
                    <a:pt x="28552" y="35626"/>
                    <a:pt x="28604" y="35626"/>
                  </a:cubicBezTo>
                  <a:cubicBezTo>
                    <a:pt x="28651" y="35626"/>
                    <a:pt x="28696" y="35597"/>
                    <a:pt x="28696" y="35530"/>
                  </a:cubicBezTo>
                  <a:cubicBezTo>
                    <a:pt x="28724" y="34360"/>
                    <a:pt x="28696" y="33219"/>
                    <a:pt x="28810" y="32077"/>
                  </a:cubicBezTo>
                  <a:cubicBezTo>
                    <a:pt x="28810" y="31992"/>
                    <a:pt x="28810" y="31906"/>
                    <a:pt x="28810" y="31821"/>
                  </a:cubicBezTo>
                  <a:cubicBezTo>
                    <a:pt x="30807" y="31764"/>
                    <a:pt x="32776" y="31649"/>
                    <a:pt x="34745" y="31507"/>
                  </a:cubicBezTo>
                  <a:cubicBezTo>
                    <a:pt x="37826" y="31307"/>
                    <a:pt x="40879" y="31022"/>
                    <a:pt x="43961" y="30651"/>
                  </a:cubicBezTo>
                  <a:cubicBezTo>
                    <a:pt x="44046" y="30651"/>
                    <a:pt x="44046" y="30480"/>
                    <a:pt x="43961" y="30480"/>
                  </a:cubicBezTo>
                  <a:cubicBezTo>
                    <a:pt x="38910" y="31022"/>
                    <a:pt x="33889" y="31450"/>
                    <a:pt x="28839" y="31649"/>
                  </a:cubicBezTo>
                  <a:cubicBezTo>
                    <a:pt x="28953" y="30622"/>
                    <a:pt x="29067" y="29595"/>
                    <a:pt x="29238" y="28597"/>
                  </a:cubicBezTo>
                  <a:cubicBezTo>
                    <a:pt x="29295" y="28054"/>
                    <a:pt x="29381" y="27541"/>
                    <a:pt x="29438" y="26999"/>
                  </a:cubicBezTo>
                  <a:cubicBezTo>
                    <a:pt x="30541" y="27032"/>
                    <a:pt x="31644" y="27046"/>
                    <a:pt x="32741" y="27046"/>
                  </a:cubicBezTo>
                  <a:cubicBezTo>
                    <a:pt x="33517" y="27046"/>
                    <a:pt x="34290" y="27039"/>
                    <a:pt x="35059" y="27027"/>
                  </a:cubicBezTo>
                  <a:cubicBezTo>
                    <a:pt x="38340" y="26999"/>
                    <a:pt x="41592" y="26885"/>
                    <a:pt x="44845" y="26457"/>
                  </a:cubicBezTo>
                  <a:cubicBezTo>
                    <a:pt x="44902" y="26457"/>
                    <a:pt x="44931" y="26342"/>
                    <a:pt x="44845" y="26342"/>
                  </a:cubicBezTo>
                  <a:cubicBezTo>
                    <a:pt x="41906" y="26599"/>
                    <a:pt x="38996" y="26799"/>
                    <a:pt x="36057" y="26856"/>
                  </a:cubicBezTo>
                  <a:cubicBezTo>
                    <a:pt x="34959" y="26870"/>
                    <a:pt x="33860" y="26877"/>
                    <a:pt x="32762" y="26877"/>
                  </a:cubicBezTo>
                  <a:cubicBezTo>
                    <a:pt x="31663" y="26877"/>
                    <a:pt x="30565" y="26870"/>
                    <a:pt x="29466" y="26856"/>
                  </a:cubicBezTo>
                  <a:cubicBezTo>
                    <a:pt x="29694" y="25230"/>
                    <a:pt x="29866" y="23575"/>
                    <a:pt x="29980" y="21949"/>
                  </a:cubicBezTo>
                  <a:cubicBezTo>
                    <a:pt x="31064" y="21949"/>
                    <a:pt x="32120" y="21977"/>
                    <a:pt x="33175" y="22006"/>
                  </a:cubicBezTo>
                  <a:cubicBezTo>
                    <a:pt x="36200" y="22091"/>
                    <a:pt x="39224" y="22148"/>
                    <a:pt x="42277" y="22205"/>
                  </a:cubicBezTo>
                  <a:cubicBezTo>
                    <a:pt x="42334" y="22205"/>
                    <a:pt x="42334" y="22120"/>
                    <a:pt x="42277" y="22120"/>
                  </a:cubicBezTo>
                  <a:cubicBezTo>
                    <a:pt x="38169" y="22006"/>
                    <a:pt x="34088" y="21920"/>
                    <a:pt x="30008" y="21834"/>
                  </a:cubicBezTo>
                  <a:cubicBezTo>
                    <a:pt x="30008" y="21806"/>
                    <a:pt x="30008" y="21777"/>
                    <a:pt x="30008" y="21749"/>
                  </a:cubicBezTo>
                  <a:cubicBezTo>
                    <a:pt x="30065" y="20864"/>
                    <a:pt x="30094" y="19980"/>
                    <a:pt x="30122" y="19095"/>
                  </a:cubicBezTo>
                  <a:lnTo>
                    <a:pt x="32405" y="19095"/>
                  </a:lnTo>
                  <a:cubicBezTo>
                    <a:pt x="35429" y="19038"/>
                    <a:pt x="38482" y="18924"/>
                    <a:pt x="41478" y="18525"/>
                  </a:cubicBezTo>
                  <a:cubicBezTo>
                    <a:pt x="41564" y="18496"/>
                    <a:pt x="41564" y="18382"/>
                    <a:pt x="41478" y="18382"/>
                  </a:cubicBezTo>
                  <a:cubicBezTo>
                    <a:pt x="38796" y="18639"/>
                    <a:pt x="36114" y="18839"/>
                    <a:pt x="33404" y="18896"/>
                  </a:cubicBezTo>
                  <a:cubicBezTo>
                    <a:pt x="32319" y="18924"/>
                    <a:pt x="31235" y="18953"/>
                    <a:pt x="30122" y="18953"/>
                  </a:cubicBezTo>
                  <a:cubicBezTo>
                    <a:pt x="30180" y="17070"/>
                    <a:pt x="30180" y="15186"/>
                    <a:pt x="30122" y="13275"/>
                  </a:cubicBezTo>
                  <a:cubicBezTo>
                    <a:pt x="30693" y="13275"/>
                    <a:pt x="31235" y="13246"/>
                    <a:pt x="31777" y="13218"/>
                  </a:cubicBezTo>
                  <a:cubicBezTo>
                    <a:pt x="34317" y="13046"/>
                    <a:pt x="36856" y="12704"/>
                    <a:pt x="39310" y="11962"/>
                  </a:cubicBezTo>
                  <a:cubicBezTo>
                    <a:pt x="39388" y="11962"/>
                    <a:pt x="39348" y="11844"/>
                    <a:pt x="39297" y="11844"/>
                  </a:cubicBezTo>
                  <a:cubicBezTo>
                    <a:pt x="39292" y="11844"/>
                    <a:pt x="39286" y="11846"/>
                    <a:pt x="39281" y="11848"/>
                  </a:cubicBezTo>
                  <a:cubicBezTo>
                    <a:pt x="37056" y="12476"/>
                    <a:pt x="34773" y="12847"/>
                    <a:pt x="32491" y="13018"/>
                  </a:cubicBezTo>
                  <a:cubicBezTo>
                    <a:pt x="31692" y="13075"/>
                    <a:pt x="30921" y="13104"/>
                    <a:pt x="30122" y="13132"/>
                  </a:cubicBezTo>
                  <a:cubicBezTo>
                    <a:pt x="30094" y="12048"/>
                    <a:pt x="30037" y="10935"/>
                    <a:pt x="29980" y="9851"/>
                  </a:cubicBezTo>
                  <a:cubicBezTo>
                    <a:pt x="32405" y="9566"/>
                    <a:pt x="34830" y="9280"/>
                    <a:pt x="37256" y="8966"/>
                  </a:cubicBezTo>
                  <a:cubicBezTo>
                    <a:pt x="37341" y="8938"/>
                    <a:pt x="37341" y="8824"/>
                    <a:pt x="37256" y="8824"/>
                  </a:cubicBezTo>
                  <a:cubicBezTo>
                    <a:pt x="34830" y="9081"/>
                    <a:pt x="32405" y="9366"/>
                    <a:pt x="29980" y="9651"/>
                  </a:cubicBezTo>
                  <a:cubicBezTo>
                    <a:pt x="29951" y="9081"/>
                    <a:pt x="29923" y="8481"/>
                    <a:pt x="29866" y="7882"/>
                  </a:cubicBezTo>
                  <a:cubicBezTo>
                    <a:pt x="29694" y="5286"/>
                    <a:pt x="29466" y="2661"/>
                    <a:pt x="29238" y="64"/>
                  </a:cubicBezTo>
                  <a:cubicBezTo>
                    <a:pt x="29238" y="22"/>
                    <a:pt x="29202" y="0"/>
                    <a:pt x="291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11"/>
          <p:cNvSpPr txBox="1">
            <a:spLocks noGrp="1"/>
          </p:cNvSpPr>
          <p:nvPr>
            <p:ph type="title" hasCustomPrompt="1"/>
          </p:nvPr>
        </p:nvSpPr>
        <p:spPr>
          <a:xfrm>
            <a:off x="1472101" y="1161475"/>
            <a:ext cx="6194100" cy="168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1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57" name="Google Shape;157;p11"/>
          <p:cNvSpPr txBox="1">
            <a:spLocks noGrp="1"/>
          </p:cNvSpPr>
          <p:nvPr>
            <p:ph type="subTitle" idx="1"/>
          </p:nvPr>
        </p:nvSpPr>
        <p:spPr>
          <a:xfrm>
            <a:off x="2029125" y="2880850"/>
            <a:ext cx="4997400" cy="46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5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159"/>
        <p:cNvGrpSpPr/>
        <p:nvPr/>
      </p:nvGrpSpPr>
      <p:grpSpPr>
        <a:xfrm>
          <a:off x="0" y="0"/>
          <a:ext cx="0" cy="0"/>
          <a:chOff x="0" y="0"/>
          <a:chExt cx="0" cy="0"/>
        </a:xfrm>
      </p:grpSpPr>
      <p:grpSp>
        <p:nvGrpSpPr>
          <p:cNvPr id="160" name="Google Shape;160;p13"/>
          <p:cNvGrpSpPr/>
          <p:nvPr/>
        </p:nvGrpSpPr>
        <p:grpSpPr>
          <a:xfrm>
            <a:off x="8047910" y="4200920"/>
            <a:ext cx="2076823" cy="1937370"/>
            <a:chOff x="492250" y="689575"/>
            <a:chExt cx="1123275" cy="1047850"/>
          </a:xfrm>
        </p:grpSpPr>
        <p:sp>
          <p:nvSpPr>
            <p:cNvPr id="161" name="Google Shape;161;p13"/>
            <p:cNvSpPr/>
            <p:nvPr/>
          </p:nvSpPr>
          <p:spPr>
            <a:xfrm>
              <a:off x="720300" y="849350"/>
              <a:ext cx="54950" cy="849575"/>
            </a:xfrm>
            <a:custGeom>
              <a:avLst/>
              <a:gdLst/>
              <a:ahLst/>
              <a:cxnLst/>
              <a:rect l="l" t="t" r="r" b="b"/>
              <a:pathLst>
                <a:path w="2198" h="33983" extrusionOk="0">
                  <a:moveTo>
                    <a:pt x="2141" y="0"/>
                  </a:moveTo>
                  <a:cubicBezTo>
                    <a:pt x="2112" y="0"/>
                    <a:pt x="2084" y="22"/>
                    <a:pt x="2084" y="65"/>
                  </a:cubicBezTo>
                  <a:cubicBezTo>
                    <a:pt x="1855" y="4487"/>
                    <a:pt x="1656" y="8881"/>
                    <a:pt x="1427" y="13275"/>
                  </a:cubicBezTo>
                  <a:cubicBezTo>
                    <a:pt x="1171" y="17697"/>
                    <a:pt x="885" y="22091"/>
                    <a:pt x="571" y="26485"/>
                  </a:cubicBezTo>
                  <a:cubicBezTo>
                    <a:pt x="400" y="28939"/>
                    <a:pt x="172" y="31421"/>
                    <a:pt x="1" y="33875"/>
                  </a:cubicBezTo>
                  <a:cubicBezTo>
                    <a:pt x="1" y="33946"/>
                    <a:pt x="58" y="33982"/>
                    <a:pt x="115" y="33982"/>
                  </a:cubicBezTo>
                  <a:cubicBezTo>
                    <a:pt x="172" y="33982"/>
                    <a:pt x="229" y="33946"/>
                    <a:pt x="229" y="33875"/>
                  </a:cubicBezTo>
                  <a:cubicBezTo>
                    <a:pt x="657" y="29510"/>
                    <a:pt x="914" y="25087"/>
                    <a:pt x="1199" y="20693"/>
                  </a:cubicBezTo>
                  <a:cubicBezTo>
                    <a:pt x="1484" y="16299"/>
                    <a:pt x="1713" y="11905"/>
                    <a:pt x="1912" y="7483"/>
                  </a:cubicBezTo>
                  <a:cubicBezTo>
                    <a:pt x="2027" y="5029"/>
                    <a:pt x="2141" y="2547"/>
                    <a:pt x="2198" y="65"/>
                  </a:cubicBezTo>
                  <a:cubicBezTo>
                    <a:pt x="2198" y="22"/>
                    <a:pt x="2169" y="0"/>
                    <a:pt x="214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a:off x="851125" y="805125"/>
              <a:ext cx="75350" cy="932300"/>
            </a:xfrm>
            <a:custGeom>
              <a:avLst/>
              <a:gdLst/>
              <a:ahLst/>
              <a:cxnLst/>
              <a:rect l="l" t="t" r="r" b="b"/>
              <a:pathLst>
                <a:path w="3014" h="37292" extrusionOk="0">
                  <a:moveTo>
                    <a:pt x="2957" y="0"/>
                  </a:moveTo>
                  <a:cubicBezTo>
                    <a:pt x="2928" y="0"/>
                    <a:pt x="2899" y="22"/>
                    <a:pt x="2899" y="65"/>
                  </a:cubicBezTo>
                  <a:cubicBezTo>
                    <a:pt x="2329" y="4915"/>
                    <a:pt x="1758" y="9765"/>
                    <a:pt x="1359" y="14616"/>
                  </a:cubicBezTo>
                  <a:cubicBezTo>
                    <a:pt x="1159" y="17070"/>
                    <a:pt x="1016" y="19495"/>
                    <a:pt x="931" y="21949"/>
                  </a:cubicBezTo>
                  <a:cubicBezTo>
                    <a:pt x="845" y="24345"/>
                    <a:pt x="845" y="26742"/>
                    <a:pt x="788" y="29110"/>
                  </a:cubicBezTo>
                  <a:cubicBezTo>
                    <a:pt x="702" y="31821"/>
                    <a:pt x="503" y="34531"/>
                    <a:pt x="18" y="37185"/>
                  </a:cubicBezTo>
                  <a:cubicBezTo>
                    <a:pt x="0" y="37254"/>
                    <a:pt x="56" y="37292"/>
                    <a:pt x="103" y="37292"/>
                  </a:cubicBezTo>
                  <a:cubicBezTo>
                    <a:pt x="134" y="37292"/>
                    <a:pt x="160" y="37276"/>
                    <a:pt x="160" y="37242"/>
                  </a:cubicBezTo>
                  <a:cubicBezTo>
                    <a:pt x="1102" y="32534"/>
                    <a:pt x="959" y="27712"/>
                    <a:pt x="1073" y="22947"/>
                  </a:cubicBezTo>
                  <a:cubicBezTo>
                    <a:pt x="1188" y="18040"/>
                    <a:pt x="1587" y="13161"/>
                    <a:pt x="2101" y="8282"/>
                  </a:cubicBezTo>
                  <a:cubicBezTo>
                    <a:pt x="2386" y="5543"/>
                    <a:pt x="2700" y="2804"/>
                    <a:pt x="3014" y="65"/>
                  </a:cubicBezTo>
                  <a:cubicBezTo>
                    <a:pt x="3014" y="22"/>
                    <a:pt x="2985" y="0"/>
                    <a:pt x="295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a:off x="931450" y="792875"/>
              <a:ext cx="64925" cy="931375"/>
            </a:xfrm>
            <a:custGeom>
              <a:avLst/>
              <a:gdLst/>
              <a:ahLst/>
              <a:cxnLst/>
              <a:rect l="l" t="t" r="r" b="b"/>
              <a:pathLst>
                <a:path w="2597" h="37255" extrusionOk="0">
                  <a:moveTo>
                    <a:pt x="2551" y="1"/>
                  </a:moveTo>
                  <a:cubicBezTo>
                    <a:pt x="2545" y="1"/>
                    <a:pt x="2540" y="4"/>
                    <a:pt x="2540" y="12"/>
                  </a:cubicBezTo>
                  <a:cubicBezTo>
                    <a:pt x="1769" y="4777"/>
                    <a:pt x="1284" y="9599"/>
                    <a:pt x="970" y="14393"/>
                  </a:cubicBezTo>
                  <a:cubicBezTo>
                    <a:pt x="657" y="19243"/>
                    <a:pt x="457" y="24094"/>
                    <a:pt x="286" y="28944"/>
                  </a:cubicBezTo>
                  <a:cubicBezTo>
                    <a:pt x="200" y="31683"/>
                    <a:pt x="86" y="34451"/>
                    <a:pt x="0" y="37190"/>
                  </a:cubicBezTo>
                  <a:cubicBezTo>
                    <a:pt x="0" y="37233"/>
                    <a:pt x="43" y="37254"/>
                    <a:pt x="86" y="37254"/>
                  </a:cubicBezTo>
                  <a:cubicBezTo>
                    <a:pt x="129" y="37254"/>
                    <a:pt x="171" y="37233"/>
                    <a:pt x="171" y="37190"/>
                  </a:cubicBezTo>
                  <a:cubicBezTo>
                    <a:pt x="400" y="32339"/>
                    <a:pt x="514" y="27489"/>
                    <a:pt x="685" y="22610"/>
                  </a:cubicBezTo>
                  <a:cubicBezTo>
                    <a:pt x="885" y="17817"/>
                    <a:pt x="1113" y="12995"/>
                    <a:pt x="1570" y="8201"/>
                  </a:cubicBezTo>
                  <a:cubicBezTo>
                    <a:pt x="1855" y="5462"/>
                    <a:pt x="2169" y="2752"/>
                    <a:pt x="2597" y="41"/>
                  </a:cubicBezTo>
                  <a:cubicBezTo>
                    <a:pt x="2597" y="21"/>
                    <a:pt x="2568" y="1"/>
                    <a:pt x="25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1089800" y="762500"/>
              <a:ext cx="33550" cy="948575"/>
            </a:xfrm>
            <a:custGeom>
              <a:avLst/>
              <a:gdLst/>
              <a:ahLst/>
              <a:cxnLst/>
              <a:rect l="l" t="t" r="r" b="b"/>
              <a:pathLst>
                <a:path w="1342" h="37943" extrusionOk="0">
                  <a:moveTo>
                    <a:pt x="799" y="1"/>
                  </a:moveTo>
                  <a:cubicBezTo>
                    <a:pt x="757" y="1"/>
                    <a:pt x="714" y="29"/>
                    <a:pt x="714" y="86"/>
                  </a:cubicBezTo>
                  <a:cubicBezTo>
                    <a:pt x="971" y="4994"/>
                    <a:pt x="1056" y="9901"/>
                    <a:pt x="1056" y="14837"/>
                  </a:cubicBezTo>
                  <a:cubicBezTo>
                    <a:pt x="1028" y="19745"/>
                    <a:pt x="856" y="24681"/>
                    <a:pt x="571" y="29588"/>
                  </a:cubicBezTo>
                  <a:cubicBezTo>
                    <a:pt x="485" y="30958"/>
                    <a:pt x="400" y="32356"/>
                    <a:pt x="314" y="33726"/>
                  </a:cubicBezTo>
                  <a:cubicBezTo>
                    <a:pt x="257" y="34410"/>
                    <a:pt x="200" y="35067"/>
                    <a:pt x="143" y="35751"/>
                  </a:cubicBezTo>
                  <a:cubicBezTo>
                    <a:pt x="86" y="36465"/>
                    <a:pt x="0" y="37178"/>
                    <a:pt x="29" y="37863"/>
                  </a:cubicBezTo>
                  <a:cubicBezTo>
                    <a:pt x="29" y="37912"/>
                    <a:pt x="77" y="37943"/>
                    <a:pt x="123" y="37943"/>
                  </a:cubicBezTo>
                  <a:cubicBezTo>
                    <a:pt x="156" y="37943"/>
                    <a:pt x="188" y="37927"/>
                    <a:pt x="200" y="37891"/>
                  </a:cubicBezTo>
                  <a:cubicBezTo>
                    <a:pt x="314" y="37321"/>
                    <a:pt x="343" y="36721"/>
                    <a:pt x="400" y="36122"/>
                  </a:cubicBezTo>
                  <a:cubicBezTo>
                    <a:pt x="457" y="35523"/>
                    <a:pt x="485" y="34895"/>
                    <a:pt x="543" y="34296"/>
                  </a:cubicBezTo>
                  <a:cubicBezTo>
                    <a:pt x="628" y="33041"/>
                    <a:pt x="714" y="31785"/>
                    <a:pt x="799" y="30559"/>
                  </a:cubicBezTo>
                  <a:cubicBezTo>
                    <a:pt x="942" y="28105"/>
                    <a:pt x="1085" y="25651"/>
                    <a:pt x="1142" y="23169"/>
                  </a:cubicBezTo>
                  <a:cubicBezTo>
                    <a:pt x="1313" y="18261"/>
                    <a:pt x="1341" y="13325"/>
                    <a:pt x="1199" y="8389"/>
                  </a:cubicBezTo>
                  <a:cubicBezTo>
                    <a:pt x="1142" y="5621"/>
                    <a:pt x="1028" y="2854"/>
                    <a:pt x="885" y="86"/>
                  </a:cubicBezTo>
                  <a:cubicBezTo>
                    <a:pt x="885" y="29"/>
                    <a:pt x="842" y="1"/>
                    <a:pt x="79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a:off x="492250" y="689575"/>
              <a:ext cx="1123275" cy="890675"/>
            </a:xfrm>
            <a:custGeom>
              <a:avLst/>
              <a:gdLst/>
              <a:ahLst/>
              <a:cxnLst/>
              <a:rect l="l" t="t" r="r" b="b"/>
              <a:pathLst>
                <a:path w="44931" h="35627" extrusionOk="0">
                  <a:moveTo>
                    <a:pt x="29167" y="0"/>
                  </a:moveTo>
                  <a:cubicBezTo>
                    <a:pt x="29131" y="0"/>
                    <a:pt x="29095" y="22"/>
                    <a:pt x="29095" y="64"/>
                  </a:cubicBezTo>
                  <a:cubicBezTo>
                    <a:pt x="29352" y="3260"/>
                    <a:pt x="29609" y="6484"/>
                    <a:pt x="29752" y="9680"/>
                  </a:cubicBezTo>
                  <a:cubicBezTo>
                    <a:pt x="27868" y="9908"/>
                    <a:pt x="25985" y="10165"/>
                    <a:pt x="24102" y="10364"/>
                  </a:cubicBezTo>
                  <a:cubicBezTo>
                    <a:pt x="19708" y="10907"/>
                    <a:pt x="15314" y="11420"/>
                    <a:pt x="10920" y="11934"/>
                  </a:cubicBezTo>
                  <a:cubicBezTo>
                    <a:pt x="9693" y="12105"/>
                    <a:pt x="8467" y="12248"/>
                    <a:pt x="7240" y="12390"/>
                  </a:cubicBezTo>
                  <a:cubicBezTo>
                    <a:pt x="6650" y="12464"/>
                    <a:pt x="6046" y="12522"/>
                    <a:pt x="5441" y="12522"/>
                  </a:cubicBezTo>
                  <a:cubicBezTo>
                    <a:pt x="4876" y="12522"/>
                    <a:pt x="4311" y="12471"/>
                    <a:pt x="3759" y="12333"/>
                  </a:cubicBezTo>
                  <a:cubicBezTo>
                    <a:pt x="3749" y="12330"/>
                    <a:pt x="3741" y="12329"/>
                    <a:pt x="3733" y="12329"/>
                  </a:cubicBezTo>
                  <a:cubicBezTo>
                    <a:pt x="3668" y="12329"/>
                    <a:pt x="3651" y="12422"/>
                    <a:pt x="3702" y="12447"/>
                  </a:cubicBezTo>
                  <a:cubicBezTo>
                    <a:pt x="4301" y="12601"/>
                    <a:pt x="4910" y="12663"/>
                    <a:pt x="5518" y="12663"/>
                  </a:cubicBezTo>
                  <a:cubicBezTo>
                    <a:pt x="5923" y="12663"/>
                    <a:pt x="6327" y="12636"/>
                    <a:pt x="6726" y="12590"/>
                  </a:cubicBezTo>
                  <a:cubicBezTo>
                    <a:pt x="7810" y="12504"/>
                    <a:pt x="8923" y="12362"/>
                    <a:pt x="10007" y="12219"/>
                  </a:cubicBezTo>
                  <a:cubicBezTo>
                    <a:pt x="12176" y="11962"/>
                    <a:pt x="14373" y="11705"/>
                    <a:pt x="16570" y="11449"/>
                  </a:cubicBezTo>
                  <a:cubicBezTo>
                    <a:pt x="20964" y="10907"/>
                    <a:pt x="25358" y="10393"/>
                    <a:pt x="29780" y="9879"/>
                  </a:cubicBezTo>
                  <a:cubicBezTo>
                    <a:pt x="29809" y="10964"/>
                    <a:pt x="29866" y="12048"/>
                    <a:pt x="29894" y="13161"/>
                  </a:cubicBezTo>
                  <a:cubicBezTo>
                    <a:pt x="28468" y="13189"/>
                    <a:pt x="27041" y="13189"/>
                    <a:pt x="25586" y="13189"/>
                  </a:cubicBezTo>
                  <a:cubicBezTo>
                    <a:pt x="24064" y="13189"/>
                    <a:pt x="22530" y="13164"/>
                    <a:pt x="21000" y="13164"/>
                  </a:cubicBezTo>
                  <a:cubicBezTo>
                    <a:pt x="20234" y="13164"/>
                    <a:pt x="19470" y="13170"/>
                    <a:pt x="18710" y="13189"/>
                  </a:cubicBezTo>
                  <a:cubicBezTo>
                    <a:pt x="16313" y="13275"/>
                    <a:pt x="13916" y="13417"/>
                    <a:pt x="11519" y="13646"/>
                  </a:cubicBezTo>
                  <a:cubicBezTo>
                    <a:pt x="8809" y="13874"/>
                    <a:pt x="6127" y="14216"/>
                    <a:pt x="3445" y="14559"/>
                  </a:cubicBezTo>
                  <a:cubicBezTo>
                    <a:pt x="3359" y="14559"/>
                    <a:pt x="3359" y="14673"/>
                    <a:pt x="3445" y="14673"/>
                  </a:cubicBezTo>
                  <a:cubicBezTo>
                    <a:pt x="8267" y="14074"/>
                    <a:pt x="13089" y="13532"/>
                    <a:pt x="17911" y="13360"/>
                  </a:cubicBezTo>
                  <a:cubicBezTo>
                    <a:pt x="19060" y="13319"/>
                    <a:pt x="20208" y="13307"/>
                    <a:pt x="21357" y="13307"/>
                  </a:cubicBezTo>
                  <a:cubicBezTo>
                    <a:pt x="23228" y="13307"/>
                    <a:pt x="25098" y="13340"/>
                    <a:pt x="26969" y="13340"/>
                  </a:cubicBezTo>
                  <a:cubicBezTo>
                    <a:pt x="27944" y="13340"/>
                    <a:pt x="28919" y="13331"/>
                    <a:pt x="29894" y="13303"/>
                  </a:cubicBezTo>
                  <a:cubicBezTo>
                    <a:pt x="29894" y="13532"/>
                    <a:pt x="29894" y="13760"/>
                    <a:pt x="29923" y="13988"/>
                  </a:cubicBezTo>
                  <a:cubicBezTo>
                    <a:pt x="29951" y="15643"/>
                    <a:pt x="29923" y="17298"/>
                    <a:pt x="29894" y="18953"/>
                  </a:cubicBezTo>
                  <a:cubicBezTo>
                    <a:pt x="28353" y="18953"/>
                    <a:pt x="26841" y="18953"/>
                    <a:pt x="25301" y="18924"/>
                  </a:cubicBezTo>
                  <a:cubicBezTo>
                    <a:pt x="20961" y="18832"/>
                    <a:pt x="16621" y="18665"/>
                    <a:pt x="12267" y="18665"/>
                  </a:cubicBezTo>
                  <a:cubicBezTo>
                    <a:pt x="11239" y="18665"/>
                    <a:pt x="10210" y="18674"/>
                    <a:pt x="9180" y="18696"/>
                  </a:cubicBezTo>
                  <a:cubicBezTo>
                    <a:pt x="6155" y="18724"/>
                    <a:pt x="3131" y="18896"/>
                    <a:pt x="107" y="19238"/>
                  </a:cubicBezTo>
                  <a:cubicBezTo>
                    <a:pt x="58" y="19238"/>
                    <a:pt x="51" y="19301"/>
                    <a:pt x="86" y="19301"/>
                  </a:cubicBezTo>
                  <a:cubicBezTo>
                    <a:pt x="91" y="19301"/>
                    <a:pt x="98" y="19299"/>
                    <a:pt x="107" y="19295"/>
                  </a:cubicBezTo>
                  <a:cubicBezTo>
                    <a:pt x="3913" y="18910"/>
                    <a:pt x="7748" y="18784"/>
                    <a:pt x="11582" y="18784"/>
                  </a:cubicBezTo>
                  <a:cubicBezTo>
                    <a:pt x="13150" y="18784"/>
                    <a:pt x="14718" y="18805"/>
                    <a:pt x="16284" y="18839"/>
                  </a:cubicBezTo>
                  <a:cubicBezTo>
                    <a:pt x="20523" y="18918"/>
                    <a:pt x="24761" y="19098"/>
                    <a:pt x="28976" y="19098"/>
                  </a:cubicBezTo>
                  <a:cubicBezTo>
                    <a:pt x="29273" y="19098"/>
                    <a:pt x="29569" y="19097"/>
                    <a:pt x="29866" y="19095"/>
                  </a:cubicBezTo>
                  <a:lnTo>
                    <a:pt x="29866" y="19095"/>
                  </a:lnTo>
                  <a:cubicBezTo>
                    <a:pt x="29866" y="19723"/>
                    <a:pt x="29837" y="20322"/>
                    <a:pt x="29809" y="20921"/>
                  </a:cubicBezTo>
                  <a:cubicBezTo>
                    <a:pt x="29780" y="21235"/>
                    <a:pt x="29752" y="21521"/>
                    <a:pt x="29723" y="21834"/>
                  </a:cubicBezTo>
                  <a:cubicBezTo>
                    <a:pt x="28525" y="21806"/>
                    <a:pt x="27326" y="21777"/>
                    <a:pt x="26099" y="21749"/>
                  </a:cubicBezTo>
                  <a:cubicBezTo>
                    <a:pt x="20735" y="21606"/>
                    <a:pt x="15371" y="21521"/>
                    <a:pt x="9979" y="21378"/>
                  </a:cubicBezTo>
                  <a:cubicBezTo>
                    <a:pt x="6983" y="21292"/>
                    <a:pt x="3958" y="21150"/>
                    <a:pt x="991" y="20636"/>
                  </a:cubicBezTo>
                  <a:cubicBezTo>
                    <a:pt x="905" y="20636"/>
                    <a:pt x="877" y="20750"/>
                    <a:pt x="963" y="20779"/>
                  </a:cubicBezTo>
                  <a:cubicBezTo>
                    <a:pt x="3588" y="21207"/>
                    <a:pt x="6241" y="21349"/>
                    <a:pt x="8895" y="21435"/>
                  </a:cubicBezTo>
                  <a:cubicBezTo>
                    <a:pt x="11577" y="21521"/>
                    <a:pt x="14230" y="21578"/>
                    <a:pt x="16912" y="21635"/>
                  </a:cubicBezTo>
                  <a:cubicBezTo>
                    <a:pt x="21192" y="21720"/>
                    <a:pt x="25472" y="21834"/>
                    <a:pt x="29723" y="21920"/>
                  </a:cubicBezTo>
                  <a:cubicBezTo>
                    <a:pt x="29609" y="23575"/>
                    <a:pt x="29438" y="25201"/>
                    <a:pt x="29209" y="26856"/>
                  </a:cubicBezTo>
                  <a:cubicBezTo>
                    <a:pt x="28582" y="26828"/>
                    <a:pt x="27983" y="26828"/>
                    <a:pt x="27355" y="26799"/>
                  </a:cubicBezTo>
                  <a:cubicBezTo>
                    <a:pt x="22744" y="26709"/>
                    <a:pt x="18116" y="26529"/>
                    <a:pt x="13484" y="26529"/>
                  </a:cubicBezTo>
                  <a:cubicBezTo>
                    <a:pt x="12268" y="26529"/>
                    <a:pt x="11052" y="26541"/>
                    <a:pt x="9836" y="26571"/>
                  </a:cubicBezTo>
                  <a:cubicBezTo>
                    <a:pt x="6583" y="26656"/>
                    <a:pt x="3331" y="26885"/>
                    <a:pt x="78" y="27341"/>
                  </a:cubicBezTo>
                  <a:cubicBezTo>
                    <a:pt x="0" y="27341"/>
                    <a:pt x="40" y="27459"/>
                    <a:pt x="113" y="27459"/>
                  </a:cubicBezTo>
                  <a:cubicBezTo>
                    <a:pt x="120" y="27459"/>
                    <a:pt x="127" y="27458"/>
                    <a:pt x="135" y="27455"/>
                  </a:cubicBezTo>
                  <a:cubicBezTo>
                    <a:pt x="4627" y="26858"/>
                    <a:pt x="9170" y="26672"/>
                    <a:pt x="13711" y="26672"/>
                  </a:cubicBezTo>
                  <a:cubicBezTo>
                    <a:pt x="15026" y="26672"/>
                    <a:pt x="16341" y="26688"/>
                    <a:pt x="17654" y="26713"/>
                  </a:cubicBezTo>
                  <a:cubicBezTo>
                    <a:pt x="21477" y="26799"/>
                    <a:pt x="25329" y="26942"/>
                    <a:pt x="29181" y="26999"/>
                  </a:cubicBezTo>
                  <a:cubicBezTo>
                    <a:pt x="29152" y="27284"/>
                    <a:pt x="29095" y="27569"/>
                    <a:pt x="29067" y="27855"/>
                  </a:cubicBezTo>
                  <a:cubicBezTo>
                    <a:pt x="28867" y="29110"/>
                    <a:pt x="28696" y="30365"/>
                    <a:pt x="28553" y="31621"/>
                  </a:cubicBezTo>
                  <a:cubicBezTo>
                    <a:pt x="28553" y="31649"/>
                    <a:pt x="28553" y="31649"/>
                    <a:pt x="28553" y="31649"/>
                  </a:cubicBezTo>
                  <a:cubicBezTo>
                    <a:pt x="28211" y="31678"/>
                    <a:pt x="27868" y="31678"/>
                    <a:pt x="27555" y="31707"/>
                  </a:cubicBezTo>
                  <a:cubicBezTo>
                    <a:pt x="25275" y="31778"/>
                    <a:pt x="22995" y="31814"/>
                    <a:pt x="20717" y="31814"/>
                  </a:cubicBezTo>
                  <a:cubicBezTo>
                    <a:pt x="17521" y="31814"/>
                    <a:pt x="14330" y="31742"/>
                    <a:pt x="11149" y="31592"/>
                  </a:cubicBezTo>
                  <a:cubicBezTo>
                    <a:pt x="8067" y="31450"/>
                    <a:pt x="4986" y="31250"/>
                    <a:pt x="1933" y="30965"/>
                  </a:cubicBezTo>
                  <a:cubicBezTo>
                    <a:pt x="1925" y="30962"/>
                    <a:pt x="1918" y="30961"/>
                    <a:pt x="1912" y="30961"/>
                  </a:cubicBezTo>
                  <a:cubicBezTo>
                    <a:pt x="1848" y="30961"/>
                    <a:pt x="1855" y="31081"/>
                    <a:pt x="1933" y="31107"/>
                  </a:cubicBezTo>
                  <a:cubicBezTo>
                    <a:pt x="7382" y="31621"/>
                    <a:pt x="12860" y="31906"/>
                    <a:pt x="18339" y="31963"/>
                  </a:cubicBezTo>
                  <a:cubicBezTo>
                    <a:pt x="19248" y="31979"/>
                    <a:pt x="20160" y="31986"/>
                    <a:pt x="21073" y="31986"/>
                  </a:cubicBezTo>
                  <a:cubicBezTo>
                    <a:pt x="23567" y="31986"/>
                    <a:pt x="26068" y="31933"/>
                    <a:pt x="28553" y="31849"/>
                  </a:cubicBezTo>
                  <a:lnTo>
                    <a:pt x="28553" y="31849"/>
                  </a:lnTo>
                  <a:cubicBezTo>
                    <a:pt x="28411" y="33048"/>
                    <a:pt x="28325" y="34303"/>
                    <a:pt x="28496" y="35530"/>
                  </a:cubicBezTo>
                  <a:cubicBezTo>
                    <a:pt x="28496" y="35590"/>
                    <a:pt x="28552" y="35626"/>
                    <a:pt x="28604" y="35626"/>
                  </a:cubicBezTo>
                  <a:cubicBezTo>
                    <a:pt x="28651" y="35626"/>
                    <a:pt x="28696" y="35597"/>
                    <a:pt x="28696" y="35530"/>
                  </a:cubicBezTo>
                  <a:cubicBezTo>
                    <a:pt x="28724" y="34360"/>
                    <a:pt x="28696" y="33219"/>
                    <a:pt x="28810" y="32077"/>
                  </a:cubicBezTo>
                  <a:cubicBezTo>
                    <a:pt x="28810" y="31992"/>
                    <a:pt x="28810" y="31906"/>
                    <a:pt x="28810" y="31821"/>
                  </a:cubicBezTo>
                  <a:cubicBezTo>
                    <a:pt x="30807" y="31764"/>
                    <a:pt x="32776" y="31649"/>
                    <a:pt x="34745" y="31507"/>
                  </a:cubicBezTo>
                  <a:cubicBezTo>
                    <a:pt x="37826" y="31307"/>
                    <a:pt x="40879" y="31022"/>
                    <a:pt x="43961" y="30651"/>
                  </a:cubicBezTo>
                  <a:cubicBezTo>
                    <a:pt x="44046" y="30651"/>
                    <a:pt x="44046" y="30480"/>
                    <a:pt x="43961" y="30480"/>
                  </a:cubicBezTo>
                  <a:cubicBezTo>
                    <a:pt x="38910" y="31022"/>
                    <a:pt x="33889" y="31450"/>
                    <a:pt x="28839" y="31649"/>
                  </a:cubicBezTo>
                  <a:cubicBezTo>
                    <a:pt x="28953" y="30622"/>
                    <a:pt x="29067" y="29595"/>
                    <a:pt x="29238" y="28597"/>
                  </a:cubicBezTo>
                  <a:cubicBezTo>
                    <a:pt x="29295" y="28054"/>
                    <a:pt x="29381" y="27541"/>
                    <a:pt x="29438" y="26999"/>
                  </a:cubicBezTo>
                  <a:cubicBezTo>
                    <a:pt x="30541" y="27032"/>
                    <a:pt x="31644" y="27046"/>
                    <a:pt x="32741" y="27046"/>
                  </a:cubicBezTo>
                  <a:cubicBezTo>
                    <a:pt x="33517" y="27046"/>
                    <a:pt x="34290" y="27039"/>
                    <a:pt x="35059" y="27027"/>
                  </a:cubicBezTo>
                  <a:cubicBezTo>
                    <a:pt x="38340" y="26999"/>
                    <a:pt x="41592" y="26885"/>
                    <a:pt x="44845" y="26457"/>
                  </a:cubicBezTo>
                  <a:cubicBezTo>
                    <a:pt x="44902" y="26457"/>
                    <a:pt x="44931" y="26342"/>
                    <a:pt x="44845" y="26342"/>
                  </a:cubicBezTo>
                  <a:cubicBezTo>
                    <a:pt x="41906" y="26599"/>
                    <a:pt x="38996" y="26799"/>
                    <a:pt x="36057" y="26856"/>
                  </a:cubicBezTo>
                  <a:cubicBezTo>
                    <a:pt x="34959" y="26870"/>
                    <a:pt x="33860" y="26877"/>
                    <a:pt x="32762" y="26877"/>
                  </a:cubicBezTo>
                  <a:cubicBezTo>
                    <a:pt x="31663" y="26877"/>
                    <a:pt x="30565" y="26870"/>
                    <a:pt x="29466" y="26856"/>
                  </a:cubicBezTo>
                  <a:cubicBezTo>
                    <a:pt x="29694" y="25230"/>
                    <a:pt x="29866" y="23575"/>
                    <a:pt x="29980" y="21949"/>
                  </a:cubicBezTo>
                  <a:cubicBezTo>
                    <a:pt x="31064" y="21949"/>
                    <a:pt x="32120" y="21977"/>
                    <a:pt x="33175" y="22006"/>
                  </a:cubicBezTo>
                  <a:cubicBezTo>
                    <a:pt x="36200" y="22091"/>
                    <a:pt x="39224" y="22148"/>
                    <a:pt x="42277" y="22205"/>
                  </a:cubicBezTo>
                  <a:cubicBezTo>
                    <a:pt x="42334" y="22205"/>
                    <a:pt x="42334" y="22120"/>
                    <a:pt x="42277" y="22120"/>
                  </a:cubicBezTo>
                  <a:cubicBezTo>
                    <a:pt x="38169" y="22006"/>
                    <a:pt x="34088" y="21920"/>
                    <a:pt x="30008" y="21834"/>
                  </a:cubicBezTo>
                  <a:cubicBezTo>
                    <a:pt x="30008" y="21806"/>
                    <a:pt x="30008" y="21777"/>
                    <a:pt x="30008" y="21749"/>
                  </a:cubicBezTo>
                  <a:cubicBezTo>
                    <a:pt x="30065" y="20864"/>
                    <a:pt x="30094" y="19980"/>
                    <a:pt x="30122" y="19095"/>
                  </a:cubicBezTo>
                  <a:lnTo>
                    <a:pt x="32405" y="19095"/>
                  </a:lnTo>
                  <a:cubicBezTo>
                    <a:pt x="35429" y="19038"/>
                    <a:pt x="38482" y="18924"/>
                    <a:pt x="41478" y="18525"/>
                  </a:cubicBezTo>
                  <a:cubicBezTo>
                    <a:pt x="41564" y="18496"/>
                    <a:pt x="41564" y="18382"/>
                    <a:pt x="41478" y="18382"/>
                  </a:cubicBezTo>
                  <a:cubicBezTo>
                    <a:pt x="38796" y="18639"/>
                    <a:pt x="36114" y="18839"/>
                    <a:pt x="33404" y="18896"/>
                  </a:cubicBezTo>
                  <a:cubicBezTo>
                    <a:pt x="32319" y="18924"/>
                    <a:pt x="31235" y="18953"/>
                    <a:pt x="30122" y="18953"/>
                  </a:cubicBezTo>
                  <a:cubicBezTo>
                    <a:pt x="30180" y="17070"/>
                    <a:pt x="30180" y="15186"/>
                    <a:pt x="30122" y="13275"/>
                  </a:cubicBezTo>
                  <a:cubicBezTo>
                    <a:pt x="30693" y="13275"/>
                    <a:pt x="31235" y="13246"/>
                    <a:pt x="31777" y="13218"/>
                  </a:cubicBezTo>
                  <a:cubicBezTo>
                    <a:pt x="34317" y="13046"/>
                    <a:pt x="36856" y="12704"/>
                    <a:pt x="39310" y="11962"/>
                  </a:cubicBezTo>
                  <a:cubicBezTo>
                    <a:pt x="39388" y="11962"/>
                    <a:pt x="39348" y="11844"/>
                    <a:pt x="39297" y="11844"/>
                  </a:cubicBezTo>
                  <a:cubicBezTo>
                    <a:pt x="39292" y="11844"/>
                    <a:pt x="39286" y="11846"/>
                    <a:pt x="39281" y="11848"/>
                  </a:cubicBezTo>
                  <a:cubicBezTo>
                    <a:pt x="37056" y="12476"/>
                    <a:pt x="34773" y="12847"/>
                    <a:pt x="32491" y="13018"/>
                  </a:cubicBezTo>
                  <a:cubicBezTo>
                    <a:pt x="31692" y="13075"/>
                    <a:pt x="30921" y="13104"/>
                    <a:pt x="30122" y="13132"/>
                  </a:cubicBezTo>
                  <a:cubicBezTo>
                    <a:pt x="30094" y="12048"/>
                    <a:pt x="30037" y="10935"/>
                    <a:pt x="29980" y="9851"/>
                  </a:cubicBezTo>
                  <a:cubicBezTo>
                    <a:pt x="32405" y="9566"/>
                    <a:pt x="34830" y="9280"/>
                    <a:pt x="37256" y="8966"/>
                  </a:cubicBezTo>
                  <a:cubicBezTo>
                    <a:pt x="37341" y="8938"/>
                    <a:pt x="37341" y="8824"/>
                    <a:pt x="37256" y="8824"/>
                  </a:cubicBezTo>
                  <a:cubicBezTo>
                    <a:pt x="34830" y="9081"/>
                    <a:pt x="32405" y="9366"/>
                    <a:pt x="29980" y="9651"/>
                  </a:cubicBezTo>
                  <a:cubicBezTo>
                    <a:pt x="29951" y="9081"/>
                    <a:pt x="29923" y="8481"/>
                    <a:pt x="29866" y="7882"/>
                  </a:cubicBezTo>
                  <a:cubicBezTo>
                    <a:pt x="29694" y="5286"/>
                    <a:pt x="29466" y="2661"/>
                    <a:pt x="29238" y="64"/>
                  </a:cubicBezTo>
                  <a:cubicBezTo>
                    <a:pt x="29238" y="22"/>
                    <a:pt x="29202" y="0"/>
                    <a:pt x="291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13"/>
          <p:cNvSpPr txBox="1">
            <a:spLocks noGrp="1"/>
          </p:cNvSpPr>
          <p:nvPr>
            <p:ph type="title"/>
          </p:nvPr>
        </p:nvSpPr>
        <p:spPr>
          <a:xfrm>
            <a:off x="2398050" y="1920650"/>
            <a:ext cx="2002800" cy="4203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2"/>
              </a:buClr>
              <a:buSzPts val="2700"/>
              <a:buNone/>
              <a:defRPr sz="1800">
                <a:solidFill>
                  <a:schemeClr val="lt2"/>
                </a:solidFill>
              </a:defRPr>
            </a:lvl1pPr>
            <a:lvl2pPr lvl="1" algn="ctr" rtl="0">
              <a:spcBef>
                <a:spcPts val="0"/>
              </a:spcBef>
              <a:spcAft>
                <a:spcPts val="0"/>
              </a:spcAft>
              <a:buClr>
                <a:schemeClr val="lt2"/>
              </a:buClr>
              <a:buSzPts val="2700"/>
              <a:buNone/>
              <a:defRPr sz="2700">
                <a:solidFill>
                  <a:schemeClr val="lt2"/>
                </a:solidFill>
              </a:defRPr>
            </a:lvl2pPr>
            <a:lvl3pPr lvl="2" algn="ctr" rtl="0">
              <a:spcBef>
                <a:spcPts val="0"/>
              </a:spcBef>
              <a:spcAft>
                <a:spcPts val="0"/>
              </a:spcAft>
              <a:buClr>
                <a:schemeClr val="lt2"/>
              </a:buClr>
              <a:buSzPts val="2700"/>
              <a:buNone/>
              <a:defRPr sz="2700">
                <a:solidFill>
                  <a:schemeClr val="lt2"/>
                </a:solidFill>
              </a:defRPr>
            </a:lvl3pPr>
            <a:lvl4pPr lvl="3" algn="ctr" rtl="0">
              <a:spcBef>
                <a:spcPts val="0"/>
              </a:spcBef>
              <a:spcAft>
                <a:spcPts val="0"/>
              </a:spcAft>
              <a:buClr>
                <a:schemeClr val="lt2"/>
              </a:buClr>
              <a:buSzPts val="2700"/>
              <a:buNone/>
              <a:defRPr sz="2700">
                <a:solidFill>
                  <a:schemeClr val="lt2"/>
                </a:solidFill>
              </a:defRPr>
            </a:lvl4pPr>
            <a:lvl5pPr lvl="4" algn="ctr" rtl="0">
              <a:spcBef>
                <a:spcPts val="0"/>
              </a:spcBef>
              <a:spcAft>
                <a:spcPts val="0"/>
              </a:spcAft>
              <a:buClr>
                <a:schemeClr val="lt2"/>
              </a:buClr>
              <a:buSzPts val="2700"/>
              <a:buNone/>
              <a:defRPr sz="2700">
                <a:solidFill>
                  <a:schemeClr val="lt2"/>
                </a:solidFill>
              </a:defRPr>
            </a:lvl5pPr>
            <a:lvl6pPr lvl="5" algn="ctr" rtl="0">
              <a:spcBef>
                <a:spcPts val="0"/>
              </a:spcBef>
              <a:spcAft>
                <a:spcPts val="0"/>
              </a:spcAft>
              <a:buClr>
                <a:schemeClr val="lt2"/>
              </a:buClr>
              <a:buSzPts val="2700"/>
              <a:buNone/>
              <a:defRPr sz="2700">
                <a:solidFill>
                  <a:schemeClr val="lt2"/>
                </a:solidFill>
              </a:defRPr>
            </a:lvl6pPr>
            <a:lvl7pPr lvl="6" algn="ctr" rtl="0">
              <a:spcBef>
                <a:spcPts val="0"/>
              </a:spcBef>
              <a:spcAft>
                <a:spcPts val="0"/>
              </a:spcAft>
              <a:buClr>
                <a:schemeClr val="lt2"/>
              </a:buClr>
              <a:buSzPts val="2700"/>
              <a:buNone/>
              <a:defRPr sz="2700">
                <a:solidFill>
                  <a:schemeClr val="lt2"/>
                </a:solidFill>
              </a:defRPr>
            </a:lvl7pPr>
            <a:lvl8pPr lvl="7" algn="ctr" rtl="0">
              <a:spcBef>
                <a:spcPts val="0"/>
              </a:spcBef>
              <a:spcAft>
                <a:spcPts val="0"/>
              </a:spcAft>
              <a:buClr>
                <a:schemeClr val="lt2"/>
              </a:buClr>
              <a:buSzPts val="2700"/>
              <a:buNone/>
              <a:defRPr sz="2700">
                <a:solidFill>
                  <a:schemeClr val="lt2"/>
                </a:solidFill>
              </a:defRPr>
            </a:lvl8pPr>
            <a:lvl9pPr lvl="8" algn="ctr" rtl="0">
              <a:spcBef>
                <a:spcPts val="0"/>
              </a:spcBef>
              <a:spcAft>
                <a:spcPts val="0"/>
              </a:spcAft>
              <a:buClr>
                <a:schemeClr val="lt2"/>
              </a:buClr>
              <a:buSzPts val="2700"/>
              <a:buNone/>
              <a:defRPr sz="2700">
                <a:solidFill>
                  <a:schemeClr val="lt2"/>
                </a:solidFill>
              </a:defRPr>
            </a:lvl9pPr>
          </a:lstStyle>
          <a:p>
            <a:endParaRPr/>
          </a:p>
        </p:txBody>
      </p:sp>
      <p:sp>
        <p:nvSpPr>
          <p:cNvPr id="167" name="Google Shape;167;p13"/>
          <p:cNvSpPr txBox="1">
            <a:spLocks noGrp="1"/>
          </p:cNvSpPr>
          <p:nvPr>
            <p:ph type="subTitle" idx="1"/>
          </p:nvPr>
        </p:nvSpPr>
        <p:spPr>
          <a:xfrm>
            <a:off x="2398050" y="2249628"/>
            <a:ext cx="20028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68" name="Google Shape;168;p13"/>
          <p:cNvSpPr txBox="1">
            <a:spLocks noGrp="1"/>
          </p:cNvSpPr>
          <p:nvPr>
            <p:ph type="title" idx="2"/>
          </p:nvPr>
        </p:nvSpPr>
        <p:spPr>
          <a:xfrm>
            <a:off x="2398060" y="3417495"/>
            <a:ext cx="2002800" cy="4203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2"/>
              </a:buClr>
              <a:buSzPts val="2700"/>
              <a:buNone/>
              <a:defRPr sz="1800">
                <a:solidFill>
                  <a:schemeClr val="lt2"/>
                </a:solidFill>
              </a:defRPr>
            </a:lvl1pPr>
            <a:lvl2pPr lvl="1" algn="ctr" rtl="0">
              <a:spcBef>
                <a:spcPts val="0"/>
              </a:spcBef>
              <a:spcAft>
                <a:spcPts val="0"/>
              </a:spcAft>
              <a:buClr>
                <a:schemeClr val="lt2"/>
              </a:buClr>
              <a:buSzPts val="2700"/>
              <a:buNone/>
              <a:defRPr sz="2700">
                <a:solidFill>
                  <a:schemeClr val="lt2"/>
                </a:solidFill>
              </a:defRPr>
            </a:lvl2pPr>
            <a:lvl3pPr lvl="2" algn="ctr" rtl="0">
              <a:spcBef>
                <a:spcPts val="0"/>
              </a:spcBef>
              <a:spcAft>
                <a:spcPts val="0"/>
              </a:spcAft>
              <a:buClr>
                <a:schemeClr val="lt2"/>
              </a:buClr>
              <a:buSzPts val="2700"/>
              <a:buNone/>
              <a:defRPr sz="2700">
                <a:solidFill>
                  <a:schemeClr val="lt2"/>
                </a:solidFill>
              </a:defRPr>
            </a:lvl3pPr>
            <a:lvl4pPr lvl="3" algn="ctr" rtl="0">
              <a:spcBef>
                <a:spcPts val="0"/>
              </a:spcBef>
              <a:spcAft>
                <a:spcPts val="0"/>
              </a:spcAft>
              <a:buClr>
                <a:schemeClr val="lt2"/>
              </a:buClr>
              <a:buSzPts val="2700"/>
              <a:buNone/>
              <a:defRPr sz="2700">
                <a:solidFill>
                  <a:schemeClr val="lt2"/>
                </a:solidFill>
              </a:defRPr>
            </a:lvl4pPr>
            <a:lvl5pPr lvl="4" algn="ctr" rtl="0">
              <a:spcBef>
                <a:spcPts val="0"/>
              </a:spcBef>
              <a:spcAft>
                <a:spcPts val="0"/>
              </a:spcAft>
              <a:buClr>
                <a:schemeClr val="lt2"/>
              </a:buClr>
              <a:buSzPts val="2700"/>
              <a:buNone/>
              <a:defRPr sz="2700">
                <a:solidFill>
                  <a:schemeClr val="lt2"/>
                </a:solidFill>
              </a:defRPr>
            </a:lvl5pPr>
            <a:lvl6pPr lvl="5" algn="ctr" rtl="0">
              <a:spcBef>
                <a:spcPts val="0"/>
              </a:spcBef>
              <a:spcAft>
                <a:spcPts val="0"/>
              </a:spcAft>
              <a:buClr>
                <a:schemeClr val="lt2"/>
              </a:buClr>
              <a:buSzPts val="2700"/>
              <a:buNone/>
              <a:defRPr sz="2700">
                <a:solidFill>
                  <a:schemeClr val="lt2"/>
                </a:solidFill>
              </a:defRPr>
            </a:lvl6pPr>
            <a:lvl7pPr lvl="6" algn="ctr" rtl="0">
              <a:spcBef>
                <a:spcPts val="0"/>
              </a:spcBef>
              <a:spcAft>
                <a:spcPts val="0"/>
              </a:spcAft>
              <a:buClr>
                <a:schemeClr val="lt2"/>
              </a:buClr>
              <a:buSzPts val="2700"/>
              <a:buNone/>
              <a:defRPr sz="2700">
                <a:solidFill>
                  <a:schemeClr val="lt2"/>
                </a:solidFill>
              </a:defRPr>
            </a:lvl7pPr>
            <a:lvl8pPr lvl="7" algn="ctr" rtl="0">
              <a:spcBef>
                <a:spcPts val="0"/>
              </a:spcBef>
              <a:spcAft>
                <a:spcPts val="0"/>
              </a:spcAft>
              <a:buClr>
                <a:schemeClr val="lt2"/>
              </a:buClr>
              <a:buSzPts val="2700"/>
              <a:buNone/>
              <a:defRPr sz="2700">
                <a:solidFill>
                  <a:schemeClr val="lt2"/>
                </a:solidFill>
              </a:defRPr>
            </a:lvl8pPr>
            <a:lvl9pPr lvl="8" algn="ctr" rtl="0">
              <a:spcBef>
                <a:spcPts val="0"/>
              </a:spcBef>
              <a:spcAft>
                <a:spcPts val="0"/>
              </a:spcAft>
              <a:buClr>
                <a:schemeClr val="lt2"/>
              </a:buClr>
              <a:buSzPts val="2700"/>
              <a:buNone/>
              <a:defRPr sz="2700">
                <a:solidFill>
                  <a:schemeClr val="lt2"/>
                </a:solidFill>
              </a:defRPr>
            </a:lvl9pPr>
          </a:lstStyle>
          <a:p>
            <a:endParaRPr/>
          </a:p>
        </p:txBody>
      </p:sp>
      <p:sp>
        <p:nvSpPr>
          <p:cNvPr id="169" name="Google Shape;169;p13"/>
          <p:cNvSpPr txBox="1">
            <a:spLocks noGrp="1"/>
          </p:cNvSpPr>
          <p:nvPr>
            <p:ph type="subTitle" idx="3"/>
          </p:nvPr>
        </p:nvSpPr>
        <p:spPr>
          <a:xfrm>
            <a:off x="2398050" y="3746470"/>
            <a:ext cx="20028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0" name="Google Shape;170;p13"/>
          <p:cNvSpPr txBox="1">
            <a:spLocks noGrp="1"/>
          </p:cNvSpPr>
          <p:nvPr>
            <p:ph type="title" idx="4"/>
          </p:nvPr>
        </p:nvSpPr>
        <p:spPr>
          <a:xfrm>
            <a:off x="5868300" y="1920650"/>
            <a:ext cx="2002800" cy="4203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2"/>
              </a:buClr>
              <a:buSzPts val="2700"/>
              <a:buNone/>
              <a:defRPr sz="1800">
                <a:solidFill>
                  <a:schemeClr val="lt2"/>
                </a:solidFill>
              </a:defRPr>
            </a:lvl1pPr>
            <a:lvl2pPr lvl="1" algn="ctr" rtl="0">
              <a:spcBef>
                <a:spcPts val="0"/>
              </a:spcBef>
              <a:spcAft>
                <a:spcPts val="0"/>
              </a:spcAft>
              <a:buClr>
                <a:schemeClr val="lt2"/>
              </a:buClr>
              <a:buSzPts val="2700"/>
              <a:buNone/>
              <a:defRPr sz="2700">
                <a:solidFill>
                  <a:schemeClr val="lt2"/>
                </a:solidFill>
              </a:defRPr>
            </a:lvl2pPr>
            <a:lvl3pPr lvl="2" algn="ctr" rtl="0">
              <a:spcBef>
                <a:spcPts val="0"/>
              </a:spcBef>
              <a:spcAft>
                <a:spcPts val="0"/>
              </a:spcAft>
              <a:buClr>
                <a:schemeClr val="lt2"/>
              </a:buClr>
              <a:buSzPts val="2700"/>
              <a:buNone/>
              <a:defRPr sz="2700">
                <a:solidFill>
                  <a:schemeClr val="lt2"/>
                </a:solidFill>
              </a:defRPr>
            </a:lvl3pPr>
            <a:lvl4pPr lvl="3" algn="ctr" rtl="0">
              <a:spcBef>
                <a:spcPts val="0"/>
              </a:spcBef>
              <a:spcAft>
                <a:spcPts val="0"/>
              </a:spcAft>
              <a:buClr>
                <a:schemeClr val="lt2"/>
              </a:buClr>
              <a:buSzPts val="2700"/>
              <a:buNone/>
              <a:defRPr sz="2700">
                <a:solidFill>
                  <a:schemeClr val="lt2"/>
                </a:solidFill>
              </a:defRPr>
            </a:lvl4pPr>
            <a:lvl5pPr lvl="4" algn="ctr" rtl="0">
              <a:spcBef>
                <a:spcPts val="0"/>
              </a:spcBef>
              <a:spcAft>
                <a:spcPts val="0"/>
              </a:spcAft>
              <a:buClr>
                <a:schemeClr val="lt2"/>
              </a:buClr>
              <a:buSzPts val="2700"/>
              <a:buNone/>
              <a:defRPr sz="2700">
                <a:solidFill>
                  <a:schemeClr val="lt2"/>
                </a:solidFill>
              </a:defRPr>
            </a:lvl5pPr>
            <a:lvl6pPr lvl="5" algn="ctr" rtl="0">
              <a:spcBef>
                <a:spcPts val="0"/>
              </a:spcBef>
              <a:spcAft>
                <a:spcPts val="0"/>
              </a:spcAft>
              <a:buClr>
                <a:schemeClr val="lt2"/>
              </a:buClr>
              <a:buSzPts val="2700"/>
              <a:buNone/>
              <a:defRPr sz="2700">
                <a:solidFill>
                  <a:schemeClr val="lt2"/>
                </a:solidFill>
              </a:defRPr>
            </a:lvl6pPr>
            <a:lvl7pPr lvl="6" algn="ctr" rtl="0">
              <a:spcBef>
                <a:spcPts val="0"/>
              </a:spcBef>
              <a:spcAft>
                <a:spcPts val="0"/>
              </a:spcAft>
              <a:buClr>
                <a:schemeClr val="lt2"/>
              </a:buClr>
              <a:buSzPts val="2700"/>
              <a:buNone/>
              <a:defRPr sz="2700">
                <a:solidFill>
                  <a:schemeClr val="lt2"/>
                </a:solidFill>
              </a:defRPr>
            </a:lvl7pPr>
            <a:lvl8pPr lvl="7" algn="ctr" rtl="0">
              <a:spcBef>
                <a:spcPts val="0"/>
              </a:spcBef>
              <a:spcAft>
                <a:spcPts val="0"/>
              </a:spcAft>
              <a:buClr>
                <a:schemeClr val="lt2"/>
              </a:buClr>
              <a:buSzPts val="2700"/>
              <a:buNone/>
              <a:defRPr sz="2700">
                <a:solidFill>
                  <a:schemeClr val="lt2"/>
                </a:solidFill>
              </a:defRPr>
            </a:lvl8pPr>
            <a:lvl9pPr lvl="8" algn="ctr" rtl="0">
              <a:spcBef>
                <a:spcPts val="0"/>
              </a:spcBef>
              <a:spcAft>
                <a:spcPts val="0"/>
              </a:spcAft>
              <a:buClr>
                <a:schemeClr val="lt2"/>
              </a:buClr>
              <a:buSzPts val="2700"/>
              <a:buNone/>
              <a:defRPr sz="2700">
                <a:solidFill>
                  <a:schemeClr val="lt2"/>
                </a:solidFill>
              </a:defRPr>
            </a:lvl9pPr>
          </a:lstStyle>
          <a:p>
            <a:endParaRPr/>
          </a:p>
        </p:txBody>
      </p:sp>
      <p:sp>
        <p:nvSpPr>
          <p:cNvPr id="171" name="Google Shape;171;p13"/>
          <p:cNvSpPr txBox="1">
            <a:spLocks noGrp="1"/>
          </p:cNvSpPr>
          <p:nvPr>
            <p:ph type="subTitle" idx="5"/>
          </p:nvPr>
        </p:nvSpPr>
        <p:spPr>
          <a:xfrm>
            <a:off x="5868300" y="2249628"/>
            <a:ext cx="20028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2" name="Google Shape;172;p13"/>
          <p:cNvSpPr txBox="1">
            <a:spLocks noGrp="1"/>
          </p:cNvSpPr>
          <p:nvPr>
            <p:ph type="title" idx="6"/>
          </p:nvPr>
        </p:nvSpPr>
        <p:spPr>
          <a:xfrm>
            <a:off x="5868300" y="3417495"/>
            <a:ext cx="2002800" cy="4203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2"/>
              </a:buClr>
              <a:buSzPts val="2700"/>
              <a:buNone/>
              <a:defRPr sz="1800">
                <a:solidFill>
                  <a:schemeClr val="lt2"/>
                </a:solidFill>
              </a:defRPr>
            </a:lvl1pPr>
            <a:lvl2pPr lvl="1" algn="ctr" rtl="0">
              <a:spcBef>
                <a:spcPts val="0"/>
              </a:spcBef>
              <a:spcAft>
                <a:spcPts val="0"/>
              </a:spcAft>
              <a:buClr>
                <a:schemeClr val="lt2"/>
              </a:buClr>
              <a:buSzPts val="2700"/>
              <a:buNone/>
              <a:defRPr sz="2700">
                <a:solidFill>
                  <a:schemeClr val="lt2"/>
                </a:solidFill>
              </a:defRPr>
            </a:lvl2pPr>
            <a:lvl3pPr lvl="2" algn="ctr" rtl="0">
              <a:spcBef>
                <a:spcPts val="0"/>
              </a:spcBef>
              <a:spcAft>
                <a:spcPts val="0"/>
              </a:spcAft>
              <a:buClr>
                <a:schemeClr val="lt2"/>
              </a:buClr>
              <a:buSzPts val="2700"/>
              <a:buNone/>
              <a:defRPr sz="2700">
                <a:solidFill>
                  <a:schemeClr val="lt2"/>
                </a:solidFill>
              </a:defRPr>
            </a:lvl3pPr>
            <a:lvl4pPr lvl="3" algn="ctr" rtl="0">
              <a:spcBef>
                <a:spcPts val="0"/>
              </a:spcBef>
              <a:spcAft>
                <a:spcPts val="0"/>
              </a:spcAft>
              <a:buClr>
                <a:schemeClr val="lt2"/>
              </a:buClr>
              <a:buSzPts val="2700"/>
              <a:buNone/>
              <a:defRPr sz="2700">
                <a:solidFill>
                  <a:schemeClr val="lt2"/>
                </a:solidFill>
              </a:defRPr>
            </a:lvl4pPr>
            <a:lvl5pPr lvl="4" algn="ctr" rtl="0">
              <a:spcBef>
                <a:spcPts val="0"/>
              </a:spcBef>
              <a:spcAft>
                <a:spcPts val="0"/>
              </a:spcAft>
              <a:buClr>
                <a:schemeClr val="lt2"/>
              </a:buClr>
              <a:buSzPts val="2700"/>
              <a:buNone/>
              <a:defRPr sz="2700">
                <a:solidFill>
                  <a:schemeClr val="lt2"/>
                </a:solidFill>
              </a:defRPr>
            </a:lvl5pPr>
            <a:lvl6pPr lvl="5" algn="ctr" rtl="0">
              <a:spcBef>
                <a:spcPts val="0"/>
              </a:spcBef>
              <a:spcAft>
                <a:spcPts val="0"/>
              </a:spcAft>
              <a:buClr>
                <a:schemeClr val="lt2"/>
              </a:buClr>
              <a:buSzPts val="2700"/>
              <a:buNone/>
              <a:defRPr sz="2700">
                <a:solidFill>
                  <a:schemeClr val="lt2"/>
                </a:solidFill>
              </a:defRPr>
            </a:lvl6pPr>
            <a:lvl7pPr lvl="6" algn="ctr" rtl="0">
              <a:spcBef>
                <a:spcPts val="0"/>
              </a:spcBef>
              <a:spcAft>
                <a:spcPts val="0"/>
              </a:spcAft>
              <a:buClr>
                <a:schemeClr val="lt2"/>
              </a:buClr>
              <a:buSzPts val="2700"/>
              <a:buNone/>
              <a:defRPr sz="2700">
                <a:solidFill>
                  <a:schemeClr val="lt2"/>
                </a:solidFill>
              </a:defRPr>
            </a:lvl7pPr>
            <a:lvl8pPr lvl="7" algn="ctr" rtl="0">
              <a:spcBef>
                <a:spcPts val="0"/>
              </a:spcBef>
              <a:spcAft>
                <a:spcPts val="0"/>
              </a:spcAft>
              <a:buClr>
                <a:schemeClr val="lt2"/>
              </a:buClr>
              <a:buSzPts val="2700"/>
              <a:buNone/>
              <a:defRPr sz="2700">
                <a:solidFill>
                  <a:schemeClr val="lt2"/>
                </a:solidFill>
              </a:defRPr>
            </a:lvl8pPr>
            <a:lvl9pPr lvl="8" algn="ctr" rtl="0">
              <a:spcBef>
                <a:spcPts val="0"/>
              </a:spcBef>
              <a:spcAft>
                <a:spcPts val="0"/>
              </a:spcAft>
              <a:buClr>
                <a:schemeClr val="lt2"/>
              </a:buClr>
              <a:buSzPts val="2700"/>
              <a:buNone/>
              <a:defRPr sz="2700">
                <a:solidFill>
                  <a:schemeClr val="lt2"/>
                </a:solidFill>
              </a:defRPr>
            </a:lvl9pPr>
          </a:lstStyle>
          <a:p>
            <a:endParaRPr/>
          </a:p>
        </p:txBody>
      </p:sp>
      <p:sp>
        <p:nvSpPr>
          <p:cNvPr id="173" name="Google Shape;173;p13"/>
          <p:cNvSpPr txBox="1">
            <a:spLocks noGrp="1"/>
          </p:cNvSpPr>
          <p:nvPr>
            <p:ph type="subTitle" idx="7"/>
          </p:nvPr>
        </p:nvSpPr>
        <p:spPr>
          <a:xfrm>
            <a:off x="5868300" y="3746470"/>
            <a:ext cx="20028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4" name="Google Shape;174;p13"/>
          <p:cNvSpPr txBox="1">
            <a:spLocks noGrp="1"/>
          </p:cNvSpPr>
          <p:nvPr>
            <p:ph type="title" idx="8" hasCustomPrompt="1"/>
          </p:nvPr>
        </p:nvSpPr>
        <p:spPr>
          <a:xfrm>
            <a:off x="1406000" y="2114475"/>
            <a:ext cx="1005900" cy="54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4500"/>
            </a:lvl1pPr>
            <a:lvl2pPr lvl="1"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2pPr>
            <a:lvl3pPr lvl="2"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3pPr>
            <a:lvl4pPr lvl="3"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4pPr>
            <a:lvl5pPr lvl="4"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5pPr>
            <a:lvl6pPr lvl="5"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6pPr>
            <a:lvl7pPr lvl="6"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7pPr>
            <a:lvl8pPr lvl="7"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8pPr>
            <a:lvl9pPr lvl="8"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9pPr>
          </a:lstStyle>
          <a:p>
            <a:r>
              <a:t>xx%</a:t>
            </a:r>
          </a:p>
        </p:txBody>
      </p:sp>
      <p:sp>
        <p:nvSpPr>
          <p:cNvPr id="175" name="Google Shape;175;p13"/>
          <p:cNvSpPr txBox="1">
            <a:spLocks noGrp="1"/>
          </p:cNvSpPr>
          <p:nvPr>
            <p:ph type="title" idx="9" hasCustomPrompt="1"/>
          </p:nvPr>
        </p:nvSpPr>
        <p:spPr>
          <a:xfrm>
            <a:off x="1376108" y="3530910"/>
            <a:ext cx="1005900" cy="54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4500"/>
            </a:lvl1pPr>
            <a:lvl2pPr lvl="1"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2pPr>
            <a:lvl3pPr lvl="2"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3pPr>
            <a:lvl4pPr lvl="3"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4pPr>
            <a:lvl5pPr lvl="4"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5pPr>
            <a:lvl6pPr lvl="5"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6pPr>
            <a:lvl7pPr lvl="6"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7pPr>
            <a:lvl8pPr lvl="7"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8pPr>
            <a:lvl9pPr lvl="8"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9pPr>
          </a:lstStyle>
          <a:p>
            <a:r>
              <a:t>xx%</a:t>
            </a:r>
          </a:p>
        </p:txBody>
      </p:sp>
      <p:sp>
        <p:nvSpPr>
          <p:cNvPr id="176" name="Google Shape;176;p13"/>
          <p:cNvSpPr txBox="1">
            <a:spLocks noGrp="1"/>
          </p:cNvSpPr>
          <p:nvPr>
            <p:ph type="title" idx="13" hasCustomPrompt="1"/>
          </p:nvPr>
        </p:nvSpPr>
        <p:spPr>
          <a:xfrm>
            <a:off x="4841258" y="2114475"/>
            <a:ext cx="1005900" cy="54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4500"/>
            </a:lvl1pPr>
            <a:lvl2pPr lvl="1"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2pPr>
            <a:lvl3pPr lvl="2"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3pPr>
            <a:lvl4pPr lvl="3"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4pPr>
            <a:lvl5pPr lvl="4"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5pPr>
            <a:lvl6pPr lvl="5"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6pPr>
            <a:lvl7pPr lvl="6"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7pPr>
            <a:lvl8pPr lvl="7"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8pPr>
            <a:lvl9pPr lvl="8"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9pPr>
          </a:lstStyle>
          <a:p>
            <a:r>
              <a:t>xx%</a:t>
            </a:r>
          </a:p>
        </p:txBody>
      </p:sp>
      <p:sp>
        <p:nvSpPr>
          <p:cNvPr id="177" name="Google Shape;177;p13"/>
          <p:cNvSpPr txBox="1">
            <a:spLocks noGrp="1"/>
          </p:cNvSpPr>
          <p:nvPr>
            <p:ph type="title" idx="14" hasCustomPrompt="1"/>
          </p:nvPr>
        </p:nvSpPr>
        <p:spPr>
          <a:xfrm>
            <a:off x="4841258" y="3530910"/>
            <a:ext cx="1005900" cy="54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4500"/>
            </a:lvl1pPr>
            <a:lvl2pPr lvl="1"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2pPr>
            <a:lvl3pPr lvl="2"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3pPr>
            <a:lvl4pPr lvl="3"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4pPr>
            <a:lvl5pPr lvl="4"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5pPr>
            <a:lvl6pPr lvl="5"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6pPr>
            <a:lvl7pPr lvl="6"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7pPr>
            <a:lvl8pPr lvl="7"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8pPr>
            <a:lvl9pPr lvl="8" algn="ctr" rtl="0">
              <a:spcBef>
                <a:spcPts val="0"/>
              </a:spcBef>
              <a:spcAft>
                <a:spcPts val="0"/>
              </a:spcAft>
              <a:buClr>
                <a:schemeClr val="accent1"/>
              </a:buClr>
              <a:buSzPts val="2000"/>
              <a:buFont typeface="Raleway"/>
              <a:buNone/>
              <a:defRPr sz="2000" b="1">
                <a:solidFill>
                  <a:schemeClr val="accent1"/>
                </a:solidFill>
                <a:latin typeface="Raleway"/>
                <a:ea typeface="Raleway"/>
                <a:cs typeface="Raleway"/>
                <a:sym typeface="Raleway"/>
              </a:defRPr>
            </a:lvl9pPr>
          </a:lstStyle>
          <a:p>
            <a:r>
              <a:t>xx%</a:t>
            </a:r>
          </a:p>
        </p:txBody>
      </p:sp>
      <p:sp>
        <p:nvSpPr>
          <p:cNvPr id="178" name="Google Shape;178;p13"/>
          <p:cNvSpPr txBox="1">
            <a:spLocks noGrp="1"/>
          </p:cNvSpPr>
          <p:nvPr>
            <p:ph type="title" idx="15"/>
          </p:nvPr>
        </p:nvSpPr>
        <p:spPr>
          <a:xfrm>
            <a:off x="713100" y="567149"/>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13"/>
          <p:cNvSpPr/>
          <p:nvPr/>
        </p:nvSpPr>
        <p:spPr>
          <a:xfrm rot="4237020">
            <a:off x="-1392028" y="-455142"/>
            <a:ext cx="3652447" cy="2620767"/>
          </a:xfrm>
          <a:custGeom>
            <a:avLst/>
            <a:gdLst/>
            <a:ahLst/>
            <a:cxnLst/>
            <a:rect l="l" t="t" r="r" b="b"/>
            <a:pathLst>
              <a:path w="43188" h="30989" extrusionOk="0">
                <a:moveTo>
                  <a:pt x="7345" y="1"/>
                </a:moveTo>
                <a:cubicBezTo>
                  <a:pt x="3779" y="1"/>
                  <a:pt x="1" y="2834"/>
                  <a:pt x="2814" y="6799"/>
                </a:cubicBezTo>
                <a:cubicBezTo>
                  <a:pt x="4241" y="8796"/>
                  <a:pt x="6751" y="9652"/>
                  <a:pt x="9063" y="10480"/>
                </a:cubicBezTo>
                <a:cubicBezTo>
                  <a:pt x="11402" y="11307"/>
                  <a:pt x="13885" y="12363"/>
                  <a:pt x="15054" y="14531"/>
                </a:cubicBezTo>
                <a:cubicBezTo>
                  <a:pt x="15539" y="15416"/>
                  <a:pt x="15768" y="16443"/>
                  <a:pt x="16310" y="17299"/>
                </a:cubicBezTo>
                <a:cubicBezTo>
                  <a:pt x="18107" y="20124"/>
                  <a:pt x="21959" y="19953"/>
                  <a:pt x="24356" y="21978"/>
                </a:cubicBezTo>
                <a:cubicBezTo>
                  <a:pt x="25611" y="23005"/>
                  <a:pt x="25611" y="24204"/>
                  <a:pt x="26382" y="25459"/>
                </a:cubicBezTo>
                <a:cubicBezTo>
                  <a:pt x="27466" y="27171"/>
                  <a:pt x="29691" y="29026"/>
                  <a:pt x="31432" y="30024"/>
                </a:cubicBezTo>
                <a:cubicBezTo>
                  <a:pt x="32453" y="30605"/>
                  <a:pt x="33628" y="30989"/>
                  <a:pt x="34791" y="30989"/>
                </a:cubicBezTo>
                <a:cubicBezTo>
                  <a:pt x="35285" y="30989"/>
                  <a:pt x="35777" y="30919"/>
                  <a:pt x="36254" y="30766"/>
                </a:cubicBezTo>
                <a:cubicBezTo>
                  <a:pt x="38422" y="30053"/>
                  <a:pt x="42445" y="26258"/>
                  <a:pt x="42788" y="24004"/>
                </a:cubicBezTo>
                <a:cubicBezTo>
                  <a:pt x="43187" y="21322"/>
                  <a:pt x="40733" y="17099"/>
                  <a:pt x="38536" y="15701"/>
                </a:cubicBezTo>
                <a:cubicBezTo>
                  <a:pt x="35769" y="13989"/>
                  <a:pt x="32516" y="13105"/>
                  <a:pt x="29720" y="11421"/>
                </a:cubicBezTo>
                <a:cubicBezTo>
                  <a:pt x="26268" y="9339"/>
                  <a:pt x="23671" y="6086"/>
                  <a:pt x="20219" y="4003"/>
                </a:cubicBezTo>
                <a:cubicBezTo>
                  <a:pt x="16595" y="1806"/>
                  <a:pt x="12315" y="465"/>
                  <a:pt x="8035" y="37"/>
                </a:cubicBezTo>
                <a:cubicBezTo>
                  <a:pt x="7808" y="13"/>
                  <a:pt x="7577" y="1"/>
                  <a:pt x="7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3"/>
          <p:cNvSpPr/>
          <p:nvPr/>
        </p:nvSpPr>
        <p:spPr>
          <a:xfrm>
            <a:off x="713112" y="133513"/>
            <a:ext cx="1561331" cy="1319292"/>
          </a:xfrm>
          <a:custGeom>
            <a:avLst/>
            <a:gdLst/>
            <a:ahLst/>
            <a:cxnLst/>
            <a:rect l="l" t="t" r="r" b="b"/>
            <a:pathLst>
              <a:path w="18462" h="15600" extrusionOk="0">
                <a:moveTo>
                  <a:pt x="14253" y="0"/>
                </a:moveTo>
                <a:cubicBezTo>
                  <a:pt x="13828" y="0"/>
                  <a:pt x="13407" y="93"/>
                  <a:pt x="13040" y="285"/>
                </a:cubicBezTo>
                <a:cubicBezTo>
                  <a:pt x="13040" y="314"/>
                  <a:pt x="13011" y="314"/>
                  <a:pt x="13011" y="314"/>
                </a:cubicBezTo>
                <a:cubicBezTo>
                  <a:pt x="12969" y="312"/>
                  <a:pt x="12927" y="311"/>
                  <a:pt x="12885" y="311"/>
                </a:cubicBezTo>
                <a:cubicBezTo>
                  <a:pt x="12353" y="311"/>
                  <a:pt x="11804" y="471"/>
                  <a:pt x="11328" y="656"/>
                </a:cubicBezTo>
                <a:cubicBezTo>
                  <a:pt x="10244" y="1113"/>
                  <a:pt x="9388" y="1911"/>
                  <a:pt x="8560" y="2739"/>
                </a:cubicBezTo>
                <a:cubicBezTo>
                  <a:pt x="6963" y="3509"/>
                  <a:pt x="5422" y="4422"/>
                  <a:pt x="4024" y="5535"/>
                </a:cubicBezTo>
                <a:cubicBezTo>
                  <a:pt x="2711" y="6562"/>
                  <a:pt x="1513" y="7846"/>
                  <a:pt x="857" y="9387"/>
                </a:cubicBezTo>
                <a:cubicBezTo>
                  <a:pt x="200" y="10899"/>
                  <a:pt x="1" y="12839"/>
                  <a:pt x="999" y="14209"/>
                </a:cubicBezTo>
                <a:cubicBezTo>
                  <a:pt x="1758" y="15213"/>
                  <a:pt x="2929" y="15599"/>
                  <a:pt x="4121" y="15599"/>
                </a:cubicBezTo>
                <a:cubicBezTo>
                  <a:pt x="4588" y="15599"/>
                  <a:pt x="5058" y="15540"/>
                  <a:pt x="5507" y="15436"/>
                </a:cubicBezTo>
                <a:cubicBezTo>
                  <a:pt x="6449" y="15179"/>
                  <a:pt x="7305" y="14779"/>
                  <a:pt x="8189" y="14380"/>
                </a:cubicBezTo>
                <a:cubicBezTo>
                  <a:pt x="9103" y="14009"/>
                  <a:pt x="10016" y="13724"/>
                  <a:pt x="10957" y="13467"/>
                </a:cubicBezTo>
                <a:cubicBezTo>
                  <a:pt x="12698" y="12982"/>
                  <a:pt x="14467" y="12525"/>
                  <a:pt x="15950" y="11441"/>
                </a:cubicBezTo>
                <a:cubicBezTo>
                  <a:pt x="16635" y="10956"/>
                  <a:pt x="17234" y="10385"/>
                  <a:pt x="17662" y="9672"/>
                </a:cubicBezTo>
                <a:cubicBezTo>
                  <a:pt x="18176" y="8873"/>
                  <a:pt x="18404" y="7960"/>
                  <a:pt x="18433" y="7047"/>
                </a:cubicBezTo>
                <a:cubicBezTo>
                  <a:pt x="18461" y="6106"/>
                  <a:pt x="18290" y="5164"/>
                  <a:pt x="18062" y="4251"/>
                </a:cubicBezTo>
                <a:cubicBezTo>
                  <a:pt x="17805" y="3395"/>
                  <a:pt x="17520" y="2539"/>
                  <a:pt x="17063" y="1769"/>
                </a:cubicBezTo>
                <a:cubicBezTo>
                  <a:pt x="16635" y="1055"/>
                  <a:pt x="16036" y="456"/>
                  <a:pt x="15237" y="171"/>
                </a:cubicBezTo>
                <a:cubicBezTo>
                  <a:pt x="14923" y="58"/>
                  <a:pt x="14587" y="0"/>
                  <a:pt x="14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13"/>
          <p:cNvGrpSpPr/>
          <p:nvPr/>
        </p:nvGrpSpPr>
        <p:grpSpPr>
          <a:xfrm>
            <a:off x="7366022" y="185067"/>
            <a:ext cx="1127792" cy="645035"/>
            <a:chOff x="2567050" y="2204500"/>
            <a:chExt cx="594200" cy="339850"/>
          </a:xfrm>
        </p:grpSpPr>
        <p:sp>
          <p:nvSpPr>
            <p:cNvPr id="182" name="Google Shape;182;p13"/>
            <p:cNvSpPr/>
            <p:nvPr/>
          </p:nvSpPr>
          <p:spPr>
            <a:xfrm>
              <a:off x="2567050" y="2426350"/>
              <a:ext cx="200475" cy="85375"/>
            </a:xfrm>
            <a:custGeom>
              <a:avLst/>
              <a:gdLst/>
              <a:ahLst/>
              <a:cxnLst/>
              <a:rect l="l" t="t" r="r" b="b"/>
              <a:pathLst>
                <a:path w="8019" h="3415" extrusionOk="0">
                  <a:moveTo>
                    <a:pt x="2206" y="405"/>
                  </a:moveTo>
                  <a:cubicBezTo>
                    <a:pt x="3003" y="405"/>
                    <a:pt x="3829" y="586"/>
                    <a:pt x="4566" y="811"/>
                  </a:cubicBezTo>
                  <a:cubicBezTo>
                    <a:pt x="5108" y="982"/>
                    <a:pt x="5621" y="1182"/>
                    <a:pt x="6135" y="1439"/>
                  </a:cubicBezTo>
                  <a:cubicBezTo>
                    <a:pt x="6563" y="1667"/>
                    <a:pt x="7020" y="1924"/>
                    <a:pt x="7333" y="2323"/>
                  </a:cubicBezTo>
                  <a:cubicBezTo>
                    <a:pt x="7505" y="2523"/>
                    <a:pt x="7704" y="2837"/>
                    <a:pt x="7333" y="2951"/>
                  </a:cubicBezTo>
                  <a:cubicBezTo>
                    <a:pt x="7217" y="3003"/>
                    <a:pt x="7077" y="3019"/>
                    <a:pt x="6933" y="3019"/>
                  </a:cubicBezTo>
                  <a:cubicBezTo>
                    <a:pt x="6758" y="3019"/>
                    <a:pt x="6576" y="2995"/>
                    <a:pt x="6420" y="2979"/>
                  </a:cubicBezTo>
                  <a:cubicBezTo>
                    <a:pt x="5878" y="2951"/>
                    <a:pt x="5308" y="2865"/>
                    <a:pt x="4766" y="2751"/>
                  </a:cubicBezTo>
                  <a:cubicBezTo>
                    <a:pt x="3938" y="2609"/>
                    <a:pt x="3111" y="2380"/>
                    <a:pt x="2312" y="2123"/>
                  </a:cubicBezTo>
                  <a:cubicBezTo>
                    <a:pt x="1912" y="1895"/>
                    <a:pt x="1484" y="1695"/>
                    <a:pt x="1056" y="1496"/>
                  </a:cubicBezTo>
                  <a:cubicBezTo>
                    <a:pt x="857" y="1382"/>
                    <a:pt x="600" y="1210"/>
                    <a:pt x="657" y="954"/>
                  </a:cubicBezTo>
                  <a:cubicBezTo>
                    <a:pt x="742" y="668"/>
                    <a:pt x="1028" y="554"/>
                    <a:pt x="1285" y="497"/>
                  </a:cubicBezTo>
                  <a:cubicBezTo>
                    <a:pt x="1583" y="433"/>
                    <a:pt x="1892" y="405"/>
                    <a:pt x="2206" y="405"/>
                  </a:cubicBezTo>
                  <a:close/>
                  <a:moveTo>
                    <a:pt x="2110" y="0"/>
                  </a:moveTo>
                  <a:cubicBezTo>
                    <a:pt x="1697" y="0"/>
                    <a:pt x="1279" y="44"/>
                    <a:pt x="914" y="183"/>
                  </a:cubicBezTo>
                  <a:cubicBezTo>
                    <a:pt x="372" y="412"/>
                    <a:pt x="1" y="1068"/>
                    <a:pt x="457" y="1553"/>
                  </a:cubicBezTo>
                  <a:cubicBezTo>
                    <a:pt x="714" y="1810"/>
                    <a:pt x="1056" y="1924"/>
                    <a:pt x="1342" y="2066"/>
                  </a:cubicBezTo>
                  <a:cubicBezTo>
                    <a:pt x="1370" y="2066"/>
                    <a:pt x="1399" y="2095"/>
                    <a:pt x="1427" y="2095"/>
                  </a:cubicBezTo>
                  <a:cubicBezTo>
                    <a:pt x="2569" y="2609"/>
                    <a:pt x="3710" y="2979"/>
                    <a:pt x="4908" y="3208"/>
                  </a:cubicBezTo>
                  <a:cubicBezTo>
                    <a:pt x="5593" y="3322"/>
                    <a:pt x="6278" y="3407"/>
                    <a:pt x="6991" y="3407"/>
                  </a:cubicBezTo>
                  <a:cubicBezTo>
                    <a:pt x="7032" y="3412"/>
                    <a:pt x="7074" y="3414"/>
                    <a:pt x="7117" y="3414"/>
                  </a:cubicBezTo>
                  <a:cubicBezTo>
                    <a:pt x="7344" y="3414"/>
                    <a:pt x="7593" y="3347"/>
                    <a:pt x="7761" y="3179"/>
                  </a:cubicBezTo>
                  <a:cubicBezTo>
                    <a:pt x="7961" y="3008"/>
                    <a:pt x="8018" y="2723"/>
                    <a:pt x="7904" y="2466"/>
                  </a:cubicBezTo>
                  <a:cubicBezTo>
                    <a:pt x="7676" y="1924"/>
                    <a:pt x="7134" y="1524"/>
                    <a:pt x="6620" y="1239"/>
                  </a:cubicBezTo>
                  <a:cubicBezTo>
                    <a:pt x="6049" y="925"/>
                    <a:pt x="5422" y="668"/>
                    <a:pt x="4794" y="440"/>
                  </a:cubicBezTo>
                  <a:cubicBezTo>
                    <a:pt x="4166" y="240"/>
                    <a:pt x="3539"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3"/>
            <p:cNvSpPr/>
            <p:nvPr/>
          </p:nvSpPr>
          <p:spPr>
            <a:xfrm>
              <a:off x="2663350" y="2339325"/>
              <a:ext cx="200475" cy="85200"/>
            </a:xfrm>
            <a:custGeom>
              <a:avLst/>
              <a:gdLst/>
              <a:ahLst/>
              <a:cxnLst/>
              <a:rect l="l" t="t" r="r" b="b"/>
              <a:pathLst>
                <a:path w="8019" h="3408" extrusionOk="0">
                  <a:moveTo>
                    <a:pt x="2251" y="400"/>
                  </a:moveTo>
                  <a:cubicBezTo>
                    <a:pt x="3034" y="400"/>
                    <a:pt x="3842" y="570"/>
                    <a:pt x="4566" y="811"/>
                  </a:cubicBezTo>
                  <a:cubicBezTo>
                    <a:pt x="5108" y="982"/>
                    <a:pt x="5621" y="1182"/>
                    <a:pt x="6135" y="1439"/>
                  </a:cubicBezTo>
                  <a:cubicBezTo>
                    <a:pt x="6563" y="1667"/>
                    <a:pt x="7019" y="1924"/>
                    <a:pt x="7333" y="2295"/>
                  </a:cubicBezTo>
                  <a:cubicBezTo>
                    <a:pt x="7504" y="2494"/>
                    <a:pt x="7704" y="2808"/>
                    <a:pt x="7333" y="2951"/>
                  </a:cubicBezTo>
                  <a:cubicBezTo>
                    <a:pt x="7231" y="2997"/>
                    <a:pt x="7110" y="3010"/>
                    <a:pt x="6983" y="3010"/>
                  </a:cubicBezTo>
                  <a:cubicBezTo>
                    <a:pt x="6793" y="3010"/>
                    <a:pt x="6591" y="2980"/>
                    <a:pt x="6420" y="2980"/>
                  </a:cubicBezTo>
                  <a:cubicBezTo>
                    <a:pt x="5878" y="2922"/>
                    <a:pt x="5307" y="2865"/>
                    <a:pt x="4765" y="2751"/>
                  </a:cubicBezTo>
                  <a:cubicBezTo>
                    <a:pt x="3938" y="2609"/>
                    <a:pt x="3110" y="2380"/>
                    <a:pt x="2312" y="2095"/>
                  </a:cubicBezTo>
                  <a:cubicBezTo>
                    <a:pt x="1912" y="1867"/>
                    <a:pt x="1484" y="1696"/>
                    <a:pt x="1056" y="1467"/>
                  </a:cubicBezTo>
                  <a:cubicBezTo>
                    <a:pt x="856" y="1353"/>
                    <a:pt x="600" y="1211"/>
                    <a:pt x="657" y="925"/>
                  </a:cubicBezTo>
                  <a:cubicBezTo>
                    <a:pt x="742" y="668"/>
                    <a:pt x="1028" y="554"/>
                    <a:pt x="1284" y="497"/>
                  </a:cubicBezTo>
                  <a:cubicBezTo>
                    <a:pt x="1597" y="430"/>
                    <a:pt x="1922" y="400"/>
                    <a:pt x="2251" y="400"/>
                  </a:cubicBezTo>
                  <a:close/>
                  <a:moveTo>
                    <a:pt x="2110" y="0"/>
                  </a:moveTo>
                  <a:cubicBezTo>
                    <a:pt x="1697" y="0"/>
                    <a:pt x="1279" y="44"/>
                    <a:pt x="914" y="183"/>
                  </a:cubicBezTo>
                  <a:cubicBezTo>
                    <a:pt x="371" y="383"/>
                    <a:pt x="0" y="1068"/>
                    <a:pt x="457" y="1553"/>
                  </a:cubicBezTo>
                  <a:cubicBezTo>
                    <a:pt x="714" y="1781"/>
                    <a:pt x="1056" y="1895"/>
                    <a:pt x="1342" y="2038"/>
                  </a:cubicBezTo>
                  <a:cubicBezTo>
                    <a:pt x="1370" y="2066"/>
                    <a:pt x="1399" y="2066"/>
                    <a:pt x="1427" y="2095"/>
                  </a:cubicBezTo>
                  <a:cubicBezTo>
                    <a:pt x="2568" y="2609"/>
                    <a:pt x="3710" y="2980"/>
                    <a:pt x="4908" y="3208"/>
                  </a:cubicBezTo>
                  <a:cubicBezTo>
                    <a:pt x="5593" y="3322"/>
                    <a:pt x="6278" y="3407"/>
                    <a:pt x="6991" y="3407"/>
                  </a:cubicBezTo>
                  <a:cubicBezTo>
                    <a:pt x="7248" y="3407"/>
                    <a:pt x="7562" y="3379"/>
                    <a:pt x="7761" y="3179"/>
                  </a:cubicBezTo>
                  <a:cubicBezTo>
                    <a:pt x="7961" y="2980"/>
                    <a:pt x="8018" y="2723"/>
                    <a:pt x="7904" y="2466"/>
                  </a:cubicBezTo>
                  <a:cubicBezTo>
                    <a:pt x="7676" y="1924"/>
                    <a:pt x="7134" y="1524"/>
                    <a:pt x="6620" y="1239"/>
                  </a:cubicBezTo>
                  <a:cubicBezTo>
                    <a:pt x="6049" y="897"/>
                    <a:pt x="5422" y="640"/>
                    <a:pt x="4794" y="440"/>
                  </a:cubicBezTo>
                  <a:cubicBezTo>
                    <a:pt x="4166" y="240"/>
                    <a:pt x="3538" y="98"/>
                    <a:pt x="2882" y="41"/>
                  </a:cubicBezTo>
                  <a:cubicBezTo>
                    <a:pt x="2637" y="18"/>
                    <a:pt x="2375"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a:off x="2809575" y="2459150"/>
              <a:ext cx="199750" cy="85200"/>
            </a:xfrm>
            <a:custGeom>
              <a:avLst/>
              <a:gdLst/>
              <a:ahLst/>
              <a:cxnLst/>
              <a:rect l="l" t="t" r="r" b="b"/>
              <a:pathLst>
                <a:path w="7990" h="3408" extrusionOk="0">
                  <a:moveTo>
                    <a:pt x="2245" y="400"/>
                  </a:moveTo>
                  <a:cubicBezTo>
                    <a:pt x="3020" y="400"/>
                    <a:pt x="3814" y="570"/>
                    <a:pt x="4537" y="811"/>
                  </a:cubicBezTo>
                  <a:cubicBezTo>
                    <a:pt x="5079" y="983"/>
                    <a:pt x="5621" y="1182"/>
                    <a:pt x="6135" y="1439"/>
                  </a:cubicBezTo>
                  <a:cubicBezTo>
                    <a:pt x="6563" y="1667"/>
                    <a:pt x="6991" y="1924"/>
                    <a:pt x="7305" y="2295"/>
                  </a:cubicBezTo>
                  <a:cubicBezTo>
                    <a:pt x="7476" y="2495"/>
                    <a:pt x="7676" y="2809"/>
                    <a:pt x="7333" y="2951"/>
                  </a:cubicBezTo>
                  <a:cubicBezTo>
                    <a:pt x="7231" y="2997"/>
                    <a:pt x="7110" y="3011"/>
                    <a:pt x="6983" y="3011"/>
                  </a:cubicBezTo>
                  <a:cubicBezTo>
                    <a:pt x="6794" y="3011"/>
                    <a:pt x="6592" y="2980"/>
                    <a:pt x="6420" y="2980"/>
                  </a:cubicBezTo>
                  <a:cubicBezTo>
                    <a:pt x="5850" y="2923"/>
                    <a:pt x="5308" y="2866"/>
                    <a:pt x="4737" y="2752"/>
                  </a:cubicBezTo>
                  <a:cubicBezTo>
                    <a:pt x="3938" y="2609"/>
                    <a:pt x="3111" y="2381"/>
                    <a:pt x="2312" y="2095"/>
                  </a:cubicBezTo>
                  <a:cubicBezTo>
                    <a:pt x="1884" y="1867"/>
                    <a:pt x="1456" y="1696"/>
                    <a:pt x="1056" y="1468"/>
                  </a:cubicBezTo>
                  <a:cubicBezTo>
                    <a:pt x="857" y="1354"/>
                    <a:pt x="600" y="1211"/>
                    <a:pt x="657" y="926"/>
                  </a:cubicBezTo>
                  <a:cubicBezTo>
                    <a:pt x="714" y="669"/>
                    <a:pt x="1028" y="555"/>
                    <a:pt x="1285" y="498"/>
                  </a:cubicBezTo>
                  <a:cubicBezTo>
                    <a:pt x="1597" y="430"/>
                    <a:pt x="1919" y="400"/>
                    <a:pt x="2245" y="400"/>
                  </a:cubicBezTo>
                  <a:close/>
                  <a:moveTo>
                    <a:pt x="2083" y="1"/>
                  </a:moveTo>
                  <a:cubicBezTo>
                    <a:pt x="1673" y="1"/>
                    <a:pt x="1261" y="45"/>
                    <a:pt x="914" y="184"/>
                  </a:cubicBezTo>
                  <a:cubicBezTo>
                    <a:pt x="372" y="383"/>
                    <a:pt x="1" y="1068"/>
                    <a:pt x="457" y="1553"/>
                  </a:cubicBezTo>
                  <a:cubicBezTo>
                    <a:pt x="685" y="1782"/>
                    <a:pt x="1028" y="1896"/>
                    <a:pt x="1342" y="2038"/>
                  </a:cubicBezTo>
                  <a:cubicBezTo>
                    <a:pt x="1370" y="2067"/>
                    <a:pt x="1399" y="2067"/>
                    <a:pt x="1427" y="2095"/>
                  </a:cubicBezTo>
                  <a:cubicBezTo>
                    <a:pt x="2540" y="2580"/>
                    <a:pt x="3681" y="2980"/>
                    <a:pt x="4908" y="3208"/>
                  </a:cubicBezTo>
                  <a:cubicBezTo>
                    <a:pt x="5593" y="3322"/>
                    <a:pt x="6278" y="3408"/>
                    <a:pt x="6962" y="3408"/>
                  </a:cubicBezTo>
                  <a:cubicBezTo>
                    <a:pt x="7248" y="3408"/>
                    <a:pt x="7533" y="3379"/>
                    <a:pt x="7733" y="3180"/>
                  </a:cubicBezTo>
                  <a:cubicBezTo>
                    <a:pt x="7961" y="2980"/>
                    <a:pt x="7990" y="2723"/>
                    <a:pt x="7904" y="2466"/>
                  </a:cubicBezTo>
                  <a:cubicBezTo>
                    <a:pt x="7676" y="1924"/>
                    <a:pt x="7134" y="1496"/>
                    <a:pt x="6620" y="1239"/>
                  </a:cubicBezTo>
                  <a:cubicBezTo>
                    <a:pt x="6049" y="897"/>
                    <a:pt x="5422" y="640"/>
                    <a:pt x="4794" y="441"/>
                  </a:cubicBezTo>
                  <a:cubicBezTo>
                    <a:pt x="4166" y="241"/>
                    <a:pt x="3510" y="98"/>
                    <a:pt x="2854" y="41"/>
                  </a:cubicBezTo>
                  <a:cubicBezTo>
                    <a:pt x="2609" y="19"/>
                    <a:pt x="2346" y="1"/>
                    <a:pt x="2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a:off x="2961500" y="2412800"/>
              <a:ext cx="199750" cy="85200"/>
            </a:xfrm>
            <a:custGeom>
              <a:avLst/>
              <a:gdLst/>
              <a:ahLst/>
              <a:cxnLst/>
              <a:rect l="l" t="t" r="r" b="b"/>
              <a:pathLst>
                <a:path w="7990" h="3408" extrusionOk="0">
                  <a:moveTo>
                    <a:pt x="2190" y="405"/>
                  </a:moveTo>
                  <a:cubicBezTo>
                    <a:pt x="2990" y="405"/>
                    <a:pt x="3800" y="586"/>
                    <a:pt x="4538" y="811"/>
                  </a:cubicBezTo>
                  <a:cubicBezTo>
                    <a:pt x="5080" y="982"/>
                    <a:pt x="5622" y="1182"/>
                    <a:pt x="6107" y="1439"/>
                  </a:cubicBezTo>
                  <a:cubicBezTo>
                    <a:pt x="6563" y="1667"/>
                    <a:pt x="6991" y="1924"/>
                    <a:pt x="7305" y="2295"/>
                  </a:cubicBezTo>
                  <a:cubicBezTo>
                    <a:pt x="7476" y="2523"/>
                    <a:pt x="7676" y="2808"/>
                    <a:pt x="7334" y="2951"/>
                  </a:cubicBezTo>
                  <a:cubicBezTo>
                    <a:pt x="7204" y="3002"/>
                    <a:pt x="7058" y="3019"/>
                    <a:pt x="6912" y="3019"/>
                  </a:cubicBezTo>
                  <a:cubicBezTo>
                    <a:pt x="6736" y="3019"/>
                    <a:pt x="6561" y="2995"/>
                    <a:pt x="6421" y="2979"/>
                  </a:cubicBezTo>
                  <a:cubicBezTo>
                    <a:pt x="5850" y="2922"/>
                    <a:pt x="5279" y="2865"/>
                    <a:pt x="4737" y="2751"/>
                  </a:cubicBezTo>
                  <a:cubicBezTo>
                    <a:pt x="3910" y="2608"/>
                    <a:pt x="3111" y="2380"/>
                    <a:pt x="2312" y="2123"/>
                  </a:cubicBezTo>
                  <a:cubicBezTo>
                    <a:pt x="1884" y="1895"/>
                    <a:pt x="1456" y="1695"/>
                    <a:pt x="1057" y="1467"/>
                  </a:cubicBezTo>
                  <a:cubicBezTo>
                    <a:pt x="828" y="1382"/>
                    <a:pt x="572" y="1210"/>
                    <a:pt x="657" y="954"/>
                  </a:cubicBezTo>
                  <a:cubicBezTo>
                    <a:pt x="714" y="668"/>
                    <a:pt x="1028" y="554"/>
                    <a:pt x="1256" y="497"/>
                  </a:cubicBezTo>
                  <a:cubicBezTo>
                    <a:pt x="1563" y="433"/>
                    <a:pt x="1876" y="405"/>
                    <a:pt x="2190" y="405"/>
                  </a:cubicBezTo>
                  <a:close/>
                  <a:moveTo>
                    <a:pt x="2082" y="0"/>
                  </a:moveTo>
                  <a:cubicBezTo>
                    <a:pt x="1669" y="0"/>
                    <a:pt x="1251" y="44"/>
                    <a:pt x="885" y="183"/>
                  </a:cubicBezTo>
                  <a:cubicBezTo>
                    <a:pt x="343" y="383"/>
                    <a:pt x="1" y="1068"/>
                    <a:pt x="457" y="1553"/>
                  </a:cubicBezTo>
                  <a:cubicBezTo>
                    <a:pt x="686" y="1781"/>
                    <a:pt x="1028" y="1924"/>
                    <a:pt x="1342" y="2066"/>
                  </a:cubicBezTo>
                  <a:cubicBezTo>
                    <a:pt x="1370" y="2066"/>
                    <a:pt x="1399" y="2066"/>
                    <a:pt x="1428" y="2095"/>
                  </a:cubicBezTo>
                  <a:cubicBezTo>
                    <a:pt x="2540" y="2608"/>
                    <a:pt x="3682" y="2979"/>
                    <a:pt x="4908" y="3208"/>
                  </a:cubicBezTo>
                  <a:cubicBezTo>
                    <a:pt x="5565" y="3322"/>
                    <a:pt x="6278" y="3407"/>
                    <a:pt x="6963" y="3407"/>
                  </a:cubicBezTo>
                  <a:cubicBezTo>
                    <a:pt x="7248" y="3407"/>
                    <a:pt x="7533" y="3379"/>
                    <a:pt x="7733" y="3179"/>
                  </a:cubicBezTo>
                  <a:cubicBezTo>
                    <a:pt x="7933" y="3008"/>
                    <a:pt x="7990" y="2723"/>
                    <a:pt x="7904" y="2466"/>
                  </a:cubicBezTo>
                  <a:cubicBezTo>
                    <a:pt x="7676" y="1924"/>
                    <a:pt x="7105" y="1524"/>
                    <a:pt x="6620" y="1239"/>
                  </a:cubicBezTo>
                  <a:cubicBezTo>
                    <a:pt x="6050" y="896"/>
                    <a:pt x="5422" y="668"/>
                    <a:pt x="4794" y="440"/>
                  </a:cubicBezTo>
                  <a:cubicBezTo>
                    <a:pt x="4167" y="240"/>
                    <a:pt x="3510" y="98"/>
                    <a:pt x="2854" y="41"/>
                  </a:cubicBezTo>
                  <a:cubicBezTo>
                    <a:pt x="2609" y="18"/>
                    <a:pt x="2347" y="0"/>
                    <a:pt x="20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a:off x="2592025" y="2204500"/>
              <a:ext cx="200450" cy="85375"/>
            </a:xfrm>
            <a:custGeom>
              <a:avLst/>
              <a:gdLst/>
              <a:ahLst/>
              <a:cxnLst/>
              <a:rect l="l" t="t" r="r" b="b"/>
              <a:pathLst>
                <a:path w="8018" h="3415" extrusionOk="0">
                  <a:moveTo>
                    <a:pt x="2206" y="405"/>
                  </a:moveTo>
                  <a:cubicBezTo>
                    <a:pt x="3003" y="405"/>
                    <a:pt x="3828" y="586"/>
                    <a:pt x="4565" y="811"/>
                  </a:cubicBezTo>
                  <a:cubicBezTo>
                    <a:pt x="5108" y="983"/>
                    <a:pt x="5621" y="1182"/>
                    <a:pt x="6135" y="1439"/>
                  </a:cubicBezTo>
                  <a:cubicBezTo>
                    <a:pt x="6563" y="1667"/>
                    <a:pt x="6991" y="1924"/>
                    <a:pt x="7305" y="2324"/>
                  </a:cubicBezTo>
                  <a:cubicBezTo>
                    <a:pt x="7476" y="2523"/>
                    <a:pt x="7675" y="2837"/>
                    <a:pt x="7333" y="2980"/>
                  </a:cubicBezTo>
                  <a:cubicBezTo>
                    <a:pt x="7232" y="3014"/>
                    <a:pt x="7114" y="3025"/>
                    <a:pt x="6990" y="3025"/>
                  </a:cubicBezTo>
                  <a:cubicBezTo>
                    <a:pt x="6798" y="3025"/>
                    <a:pt x="6593" y="2997"/>
                    <a:pt x="6420" y="2980"/>
                  </a:cubicBezTo>
                  <a:cubicBezTo>
                    <a:pt x="5849" y="2951"/>
                    <a:pt x="5307" y="2866"/>
                    <a:pt x="4737" y="2752"/>
                  </a:cubicBezTo>
                  <a:cubicBezTo>
                    <a:pt x="3938" y="2609"/>
                    <a:pt x="3110" y="2409"/>
                    <a:pt x="2311" y="2124"/>
                  </a:cubicBezTo>
                  <a:cubicBezTo>
                    <a:pt x="1912" y="1896"/>
                    <a:pt x="1484" y="1696"/>
                    <a:pt x="1056" y="1496"/>
                  </a:cubicBezTo>
                  <a:cubicBezTo>
                    <a:pt x="856" y="1382"/>
                    <a:pt x="599" y="1211"/>
                    <a:pt x="657" y="954"/>
                  </a:cubicBezTo>
                  <a:cubicBezTo>
                    <a:pt x="742" y="669"/>
                    <a:pt x="1027" y="555"/>
                    <a:pt x="1284" y="498"/>
                  </a:cubicBezTo>
                  <a:cubicBezTo>
                    <a:pt x="1582" y="433"/>
                    <a:pt x="1892" y="405"/>
                    <a:pt x="2206" y="405"/>
                  </a:cubicBezTo>
                  <a:close/>
                  <a:moveTo>
                    <a:pt x="2104" y="1"/>
                  </a:moveTo>
                  <a:cubicBezTo>
                    <a:pt x="1697" y="1"/>
                    <a:pt x="1279" y="45"/>
                    <a:pt x="913" y="184"/>
                  </a:cubicBezTo>
                  <a:cubicBezTo>
                    <a:pt x="371" y="412"/>
                    <a:pt x="0" y="1068"/>
                    <a:pt x="457" y="1553"/>
                  </a:cubicBezTo>
                  <a:cubicBezTo>
                    <a:pt x="685" y="1810"/>
                    <a:pt x="1056" y="1924"/>
                    <a:pt x="1341" y="2067"/>
                  </a:cubicBezTo>
                  <a:cubicBezTo>
                    <a:pt x="1370" y="2067"/>
                    <a:pt x="1398" y="2095"/>
                    <a:pt x="1427" y="2095"/>
                  </a:cubicBezTo>
                  <a:cubicBezTo>
                    <a:pt x="2540" y="2609"/>
                    <a:pt x="3681" y="2980"/>
                    <a:pt x="4908" y="3208"/>
                  </a:cubicBezTo>
                  <a:cubicBezTo>
                    <a:pt x="5593" y="3322"/>
                    <a:pt x="6277" y="3408"/>
                    <a:pt x="6962" y="3408"/>
                  </a:cubicBezTo>
                  <a:cubicBezTo>
                    <a:pt x="7007" y="3412"/>
                    <a:pt x="7052" y="3415"/>
                    <a:pt x="7097" y="3415"/>
                  </a:cubicBezTo>
                  <a:cubicBezTo>
                    <a:pt x="7336" y="3415"/>
                    <a:pt x="7569" y="3348"/>
                    <a:pt x="7761" y="3180"/>
                  </a:cubicBezTo>
                  <a:cubicBezTo>
                    <a:pt x="7961" y="3008"/>
                    <a:pt x="8018" y="2723"/>
                    <a:pt x="7904" y="2466"/>
                  </a:cubicBezTo>
                  <a:cubicBezTo>
                    <a:pt x="7675" y="1924"/>
                    <a:pt x="7133" y="1525"/>
                    <a:pt x="6620" y="1239"/>
                  </a:cubicBezTo>
                  <a:cubicBezTo>
                    <a:pt x="6049" y="926"/>
                    <a:pt x="5421" y="669"/>
                    <a:pt x="4794" y="469"/>
                  </a:cubicBezTo>
                  <a:cubicBezTo>
                    <a:pt x="4166" y="241"/>
                    <a:pt x="3510" y="98"/>
                    <a:pt x="2853" y="41"/>
                  </a:cubicBezTo>
                  <a:cubicBezTo>
                    <a:pt x="2620" y="19"/>
                    <a:pt x="2364" y="1"/>
                    <a:pt x="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a:off x="2835250" y="2296525"/>
              <a:ext cx="199750" cy="85200"/>
            </a:xfrm>
            <a:custGeom>
              <a:avLst/>
              <a:gdLst/>
              <a:ahLst/>
              <a:cxnLst/>
              <a:rect l="l" t="t" r="r" b="b"/>
              <a:pathLst>
                <a:path w="7990" h="3408" extrusionOk="0">
                  <a:moveTo>
                    <a:pt x="2205" y="405"/>
                  </a:moveTo>
                  <a:cubicBezTo>
                    <a:pt x="3001" y="405"/>
                    <a:pt x="3821" y="586"/>
                    <a:pt x="4537" y="811"/>
                  </a:cubicBezTo>
                  <a:cubicBezTo>
                    <a:pt x="5079" y="982"/>
                    <a:pt x="5622" y="1182"/>
                    <a:pt x="6135" y="1439"/>
                  </a:cubicBezTo>
                  <a:cubicBezTo>
                    <a:pt x="6563" y="1667"/>
                    <a:pt x="6991" y="1924"/>
                    <a:pt x="7305" y="2295"/>
                  </a:cubicBezTo>
                  <a:cubicBezTo>
                    <a:pt x="7476" y="2523"/>
                    <a:pt x="7676" y="2808"/>
                    <a:pt x="7334" y="2951"/>
                  </a:cubicBezTo>
                  <a:cubicBezTo>
                    <a:pt x="7231" y="2997"/>
                    <a:pt x="7110" y="3010"/>
                    <a:pt x="6983" y="3010"/>
                  </a:cubicBezTo>
                  <a:cubicBezTo>
                    <a:pt x="6794" y="3010"/>
                    <a:pt x="6592" y="2980"/>
                    <a:pt x="6420" y="2980"/>
                  </a:cubicBezTo>
                  <a:cubicBezTo>
                    <a:pt x="5850" y="2923"/>
                    <a:pt x="5308" y="2865"/>
                    <a:pt x="4737" y="2751"/>
                  </a:cubicBezTo>
                  <a:cubicBezTo>
                    <a:pt x="3938" y="2609"/>
                    <a:pt x="3111" y="2380"/>
                    <a:pt x="2312" y="2124"/>
                  </a:cubicBezTo>
                  <a:cubicBezTo>
                    <a:pt x="1912" y="1895"/>
                    <a:pt x="1484" y="1696"/>
                    <a:pt x="1056" y="1467"/>
                  </a:cubicBezTo>
                  <a:cubicBezTo>
                    <a:pt x="857" y="1382"/>
                    <a:pt x="600" y="1211"/>
                    <a:pt x="657" y="954"/>
                  </a:cubicBezTo>
                  <a:cubicBezTo>
                    <a:pt x="743" y="668"/>
                    <a:pt x="1028" y="554"/>
                    <a:pt x="1285" y="497"/>
                  </a:cubicBezTo>
                  <a:cubicBezTo>
                    <a:pt x="1583" y="433"/>
                    <a:pt x="1892" y="405"/>
                    <a:pt x="2205" y="405"/>
                  </a:cubicBezTo>
                  <a:close/>
                  <a:moveTo>
                    <a:pt x="2096" y="1"/>
                  </a:moveTo>
                  <a:cubicBezTo>
                    <a:pt x="1684" y="1"/>
                    <a:pt x="1262" y="44"/>
                    <a:pt x="914" y="183"/>
                  </a:cubicBezTo>
                  <a:cubicBezTo>
                    <a:pt x="372" y="383"/>
                    <a:pt x="1" y="1068"/>
                    <a:pt x="457" y="1553"/>
                  </a:cubicBezTo>
                  <a:cubicBezTo>
                    <a:pt x="686" y="1781"/>
                    <a:pt x="1028" y="1924"/>
                    <a:pt x="1342" y="2038"/>
                  </a:cubicBezTo>
                  <a:cubicBezTo>
                    <a:pt x="1370" y="2067"/>
                    <a:pt x="1399" y="2067"/>
                    <a:pt x="1427" y="2095"/>
                  </a:cubicBezTo>
                  <a:cubicBezTo>
                    <a:pt x="2540" y="2609"/>
                    <a:pt x="3681" y="2980"/>
                    <a:pt x="4908" y="3208"/>
                  </a:cubicBezTo>
                  <a:cubicBezTo>
                    <a:pt x="5593" y="3322"/>
                    <a:pt x="6278" y="3408"/>
                    <a:pt x="6963" y="3408"/>
                  </a:cubicBezTo>
                  <a:cubicBezTo>
                    <a:pt x="7248" y="3408"/>
                    <a:pt x="7533" y="3379"/>
                    <a:pt x="7762" y="3179"/>
                  </a:cubicBezTo>
                  <a:cubicBezTo>
                    <a:pt x="7961" y="2980"/>
                    <a:pt x="7990" y="2723"/>
                    <a:pt x="7904" y="2466"/>
                  </a:cubicBezTo>
                  <a:cubicBezTo>
                    <a:pt x="7676" y="1924"/>
                    <a:pt x="7134" y="1524"/>
                    <a:pt x="6620" y="1239"/>
                  </a:cubicBezTo>
                  <a:cubicBezTo>
                    <a:pt x="6050" y="897"/>
                    <a:pt x="5422" y="668"/>
                    <a:pt x="4794" y="440"/>
                  </a:cubicBezTo>
                  <a:cubicBezTo>
                    <a:pt x="4166" y="240"/>
                    <a:pt x="3510" y="98"/>
                    <a:pt x="2854" y="41"/>
                  </a:cubicBezTo>
                  <a:cubicBezTo>
                    <a:pt x="2620" y="18"/>
                    <a:pt x="2360" y="1"/>
                    <a:pt x="20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600"/>
              <a:buFont typeface="Montserrat Alternates"/>
              <a:buNone/>
              <a:defRPr sz="3600" b="1">
                <a:solidFill>
                  <a:schemeClr val="dk2"/>
                </a:solidFill>
                <a:latin typeface="Montserrat Alternates"/>
                <a:ea typeface="Montserrat Alternates"/>
                <a:cs typeface="Montserrat Alternates"/>
                <a:sym typeface="Montserrat Alternates"/>
              </a:defRPr>
            </a:lvl1pPr>
            <a:lvl2pPr lvl="1">
              <a:spcBef>
                <a:spcPts val="0"/>
              </a:spcBef>
              <a:spcAft>
                <a:spcPts val="0"/>
              </a:spcAft>
              <a:buClr>
                <a:schemeClr val="dk2"/>
              </a:buClr>
              <a:buSzPts val="2800"/>
              <a:buFont typeface="Montserrat Alternates"/>
              <a:buNone/>
              <a:defRPr sz="2800">
                <a:solidFill>
                  <a:schemeClr val="dk2"/>
                </a:solidFill>
                <a:latin typeface="Montserrat Alternates"/>
                <a:ea typeface="Montserrat Alternates"/>
                <a:cs typeface="Montserrat Alternates"/>
                <a:sym typeface="Montserrat Alternates"/>
              </a:defRPr>
            </a:lvl2pPr>
            <a:lvl3pPr lvl="2">
              <a:spcBef>
                <a:spcPts val="0"/>
              </a:spcBef>
              <a:spcAft>
                <a:spcPts val="0"/>
              </a:spcAft>
              <a:buClr>
                <a:schemeClr val="dk2"/>
              </a:buClr>
              <a:buSzPts val="2800"/>
              <a:buFont typeface="Montserrat Alternates"/>
              <a:buNone/>
              <a:defRPr sz="2800">
                <a:solidFill>
                  <a:schemeClr val="dk2"/>
                </a:solidFill>
                <a:latin typeface="Montserrat Alternates"/>
                <a:ea typeface="Montserrat Alternates"/>
                <a:cs typeface="Montserrat Alternates"/>
                <a:sym typeface="Montserrat Alternates"/>
              </a:defRPr>
            </a:lvl3pPr>
            <a:lvl4pPr lvl="3">
              <a:spcBef>
                <a:spcPts val="0"/>
              </a:spcBef>
              <a:spcAft>
                <a:spcPts val="0"/>
              </a:spcAft>
              <a:buClr>
                <a:schemeClr val="dk2"/>
              </a:buClr>
              <a:buSzPts val="2800"/>
              <a:buFont typeface="Montserrat Alternates"/>
              <a:buNone/>
              <a:defRPr sz="2800">
                <a:solidFill>
                  <a:schemeClr val="dk2"/>
                </a:solidFill>
                <a:latin typeface="Montserrat Alternates"/>
                <a:ea typeface="Montserrat Alternates"/>
                <a:cs typeface="Montserrat Alternates"/>
                <a:sym typeface="Montserrat Alternates"/>
              </a:defRPr>
            </a:lvl4pPr>
            <a:lvl5pPr lvl="4">
              <a:spcBef>
                <a:spcPts val="0"/>
              </a:spcBef>
              <a:spcAft>
                <a:spcPts val="0"/>
              </a:spcAft>
              <a:buClr>
                <a:schemeClr val="dk2"/>
              </a:buClr>
              <a:buSzPts val="2800"/>
              <a:buFont typeface="Montserrat Alternates"/>
              <a:buNone/>
              <a:defRPr sz="2800">
                <a:solidFill>
                  <a:schemeClr val="dk2"/>
                </a:solidFill>
                <a:latin typeface="Montserrat Alternates"/>
                <a:ea typeface="Montserrat Alternates"/>
                <a:cs typeface="Montserrat Alternates"/>
                <a:sym typeface="Montserrat Alternates"/>
              </a:defRPr>
            </a:lvl5pPr>
            <a:lvl6pPr lvl="5">
              <a:spcBef>
                <a:spcPts val="0"/>
              </a:spcBef>
              <a:spcAft>
                <a:spcPts val="0"/>
              </a:spcAft>
              <a:buClr>
                <a:schemeClr val="dk2"/>
              </a:buClr>
              <a:buSzPts val="2800"/>
              <a:buFont typeface="Montserrat Alternates"/>
              <a:buNone/>
              <a:defRPr sz="2800">
                <a:solidFill>
                  <a:schemeClr val="dk2"/>
                </a:solidFill>
                <a:latin typeface="Montserrat Alternates"/>
                <a:ea typeface="Montserrat Alternates"/>
                <a:cs typeface="Montserrat Alternates"/>
                <a:sym typeface="Montserrat Alternates"/>
              </a:defRPr>
            </a:lvl6pPr>
            <a:lvl7pPr lvl="6">
              <a:spcBef>
                <a:spcPts val="0"/>
              </a:spcBef>
              <a:spcAft>
                <a:spcPts val="0"/>
              </a:spcAft>
              <a:buClr>
                <a:schemeClr val="dk2"/>
              </a:buClr>
              <a:buSzPts val="2800"/>
              <a:buFont typeface="Montserrat Alternates"/>
              <a:buNone/>
              <a:defRPr sz="2800">
                <a:solidFill>
                  <a:schemeClr val="dk2"/>
                </a:solidFill>
                <a:latin typeface="Montserrat Alternates"/>
                <a:ea typeface="Montserrat Alternates"/>
                <a:cs typeface="Montserrat Alternates"/>
                <a:sym typeface="Montserrat Alternates"/>
              </a:defRPr>
            </a:lvl7pPr>
            <a:lvl8pPr lvl="7">
              <a:spcBef>
                <a:spcPts val="0"/>
              </a:spcBef>
              <a:spcAft>
                <a:spcPts val="0"/>
              </a:spcAft>
              <a:buClr>
                <a:schemeClr val="dk2"/>
              </a:buClr>
              <a:buSzPts val="2800"/>
              <a:buFont typeface="Montserrat Alternates"/>
              <a:buNone/>
              <a:defRPr sz="2800">
                <a:solidFill>
                  <a:schemeClr val="dk2"/>
                </a:solidFill>
                <a:latin typeface="Montserrat Alternates"/>
                <a:ea typeface="Montserrat Alternates"/>
                <a:cs typeface="Montserrat Alternates"/>
                <a:sym typeface="Montserrat Alternates"/>
              </a:defRPr>
            </a:lvl8pPr>
            <a:lvl9pPr lvl="8">
              <a:spcBef>
                <a:spcPts val="0"/>
              </a:spcBef>
              <a:spcAft>
                <a:spcPts val="0"/>
              </a:spcAft>
              <a:buClr>
                <a:schemeClr val="dk2"/>
              </a:buClr>
              <a:buSzPts val="2800"/>
              <a:buFont typeface="Montserrat Alternates"/>
              <a:buNone/>
              <a:defRPr sz="2800">
                <a:solidFill>
                  <a:schemeClr val="dk2"/>
                </a:solidFill>
                <a:latin typeface="Montserrat Alternates"/>
                <a:ea typeface="Montserrat Alternates"/>
                <a:cs typeface="Montserrat Alternates"/>
                <a:sym typeface="Montserrat Alternate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Blinker"/>
              <a:buChar char="●"/>
              <a:defRPr sz="1800">
                <a:solidFill>
                  <a:schemeClr val="dk1"/>
                </a:solidFill>
                <a:latin typeface="Blinker"/>
                <a:ea typeface="Blinker"/>
                <a:cs typeface="Blinker"/>
                <a:sym typeface="Blinker"/>
              </a:defRPr>
            </a:lvl1pPr>
            <a:lvl2pPr marL="914400" lvl="1" indent="-317500">
              <a:lnSpc>
                <a:spcPct val="115000"/>
              </a:lnSpc>
              <a:spcBef>
                <a:spcPts val="0"/>
              </a:spcBef>
              <a:spcAft>
                <a:spcPts val="0"/>
              </a:spcAft>
              <a:buClr>
                <a:schemeClr val="dk1"/>
              </a:buClr>
              <a:buSzPts val="1400"/>
              <a:buFont typeface="Blinker"/>
              <a:buChar char="○"/>
              <a:defRPr>
                <a:solidFill>
                  <a:schemeClr val="dk1"/>
                </a:solidFill>
                <a:latin typeface="Blinker"/>
                <a:ea typeface="Blinker"/>
                <a:cs typeface="Blinker"/>
                <a:sym typeface="Blinker"/>
              </a:defRPr>
            </a:lvl2pPr>
            <a:lvl3pPr marL="1371600" lvl="2" indent="-317500">
              <a:lnSpc>
                <a:spcPct val="115000"/>
              </a:lnSpc>
              <a:spcBef>
                <a:spcPts val="0"/>
              </a:spcBef>
              <a:spcAft>
                <a:spcPts val="0"/>
              </a:spcAft>
              <a:buClr>
                <a:schemeClr val="dk1"/>
              </a:buClr>
              <a:buSzPts val="1400"/>
              <a:buFont typeface="Blinker"/>
              <a:buChar char="■"/>
              <a:defRPr>
                <a:solidFill>
                  <a:schemeClr val="dk1"/>
                </a:solidFill>
                <a:latin typeface="Blinker"/>
                <a:ea typeface="Blinker"/>
                <a:cs typeface="Blinker"/>
                <a:sym typeface="Blinker"/>
              </a:defRPr>
            </a:lvl3pPr>
            <a:lvl4pPr marL="1828800" lvl="3" indent="-317500">
              <a:lnSpc>
                <a:spcPct val="115000"/>
              </a:lnSpc>
              <a:spcBef>
                <a:spcPts val="0"/>
              </a:spcBef>
              <a:spcAft>
                <a:spcPts val="0"/>
              </a:spcAft>
              <a:buClr>
                <a:schemeClr val="dk1"/>
              </a:buClr>
              <a:buSzPts val="1400"/>
              <a:buFont typeface="Blinker"/>
              <a:buChar char="●"/>
              <a:defRPr>
                <a:solidFill>
                  <a:schemeClr val="dk1"/>
                </a:solidFill>
                <a:latin typeface="Blinker"/>
                <a:ea typeface="Blinker"/>
                <a:cs typeface="Blinker"/>
                <a:sym typeface="Blinker"/>
              </a:defRPr>
            </a:lvl4pPr>
            <a:lvl5pPr marL="2286000" lvl="4" indent="-317500">
              <a:lnSpc>
                <a:spcPct val="115000"/>
              </a:lnSpc>
              <a:spcBef>
                <a:spcPts val="0"/>
              </a:spcBef>
              <a:spcAft>
                <a:spcPts val="0"/>
              </a:spcAft>
              <a:buClr>
                <a:schemeClr val="dk1"/>
              </a:buClr>
              <a:buSzPts val="1400"/>
              <a:buFont typeface="Blinker"/>
              <a:buChar char="○"/>
              <a:defRPr>
                <a:solidFill>
                  <a:schemeClr val="dk1"/>
                </a:solidFill>
                <a:latin typeface="Blinker"/>
                <a:ea typeface="Blinker"/>
                <a:cs typeface="Blinker"/>
                <a:sym typeface="Blinker"/>
              </a:defRPr>
            </a:lvl5pPr>
            <a:lvl6pPr marL="2743200" lvl="5" indent="-317500">
              <a:lnSpc>
                <a:spcPct val="115000"/>
              </a:lnSpc>
              <a:spcBef>
                <a:spcPts val="0"/>
              </a:spcBef>
              <a:spcAft>
                <a:spcPts val="0"/>
              </a:spcAft>
              <a:buClr>
                <a:schemeClr val="dk1"/>
              </a:buClr>
              <a:buSzPts val="1400"/>
              <a:buFont typeface="Blinker"/>
              <a:buChar char="■"/>
              <a:defRPr>
                <a:solidFill>
                  <a:schemeClr val="dk1"/>
                </a:solidFill>
                <a:latin typeface="Blinker"/>
                <a:ea typeface="Blinker"/>
                <a:cs typeface="Blinker"/>
                <a:sym typeface="Blinker"/>
              </a:defRPr>
            </a:lvl6pPr>
            <a:lvl7pPr marL="3200400" lvl="6" indent="-317500">
              <a:lnSpc>
                <a:spcPct val="115000"/>
              </a:lnSpc>
              <a:spcBef>
                <a:spcPts val="0"/>
              </a:spcBef>
              <a:spcAft>
                <a:spcPts val="0"/>
              </a:spcAft>
              <a:buClr>
                <a:schemeClr val="dk1"/>
              </a:buClr>
              <a:buSzPts val="1400"/>
              <a:buFont typeface="Blinker"/>
              <a:buChar char="●"/>
              <a:defRPr>
                <a:solidFill>
                  <a:schemeClr val="dk1"/>
                </a:solidFill>
                <a:latin typeface="Blinker"/>
                <a:ea typeface="Blinker"/>
                <a:cs typeface="Blinker"/>
                <a:sym typeface="Blinker"/>
              </a:defRPr>
            </a:lvl7pPr>
            <a:lvl8pPr marL="3657600" lvl="7" indent="-317500">
              <a:lnSpc>
                <a:spcPct val="115000"/>
              </a:lnSpc>
              <a:spcBef>
                <a:spcPts val="0"/>
              </a:spcBef>
              <a:spcAft>
                <a:spcPts val="0"/>
              </a:spcAft>
              <a:buClr>
                <a:schemeClr val="dk1"/>
              </a:buClr>
              <a:buSzPts val="1400"/>
              <a:buFont typeface="Blinker"/>
              <a:buChar char="○"/>
              <a:defRPr>
                <a:solidFill>
                  <a:schemeClr val="dk1"/>
                </a:solidFill>
                <a:latin typeface="Blinker"/>
                <a:ea typeface="Blinker"/>
                <a:cs typeface="Blinker"/>
                <a:sym typeface="Blinker"/>
              </a:defRPr>
            </a:lvl8pPr>
            <a:lvl9pPr marL="4114800" lvl="8" indent="-317500">
              <a:lnSpc>
                <a:spcPct val="115000"/>
              </a:lnSpc>
              <a:spcBef>
                <a:spcPts val="0"/>
              </a:spcBef>
              <a:spcAft>
                <a:spcPts val="0"/>
              </a:spcAft>
              <a:buClr>
                <a:schemeClr val="dk1"/>
              </a:buClr>
              <a:buSzPts val="1400"/>
              <a:buFont typeface="Blinker"/>
              <a:buChar char="■"/>
              <a:defRPr>
                <a:solidFill>
                  <a:schemeClr val="dk1"/>
                </a:solidFill>
                <a:latin typeface="Blinker"/>
                <a:ea typeface="Blinker"/>
                <a:cs typeface="Blinker"/>
                <a:sym typeface="Blink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7" r:id="rId7"/>
    <p:sldLayoutId id="2147483658" r:id="rId8"/>
    <p:sldLayoutId id="2147483659" r:id="rId9"/>
    <p:sldLayoutId id="2147483661" r:id="rId10"/>
    <p:sldLayoutId id="2147483664" r:id="rId11"/>
    <p:sldLayoutId id="2147483667" r:id="rId12"/>
    <p:sldLayoutId id="2147483668" r:id="rId13"/>
    <p:sldLayoutId id="2147483670" r:id="rId14"/>
    <p:sldLayoutId id="2147483671" r:id="rId15"/>
    <p:sldLayoutId id="2147483672" r:id="rId16"/>
    <p:sldLayoutId id="2147483674" r:id="rId17"/>
    <p:sldLayoutId id="2147483676" r:id="rId18"/>
    <p:sldLayoutId id="2147483677" r:id="rId19"/>
    <p:sldLayoutId id="2147483683" r:id="rId20"/>
    <p:sldLayoutId id="2147483684" r:id="rId21"/>
    <p:sldLayoutId id="2147483688" r:id="rId22"/>
    <p:sldLayoutId id="214748369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svg"/><Relationship Id="rId1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9.png"/><Relationship Id="rId1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3.svg"/><Relationship Id="rId1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ustomXml" Target="../ink/ink1.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2" name="Google Shape;134;p29">
            <a:extLst>
              <a:ext uri="{FF2B5EF4-FFF2-40B4-BE49-F238E27FC236}">
                <a16:creationId xmlns:a16="http://schemas.microsoft.com/office/drawing/2014/main" id="{7B3B6B7E-1F3A-B086-093F-2B919094C12D}"/>
              </a:ext>
            </a:extLst>
          </p:cNvPr>
          <p:cNvSpPr txBox="1">
            <a:spLocks/>
          </p:cNvSpPr>
          <p:nvPr/>
        </p:nvSpPr>
        <p:spPr>
          <a:xfrm>
            <a:off x="819243" y="1301338"/>
            <a:ext cx="8107680" cy="2013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2700"/>
              <a:buFont typeface="Montserrat Alternates"/>
              <a:buNone/>
              <a:defRPr sz="1800" b="1" i="0" u="none" strike="noStrike" cap="none">
                <a:solidFill>
                  <a:schemeClr val="lt2"/>
                </a:solidFill>
                <a:latin typeface="Montserrat Alternates"/>
                <a:ea typeface="Montserrat Alternates"/>
                <a:cs typeface="Montserrat Alternates"/>
                <a:sym typeface="Montserrat Alternates"/>
              </a:defRPr>
            </a:lvl1pPr>
            <a:lvl2pPr marR="0" lvl="1" algn="ctr" rtl="0">
              <a:lnSpc>
                <a:spcPct val="100000"/>
              </a:lnSpc>
              <a:spcBef>
                <a:spcPts val="0"/>
              </a:spcBef>
              <a:spcAft>
                <a:spcPts val="0"/>
              </a:spcAft>
              <a:buClr>
                <a:schemeClr val="lt2"/>
              </a:buClr>
              <a:buSzPts val="2700"/>
              <a:buFont typeface="Montserrat Alternates"/>
              <a:buNone/>
              <a:defRPr sz="2700" b="0" i="0" u="none" strike="noStrike" cap="none">
                <a:solidFill>
                  <a:schemeClr val="lt2"/>
                </a:solidFill>
                <a:latin typeface="Montserrat Alternates"/>
                <a:ea typeface="Montserrat Alternates"/>
                <a:cs typeface="Montserrat Alternates"/>
                <a:sym typeface="Montserrat Alternates"/>
              </a:defRPr>
            </a:lvl2pPr>
            <a:lvl3pPr marR="0" lvl="2" algn="ctr" rtl="0">
              <a:lnSpc>
                <a:spcPct val="100000"/>
              </a:lnSpc>
              <a:spcBef>
                <a:spcPts val="0"/>
              </a:spcBef>
              <a:spcAft>
                <a:spcPts val="0"/>
              </a:spcAft>
              <a:buClr>
                <a:schemeClr val="lt2"/>
              </a:buClr>
              <a:buSzPts val="2700"/>
              <a:buFont typeface="Montserrat Alternates"/>
              <a:buNone/>
              <a:defRPr sz="2700" b="0" i="0" u="none" strike="noStrike" cap="none">
                <a:solidFill>
                  <a:schemeClr val="lt2"/>
                </a:solidFill>
                <a:latin typeface="Montserrat Alternates"/>
                <a:ea typeface="Montserrat Alternates"/>
                <a:cs typeface="Montserrat Alternates"/>
                <a:sym typeface="Montserrat Alternates"/>
              </a:defRPr>
            </a:lvl3pPr>
            <a:lvl4pPr marR="0" lvl="3" algn="ctr" rtl="0">
              <a:lnSpc>
                <a:spcPct val="100000"/>
              </a:lnSpc>
              <a:spcBef>
                <a:spcPts val="0"/>
              </a:spcBef>
              <a:spcAft>
                <a:spcPts val="0"/>
              </a:spcAft>
              <a:buClr>
                <a:schemeClr val="lt2"/>
              </a:buClr>
              <a:buSzPts val="2700"/>
              <a:buFont typeface="Montserrat Alternates"/>
              <a:buNone/>
              <a:defRPr sz="2700" b="0" i="0" u="none" strike="noStrike" cap="none">
                <a:solidFill>
                  <a:schemeClr val="lt2"/>
                </a:solidFill>
                <a:latin typeface="Montserrat Alternates"/>
                <a:ea typeface="Montserrat Alternates"/>
                <a:cs typeface="Montserrat Alternates"/>
                <a:sym typeface="Montserrat Alternates"/>
              </a:defRPr>
            </a:lvl4pPr>
            <a:lvl5pPr marR="0" lvl="4" algn="ctr" rtl="0">
              <a:lnSpc>
                <a:spcPct val="100000"/>
              </a:lnSpc>
              <a:spcBef>
                <a:spcPts val="0"/>
              </a:spcBef>
              <a:spcAft>
                <a:spcPts val="0"/>
              </a:spcAft>
              <a:buClr>
                <a:schemeClr val="lt2"/>
              </a:buClr>
              <a:buSzPts val="2700"/>
              <a:buFont typeface="Montserrat Alternates"/>
              <a:buNone/>
              <a:defRPr sz="2700" b="0" i="0" u="none" strike="noStrike" cap="none">
                <a:solidFill>
                  <a:schemeClr val="lt2"/>
                </a:solidFill>
                <a:latin typeface="Montserrat Alternates"/>
                <a:ea typeface="Montserrat Alternates"/>
                <a:cs typeface="Montserrat Alternates"/>
                <a:sym typeface="Montserrat Alternates"/>
              </a:defRPr>
            </a:lvl5pPr>
            <a:lvl6pPr marR="0" lvl="5" algn="ctr" rtl="0">
              <a:lnSpc>
                <a:spcPct val="100000"/>
              </a:lnSpc>
              <a:spcBef>
                <a:spcPts val="0"/>
              </a:spcBef>
              <a:spcAft>
                <a:spcPts val="0"/>
              </a:spcAft>
              <a:buClr>
                <a:schemeClr val="lt2"/>
              </a:buClr>
              <a:buSzPts val="2700"/>
              <a:buFont typeface="Montserrat Alternates"/>
              <a:buNone/>
              <a:defRPr sz="2700" b="0" i="0" u="none" strike="noStrike" cap="none">
                <a:solidFill>
                  <a:schemeClr val="lt2"/>
                </a:solidFill>
                <a:latin typeface="Montserrat Alternates"/>
                <a:ea typeface="Montserrat Alternates"/>
                <a:cs typeface="Montserrat Alternates"/>
                <a:sym typeface="Montserrat Alternates"/>
              </a:defRPr>
            </a:lvl6pPr>
            <a:lvl7pPr marR="0" lvl="6" algn="ctr" rtl="0">
              <a:lnSpc>
                <a:spcPct val="100000"/>
              </a:lnSpc>
              <a:spcBef>
                <a:spcPts val="0"/>
              </a:spcBef>
              <a:spcAft>
                <a:spcPts val="0"/>
              </a:spcAft>
              <a:buClr>
                <a:schemeClr val="lt2"/>
              </a:buClr>
              <a:buSzPts val="2700"/>
              <a:buFont typeface="Montserrat Alternates"/>
              <a:buNone/>
              <a:defRPr sz="2700" b="0" i="0" u="none" strike="noStrike" cap="none">
                <a:solidFill>
                  <a:schemeClr val="lt2"/>
                </a:solidFill>
                <a:latin typeface="Montserrat Alternates"/>
                <a:ea typeface="Montserrat Alternates"/>
                <a:cs typeface="Montserrat Alternates"/>
                <a:sym typeface="Montserrat Alternates"/>
              </a:defRPr>
            </a:lvl7pPr>
            <a:lvl8pPr marR="0" lvl="7" algn="ctr" rtl="0">
              <a:lnSpc>
                <a:spcPct val="100000"/>
              </a:lnSpc>
              <a:spcBef>
                <a:spcPts val="0"/>
              </a:spcBef>
              <a:spcAft>
                <a:spcPts val="0"/>
              </a:spcAft>
              <a:buClr>
                <a:schemeClr val="lt2"/>
              </a:buClr>
              <a:buSzPts val="2700"/>
              <a:buFont typeface="Montserrat Alternates"/>
              <a:buNone/>
              <a:defRPr sz="2700" b="0" i="0" u="none" strike="noStrike" cap="none">
                <a:solidFill>
                  <a:schemeClr val="lt2"/>
                </a:solidFill>
                <a:latin typeface="Montserrat Alternates"/>
                <a:ea typeface="Montserrat Alternates"/>
                <a:cs typeface="Montserrat Alternates"/>
                <a:sym typeface="Montserrat Alternates"/>
              </a:defRPr>
            </a:lvl8pPr>
            <a:lvl9pPr marR="0" lvl="8" algn="ctr" rtl="0">
              <a:lnSpc>
                <a:spcPct val="100000"/>
              </a:lnSpc>
              <a:spcBef>
                <a:spcPts val="0"/>
              </a:spcBef>
              <a:spcAft>
                <a:spcPts val="0"/>
              </a:spcAft>
              <a:buClr>
                <a:schemeClr val="lt2"/>
              </a:buClr>
              <a:buSzPts val="2700"/>
              <a:buFont typeface="Montserrat Alternates"/>
              <a:buNone/>
              <a:defRPr sz="2700" b="0" i="0" u="none" strike="noStrike" cap="none">
                <a:solidFill>
                  <a:schemeClr val="lt2"/>
                </a:solidFill>
                <a:latin typeface="Montserrat Alternates"/>
                <a:ea typeface="Montserrat Alternates"/>
                <a:cs typeface="Montserrat Alternates"/>
                <a:sym typeface="Montserrat Alternates"/>
              </a:defRPr>
            </a:lvl9pPr>
          </a:lstStyle>
          <a:p>
            <a:pPr algn="ctr"/>
            <a:r>
              <a:rPr lang="en-US" sz="9600">
                <a:latin typeface="Montserrat Alternates" panose="020B0604020202020204" charset="0"/>
              </a:rPr>
              <a:t>KHỞI ĐỘNG</a:t>
            </a:r>
          </a:p>
        </p:txBody>
      </p:sp>
    </p:spTree>
    <p:extLst>
      <p:ext uri="{BB962C8B-B14F-4D97-AF65-F5344CB8AC3E}">
        <p14:creationId xmlns:p14="http://schemas.microsoft.com/office/powerpoint/2010/main" val="1669030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grpSp>
        <p:nvGrpSpPr>
          <p:cNvPr id="16" name="Group 15">
            <a:extLst>
              <a:ext uri="{FF2B5EF4-FFF2-40B4-BE49-F238E27FC236}">
                <a16:creationId xmlns:a16="http://schemas.microsoft.com/office/drawing/2014/main" id="{ED0B2F6C-022F-3401-51F1-51493428D01E}"/>
              </a:ext>
            </a:extLst>
          </p:cNvPr>
          <p:cNvGrpSpPr/>
          <p:nvPr/>
        </p:nvGrpSpPr>
        <p:grpSpPr>
          <a:xfrm>
            <a:off x="449992" y="900560"/>
            <a:ext cx="8411706" cy="3899994"/>
            <a:chOff x="1515910" y="1306589"/>
            <a:chExt cx="9569385" cy="4371215"/>
          </a:xfrm>
        </p:grpSpPr>
        <p:sp>
          <p:nvSpPr>
            <p:cNvPr id="17" name="Freeform: Shape 3">
              <a:extLst>
                <a:ext uri="{FF2B5EF4-FFF2-40B4-BE49-F238E27FC236}">
                  <a16:creationId xmlns:a16="http://schemas.microsoft.com/office/drawing/2014/main" id="{027057C8-4B7F-067F-D884-46B18A97D186}"/>
                </a:ext>
              </a:extLst>
            </p:cNvPr>
            <p:cNvSpPr/>
            <p:nvPr/>
          </p:nvSpPr>
          <p:spPr>
            <a:xfrm>
              <a:off x="1515910" y="1607905"/>
              <a:ext cx="9569385" cy="3822986"/>
            </a:xfrm>
            <a:custGeom>
              <a:avLst/>
              <a:gdLst>
                <a:gd name="connsiteX0" fmla="*/ 0 w 8004412"/>
                <a:gd name="connsiteY0" fmla="*/ 565966 h 3268525"/>
                <a:gd name="connsiteX1" fmla="*/ 123389 w 8004412"/>
                <a:gd name="connsiteY1" fmla="*/ 565966 h 3268525"/>
                <a:gd name="connsiteX2" fmla="*/ 120769 w 8004412"/>
                <a:gd name="connsiteY2" fmla="*/ 591950 h 3268525"/>
                <a:gd name="connsiteX3" fmla="*/ 120769 w 8004412"/>
                <a:gd name="connsiteY3" fmla="*/ 2676576 h 3268525"/>
                <a:gd name="connsiteX4" fmla="*/ 591950 w 8004412"/>
                <a:gd name="connsiteY4" fmla="*/ 3147757 h 3268525"/>
                <a:gd name="connsiteX5" fmla="*/ 6707306 w 8004412"/>
                <a:gd name="connsiteY5" fmla="*/ 3147757 h 3268525"/>
                <a:gd name="connsiteX6" fmla="*/ 6707306 w 8004412"/>
                <a:gd name="connsiteY6" fmla="*/ 3268525 h 3268525"/>
                <a:gd name="connsiteX7" fmla="*/ 544765 w 8004412"/>
                <a:gd name="connsiteY7" fmla="*/ 3268525 h 3268525"/>
                <a:gd name="connsiteX8" fmla="*/ 0 w 8004412"/>
                <a:gd name="connsiteY8" fmla="*/ 2723760 h 3268525"/>
                <a:gd name="connsiteX9" fmla="*/ 1297106 w 8004412"/>
                <a:gd name="connsiteY9" fmla="*/ 0 h 3268525"/>
                <a:gd name="connsiteX10" fmla="*/ 7459647 w 8004412"/>
                <a:gd name="connsiteY10" fmla="*/ 0 h 3268525"/>
                <a:gd name="connsiteX11" fmla="*/ 8004412 w 8004412"/>
                <a:gd name="connsiteY11" fmla="*/ 544765 h 3268525"/>
                <a:gd name="connsiteX12" fmla="*/ 8004412 w 8004412"/>
                <a:gd name="connsiteY12" fmla="*/ 2702559 h 3268525"/>
                <a:gd name="connsiteX13" fmla="*/ 7881024 w 8004412"/>
                <a:gd name="connsiteY13" fmla="*/ 2702559 h 3268525"/>
                <a:gd name="connsiteX14" fmla="*/ 7883643 w 8004412"/>
                <a:gd name="connsiteY14" fmla="*/ 2676576 h 3268525"/>
                <a:gd name="connsiteX15" fmla="*/ 7883643 w 8004412"/>
                <a:gd name="connsiteY15" fmla="*/ 591950 h 3268525"/>
                <a:gd name="connsiteX16" fmla="*/ 7412462 w 8004412"/>
                <a:gd name="connsiteY16" fmla="*/ 120769 h 3268525"/>
                <a:gd name="connsiteX17" fmla="*/ 1297106 w 8004412"/>
                <a:gd name="connsiteY17" fmla="*/ 120769 h 32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4412" h="3268525">
                  <a:moveTo>
                    <a:pt x="0" y="565966"/>
                  </a:moveTo>
                  <a:lnTo>
                    <a:pt x="123389" y="565966"/>
                  </a:lnTo>
                  <a:lnTo>
                    <a:pt x="120769" y="591950"/>
                  </a:lnTo>
                  <a:lnTo>
                    <a:pt x="120769" y="2676576"/>
                  </a:lnTo>
                  <a:cubicBezTo>
                    <a:pt x="120769" y="2936802"/>
                    <a:pt x="331724" y="3147757"/>
                    <a:pt x="591950" y="3147757"/>
                  </a:cubicBezTo>
                  <a:lnTo>
                    <a:pt x="6707306" y="3147757"/>
                  </a:lnTo>
                  <a:lnTo>
                    <a:pt x="6707306" y="3268525"/>
                  </a:lnTo>
                  <a:lnTo>
                    <a:pt x="544765" y="3268525"/>
                  </a:lnTo>
                  <a:cubicBezTo>
                    <a:pt x="243900" y="3268525"/>
                    <a:pt x="0" y="3024625"/>
                    <a:pt x="0" y="2723760"/>
                  </a:cubicBezTo>
                  <a:close/>
                  <a:moveTo>
                    <a:pt x="1297106" y="0"/>
                  </a:moveTo>
                  <a:lnTo>
                    <a:pt x="7459647" y="0"/>
                  </a:lnTo>
                  <a:cubicBezTo>
                    <a:pt x="7760512" y="0"/>
                    <a:pt x="8004412" y="243900"/>
                    <a:pt x="8004412" y="544765"/>
                  </a:cubicBezTo>
                  <a:lnTo>
                    <a:pt x="8004412" y="2702559"/>
                  </a:lnTo>
                  <a:lnTo>
                    <a:pt x="7881024" y="2702559"/>
                  </a:lnTo>
                  <a:lnTo>
                    <a:pt x="7883643" y="2676576"/>
                  </a:lnTo>
                  <a:lnTo>
                    <a:pt x="7883643" y="591950"/>
                  </a:lnTo>
                  <a:cubicBezTo>
                    <a:pt x="7883643" y="331724"/>
                    <a:pt x="7672688" y="120769"/>
                    <a:pt x="7412462" y="120769"/>
                  </a:cubicBezTo>
                  <a:lnTo>
                    <a:pt x="1297106" y="120769"/>
                  </a:lnTo>
                  <a:close/>
                </a:path>
              </a:pathLst>
            </a:custGeom>
            <a:solidFill>
              <a:srgbClr val="0E4042">
                <a:lumMod val="75000"/>
                <a:lumOff val="25000"/>
              </a:srgbClr>
            </a:solidFill>
            <a:ln w="25400" cap="flat" cmpd="sng" algn="ctr">
              <a:noFill/>
              <a:prstDash val="solid"/>
            </a:ln>
            <a:effectLst/>
          </p:spPr>
          <p:txBody>
            <a:bodyPr rot="0" spcFirstLastPara="0" vertOverflow="overflow" horzOverflow="overflow" vert="horz" wrap="square" lIns="640080" tIns="609600" rIns="640080" bIns="45720" numCol="1" spcCol="0" rtlCol="0" fromWordArt="0" anchor="ctr" anchorCtr="0" forceAA="0" compatLnSpc="1">
              <a:prstTxWarp prst="textNoShape">
                <a:avLst/>
              </a:prstTxWarp>
              <a:noAutofit/>
            </a:bodyPr>
            <a:lstStyle/>
            <a:p>
              <a:pPr marL="609585" marR="0" lvl="0" indent="-609585" algn="l" defTabSz="1219170" rtl="0" eaLnBrk="1" fontAlgn="auto" latinLnBrk="0" hangingPunct="1">
                <a:lnSpc>
                  <a:spcPct val="100000"/>
                </a:lnSpc>
                <a:spcBef>
                  <a:spcPts val="0"/>
                </a:spcBef>
                <a:spcAft>
                  <a:spcPts val="0"/>
                </a:spcAft>
                <a:buClrTx/>
                <a:buSzTx/>
                <a:buFontTx/>
                <a:buChar char="-"/>
                <a:tabLst/>
                <a:defRPr/>
              </a:pPr>
              <a:endParaRPr kumimoji="0" lang="en-US" sz="2400" b="0" i="0" u="none" strike="noStrike" kern="0" cap="none" spc="0" normalizeH="0" baseline="0" noProof="1">
                <a:ln>
                  <a:noFill/>
                </a:ln>
                <a:solidFill>
                  <a:prstClr val="white"/>
                </a:solidFill>
                <a:effectLst/>
                <a:uLnTx/>
                <a:uFillTx/>
                <a:latin typeface="Calibri" panose="020F0502020204030204"/>
                <a:ea typeface="+mn-ea"/>
                <a:cs typeface="Arial"/>
                <a:sym typeface="Arial"/>
              </a:endParaRPr>
            </a:p>
          </p:txBody>
        </p:sp>
        <p:sp>
          <p:nvSpPr>
            <p:cNvPr id="18" name="Oval 17">
              <a:extLst>
                <a:ext uri="{FF2B5EF4-FFF2-40B4-BE49-F238E27FC236}">
                  <a16:creationId xmlns:a16="http://schemas.microsoft.com/office/drawing/2014/main" id="{FD226906-50BD-CE5E-41C2-85A313B85F55}"/>
                </a:ext>
              </a:extLst>
            </p:cNvPr>
            <p:cNvSpPr/>
            <p:nvPr/>
          </p:nvSpPr>
          <p:spPr>
            <a:xfrm>
              <a:off x="1515910" y="1590983"/>
              <a:ext cx="621282" cy="593569"/>
            </a:xfrm>
            <a:prstGeom prst="ellipse">
              <a:avLst/>
            </a:prstGeom>
            <a:solidFill>
              <a:schemeClr val="bg1">
                <a:lumMod val="50000"/>
              </a:schemeClr>
            </a:solidFill>
            <a:ln>
              <a:noFill/>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9" name="Oval 18">
              <a:extLst>
                <a:ext uri="{FF2B5EF4-FFF2-40B4-BE49-F238E27FC236}">
                  <a16:creationId xmlns:a16="http://schemas.microsoft.com/office/drawing/2014/main" id="{E571C2D5-4EA0-8E85-2299-718ED8B39688}"/>
                </a:ext>
              </a:extLst>
            </p:cNvPr>
            <p:cNvSpPr/>
            <p:nvPr/>
          </p:nvSpPr>
          <p:spPr>
            <a:xfrm>
              <a:off x="2247900" y="1306589"/>
              <a:ext cx="621282" cy="633526"/>
            </a:xfrm>
            <a:prstGeom prst="ellipse">
              <a:avLst/>
            </a:prstGeom>
            <a:solidFill>
              <a:schemeClr val="bg1">
                <a:lumMod val="50000"/>
              </a:schemeClr>
            </a:solidFill>
            <a:ln>
              <a:noFill/>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0" name="Oval 19">
              <a:extLst>
                <a:ext uri="{FF2B5EF4-FFF2-40B4-BE49-F238E27FC236}">
                  <a16:creationId xmlns:a16="http://schemas.microsoft.com/office/drawing/2014/main" id="{7477138C-7AAF-EF4A-378F-3FF00B3699B2}"/>
                </a:ext>
              </a:extLst>
            </p:cNvPr>
            <p:cNvSpPr/>
            <p:nvPr/>
          </p:nvSpPr>
          <p:spPr>
            <a:xfrm>
              <a:off x="9657159" y="5041410"/>
              <a:ext cx="677918" cy="636394"/>
            </a:xfrm>
            <a:prstGeom prst="ellipse">
              <a:avLst/>
            </a:prstGeom>
            <a:solidFill>
              <a:schemeClr val="bg1">
                <a:lumMod val="50000"/>
              </a:schemeClr>
            </a:solidFill>
            <a:ln>
              <a:noFill/>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1" name="Oval 20">
              <a:extLst>
                <a:ext uri="{FF2B5EF4-FFF2-40B4-BE49-F238E27FC236}">
                  <a16:creationId xmlns:a16="http://schemas.microsoft.com/office/drawing/2014/main" id="{18537B64-6E67-81B1-FA5B-050E35BC4C08}"/>
                </a:ext>
              </a:extLst>
            </p:cNvPr>
            <p:cNvSpPr/>
            <p:nvPr/>
          </p:nvSpPr>
          <p:spPr>
            <a:xfrm>
              <a:off x="10353305" y="4796974"/>
              <a:ext cx="604164" cy="650839"/>
            </a:xfrm>
            <a:prstGeom prst="ellipse">
              <a:avLst/>
            </a:prstGeom>
            <a:solidFill>
              <a:schemeClr val="bg1">
                <a:lumMod val="50000"/>
              </a:schemeClr>
            </a:solidFill>
            <a:ln>
              <a:noFill/>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Arial"/>
                <a:sym typeface="Arial"/>
              </a:endParaRPr>
            </a:p>
          </p:txBody>
        </p:sp>
      </p:grpSp>
      <p:sp>
        <p:nvSpPr>
          <p:cNvPr id="22" name="TextBox 21">
            <a:extLst>
              <a:ext uri="{FF2B5EF4-FFF2-40B4-BE49-F238E27FC236}">
                <a16:creationId xmlns:a16="http://schemas.microsoft.com/office/drawing/2014/main" id="{453A5A19-D631-AA1B-79D3-3D3D2035B822}"/>
              </a:ext>
            </a:extLst>
          </p:cNvPr>
          <p:cNvSpPr txBox="1"/>
          <p:nvPr/>
        </p:nvSpPr>
        <p:spPr>
          <a:xfrm>
            <a:off x="731161" y="1354462"/>
            <a:ext cx="7849368" cy="3391506"/>
          </a:xfrm>
          <a:prstGeom prst="rect">
            <a:avLst/>
          </a:prstGeom>
          <a:noFill/>
        </p:spPr>
        <p:txBody>
          <a:bodyPr wrap="square" rtlCol="0">
            <a:spAutoFit/>
          </a:bodyPr>
          <a:lstStyle/>
          <a:p>
            <a:pPr lvl="0" algn="just" defTabSz="1219170">
              <a:lnSpc>
                <a:spcPct val="120000"/>
              </a:lnSpc>
              <a:defRPr/>
            </a:pPr>
            <a:r>
              <a:rPr kumimoji="0" lang="en-US" sz="2000" b="1" i="0" u="none" strike="noStrike" kern="0" cap="none" spc="0" normalizeH="0" baseline="0" noProof="0" dirty="0">
                <a:ln>
                  <a:noFill/>
                </a:ln>
                <a:solidFill>
                  <a:schemeClr val="tx2"/>
                </a:solidFill>
                <a:effectLst/>
                <a:uLnTx/>
                <a:uFillTx/>
                <a:latin typeface="#9Slide03 AmpleSoft Bold" panose="02000000000000000000" pitchFamily="2" charset="0"/>
                <a:ea typeface="#9Slide02 Tieu de rat dai 01" panose="02000000000000000000" pitchFamily="2" charset="0"/>
                <a:cs typeface="Times New Roman" panose="02020603050405020304" pitchFamily="18" charset="0"/>
                <a:sym typeface="Arial"/>
              </a:rPr>
              <a:t> </a:t>
            </a:r>
            <a:r>
              <a:rPr lang="vi-VN"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Môi trường sống của sinh vật là nơi sinh sống của sinh vật, bao gồm tất cả những gì bao quanh chúng, </a:t>
            </a:r>
            <a:r>
              <a:rPr lang="en-US" sz="2000" b="1" dirty="0" err="1">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có</a:t>
            </a:r>
            <a:r>
              <a:rPr lang="en-US"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a:t>
            </a:r>
            <a:r>
              <a:rPr lang="vi-VN"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tác động trực tiếp hoặc gián tiếp tới các hoạt động sống của sinh vật.</a:t>
            </a:r>
          </a:p>
          <a:p>
            <a:pPr lvl="0" algn="just" defTabSz="1219170">
              <a:lnSpc>
                <a:spcPct val="120000"/>
              </a:lnSpc>
              <a:defRPr/>
            </a:pPr>
            <a:r>
              <a:rPr lang="vi-VN"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Có 4 loại môi trường chủ yếu:</a:t>
            </a:r>
          </a:p>
          <a:p>
            <a:pPr lvl="0" algn="just" defTabSz="1219170">
              <a:lnSpc>
                <a:spcPct val="120000"/>
              </a:lnSpc>
              <a:defRPr/>
            </a:pPr>
            <a:r>
              <a:rPr lang="vi-VN"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Môi trường trên cạn.</a:t>
            </a:r>
          </a:p>
          <a:p>
            <a:pPr lvl="0" algn="just" defTabSz="1219170">
              <a:lnSpc>
                <a:spcPct val="120000"/>
              </a:lnSpc>
              <a:defRPr/>
            </a:pPr>
            <a:r>
              <a:rPr lang="vi-VN"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Môi trường dưới nước.</a:t>
            </a:r>
          </a:p>
          <a:p>
            <a:pPr lvl="0" algn="just" defTabSz="1219170">
              <a:lnSpc>
                <a:spcPct val="120000"/>
              </a:lnSpc>
              <a:defRPr/>
            </a:pPr>
            <a:r>
              <a:rPr lang="vi-VN"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Môi trường trong đất.</a:t>
            </a:r>
          </a:p>
          <a:p>
            <a:pPr lvl="0" algn="just" defTabSz="1219170">
              <a:lnSpc>
                <a:spcPct val="120000"/>
              </a:lnSpc>
              <a:defRPr/>
            </a:pPr>
            <a:r>
              <a:rPr lang="vi-VN"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Môi trường sinh vật.</a:t>
            </a:r>
          </a:p>
          <a:p>
            <a:pPr lvl="0" algn="just" defTabSz="1219170">
              <a:lnSpc>
                <a:spcPct val="120000"/>
              </a:lnSpc>
              <a:defRPr/>
            </a:pPr>
            <a:endParaRPr kumimoji="0" lang="en-US" sz="2000" b="1" i="0" u="none" strike="noStrike" kern="0" cap="none" spc="0" normalizeH="0" dirty="0">
              <a:ln>
                <a:noFill/>
              </a:ln>
              <a:solidFill>
                <a:schemeClr val="tx2"/>
              </a:solidFill>
              <a:effectLst/>
              <a:uLnTx/>
              <a:uFillTx/>
              <a:latin typeface="#9Slide03 AmpleSoft Bold" panose="02000000000000000000" pitchFamily="2" charset="0"/>
              <a:cs typeface="Times New Roman" panose="02020603050405020304" pitchFamily="18" charset="0"/>
              <a:sym typeface="Arial"/>
            </a:endParaRPr>
          </a:p>
        </p:txBody>
      </p:sp>
      <p:sp>
        <p:nvSpPr>
          <p:cNvPr id="23" name="Google Shape;535;p48">
            <a:extLst>
              <a:ext uri="{FF2B5EF4-FFF2-40B4-BE49-F238E27FC236}">
                <a16:creationId xmlns:a16="http://schemas.microsoft.com/office/drawing/2014/main" id="{4816744E-BDCD-8A19-CA45-6B7DAC9C0F89}"/>
              </a:ext>
            </a:extLst>
          </p:cNvPr>
          <p:cNvSpPr txBox="1">
            <a:spLocks noGrp="1"/>
          </p:cNvSpPr>
          <p:nvPr>
            <p:ph type="title"/>
          </p:nvPr>
        </p:nvSpPr>
        <p:spPr>
          <a:xfrm>
            <a:off x="1313203" y="397532"/>
            <a:ext cx="6685285"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latin typeface="#9Slide03 AllRoundGothic" panose="020B0703020202020104" pitchFamily="34" charset="0"/>
              </a:rPr>
              <a:t>I. MÔI TRƯỜNG SỐNG CỦA SINH VẬT</a:t>
            </a:r>
            <a:endParaRPr sz="2800">
              <a:latin typeface="#9Slide03 AllRoundGothic" panose="020B07030202020201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wipe(left)">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wipe(left)">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wipe(left)">
                                      <p:cBhvr>
                                        <p:cTn id="27" dur="500"/>
                                        <p:tgtEl>
                                          <p:spTgt spid="2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xEl>
                                              <p:pRg st="4" end="4"/>
                                            </p:txEl>
                                          </p:spTgt>
                                        </p:tgtEl>
                                        <p:attrNameLst>
                                          <p:attrName>style.visibility</p:attrName>
                                        </p:attrNameLst>
                                      </p:cBhvr>
                                      <p:to>
                                        <p:strVal val="visible"/>
                                      </p:to>
                                    </p:set>
                                    <p:animEffect transition="in" filter="wipe(left)">
                                      <p:cBhvr>
                                        <p:cTn id="32" dur="500"/>
                                        <p:tgtEl>
                                          <p:spTgt spid="2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2">
                                            <p:txEl>
                                              <p:pRg st="5" end="5"/>
                                            </p:txEl>
                                          </p:spTgt>
                                        </p:tgtEl>
                                        <p:attrNameLst>
                                          <p:attrName>style.visibility</p:attrName>
                                        </p:attrNameLst>
                                      </p:cBhvr>
                                      <p:to>
                                        <p:strVal val="visible"/>
                                      </p:to>
                                    </p:set>
                                    <p:animEffect transition="in" filter="wipe(left)">
                                      <p:cBhvr>
                                        <p:cTn id="37"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58" name="Google Shape;758;p45"/>
          <p:cNvSpPr/>
          <p:nvPr/>
        </p:nvSpPr>
        <p:spPr>
          <a:xfrm>
            <a:off x="3288471" y="3911547"/>
            <a:ext cx="2384175" cy="113350"/>
          </a:xfrm>
          <a:custGeom>
            <a:avLst/>
            <a:gdLst/>
            <a:ahLst/>
            <a:cxnLst/>
            <a:rect l="l" t="t" r="r" b="b"/>
            <a:pathLst>
              <a:path w="95367" h="4534" extrusionOk="0">
                <a:moveTo>
                  <a:pt x="0" y="607"/>
                </a:moveTo>
                <a:cubicBezTo>
                  <a:pt x="31495" y="5113"/>
                  <a:pt x="65187" y="-5538"/>
                  <a:pt x="95367" y="4534"/>
                </a:cubicBezTo>
              </a:path>
            </a:pathLst>
          </a:custGeom>
          <a:noFill/>
          <a:ln w="19050" cap="flat" cmpd="sng">
            <a:solidFill>
              <a:schemeClr val="lt2"/>
            </a:solidFill>
            <a:prstDash val="solid"/>
            <a:round/>
            <a:headEnd type="none" w="med" len="med"/>
            <a:tailEnd type="none" w="med" len="med"/>
          </a:ln>
        </p:spPr>
      </p:sp>
      <p:sp>
        <p:nvSpPr>
          <p:cNvPr id="6" name="Google Shape;558;p38">
            <a:extLst>
              <a:ext uri="{FF2B5EF4-FFF2-40B4-BE49-F238E27FC236}">
                <a16:creationId xmlns:a16="http://schemas.microsoft.com/office/drawing/2014/main" id="{32A485F0-CD9A-837A-34C2-167651BBB09C}"/>
              </a:ext>
            </a:extLst>
          </p:cNvPr>
          <p:cNvSpPr txBox="1">
            <a:spLocks/>
          </p:cNvSpPr>
          <p:nvPr/>
        </p:nvSpPr>
        <p:spPr>
          <a:xfrm>
            <a:off x="396791" y="1979964"/>
            <a:ext cx="8152296" cy="153994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Montserrat Alternates"/>
              <a:buNone/>
              <a:defRPr sz="2700" b="1" i="0" u="none" strike="noStrike" cap="none">
                <a:solidFill>
                  <a:schemeClr val="dk2"/>
                </a:solidFill>
                <a:latin typeface="Montserrat Alternates"/>
                <a:ea typeface="Montserrat Alternates"/>
                <a:cs typeface="Montserrat Alternates"/>
                <a:sym typeface="Montserrat Alternates"/>
              </a:defRPr>
            </a:lvl1pPr>
            <a:lvl2pPr marR="0" lvl="1"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2pPr>
            <a:lvl3pPr marR="0" lvl="2"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3pPr>
            <a:lvl4pPr marR="0" lvl="3"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4pPr>
            <a:lvl5pPr marR="0" lvl="4"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5pPr>
            <a:lvl6pPr marR="0" lvl="5"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6pPr>
            <a:lvl7pPr marR="0" lvl="6"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7pPr>
            <a:lvl8pPr marR="0" lvl="7"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8pPr>
            <a:lvl9pPr marR="0" lvl="8"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9pPr>
          </a:lstStyle>
          <a:p>
            <a:r>
              <a:rPr lang="en-US" sz="4800">
                <a:solidFill>
                  <a:srgbClr val="BE8F68"/>
                </a:solidFill>
                <a:latin typeface="Montserrat Alternates" panose="020B0604020202020204" charset="0"/>
              </a:rPr>
              <a:t>CÁC</a:t>
            </a:r>
            <a:r>
              <a:rPr lang="en-US" sz="4800">
                <a:solidFill>
                  <a:srgbClr val="BE8F68"/>
                </a:solidFill>
              </a:rPr>
              <a:t> NHÂN TỐ SINH THÁI CỦA </a:t>
            </a:r>
            <a:r>
              <a:rPr lang="vi-VN" sz="4800">
                <a:solidFill>
                  <a:srgbClr val="BE8F68"/>
                </a:solidFill>
              </a:rPr>
              <a:t>MÔI TRƯỜNG</a:t>
            </a:r>
          </a:p>
        </p:txBody>
      </p:sp>
      <p:sp>
        <p:nvSpPr>
          <p:cNvPr id="11" name="Google Shape;554;p38">
            <a:extLst>
              <a:ext uri="{FF2B5EF4-FFF2-40B4-BE49-F238E27FC236}">
                <a16:creationId xmlns:a16="http://schemas.microsoft.com/office/drawing/2014/main" id="{3D4C7A6B-ACD0-0C3A-7A00-334A8D3D1289}"/>
              </a:ext>
            </a:extLst>
          </p:cNvPr>
          <p:cNvSpPr/>
          <p:nvPr/>
        </p:nvSpPr>
        <p:spPr>
          <a:xfrm rot="-9416109">
            <a:off x="3492158" y="376591"/>
            <a:ext cx="1544548" cy="1354973"/>
          </a:xfrm>
          <a:custGeom>
            <a:avLst/>
            <a:gdLst/>
            <a:ahLst/>
            <a:cxnLst/>
            <a:rect l="l" t="t" r="r" b="b"/>
            <a:pathLst>
              <a:path w="41446" h="36359" extrusionOk="0">
                <a:moveTo>
                  <a:pt x="24630" y="269"/>
                </a:moveTo>
                <a:cubicBezTo>
                  <a:pt x="18272" y="-806"/>
                  <a:pt x="6539" y="2560"/>
                  <a:pt x="2752" y="6721"/>
                </a:cubicBezTo>
                <a:cubicBezTo>
                  <a:pt x="-1034" y="10882"/>
                  <a:pt x="-473" y="20325"/>
                  <a:pt x="1911" y="25233"/>
                </a:cubicBezTo>
                <a:cubicBezTo>
                  <a:pt x="4295" y="30142"/>
                  <a:pt x="11447" y="35424"/>
                  <a:pt x="17057" y="36172"/>
                </a:cubicBezTo>
                <a:cubicBezTo>
                  <a:pt x="22667" y="36920"/>
                  <a:pt x="31595" y="33554"/>
                  <a:pt x="35569" y="29721"/>
                </a:cubicBezTo>
                <a:cubicBezTo>
                  <a:pt x="39543" y="25888"/>
                  <a:pt x="42722" y="18081"/>
                  <a:pt x="40899" y="13172"/>
                </a:cubicBezTo>
                <a:cubicBezTo>
                  <a:pt x="39076" y="8263"/>
                  <a:pt x="30988" y="1344"/>
                  <a:pt x="24630" y="269"/>
                </a:cubicBezTo>
                <a:close/>
              </a:path>
            </a:pathLst>
          </a:custGeom>
          <a:noFill/>
          <a:ln w="19050" cap="flat" cmpd="sng">
            <a:solidFill>
              <a:schemeClr val="lt2"/>
            </a:solidFill>
            <a:prstDash val="solid"/>
            <a:round/>
            <a:headEnd type="none" w="med" len="med"/>
            <a:tailEnd type="none" w="med" len="med"/>
          </a:ln>
        </p:spPr>
      </p:sp>
      <p:sp>
        <p:nvSpPr>
          <p:cNvPr id="12" name="Google Shape;559;p38">
            <a:extLst>
              <a:ext uri="{FF2B5EF4-FFF2-40B4-BE49-F238E27FC236}">
                <a16:creationId xmlns:a16="http://schemas.microsoft.com/office/drawing/2014/main" id="{2D7AF5B8-A941-B9CD-807A-6560CD6DBC73}"/>
              </a:ext>
            </a:extLst>
          </p:cNvPr>
          <p:cNvSpPr txBox="1">
            <a:spLocks/>
          </p:cNvSpPr>
          <p:nvPr/>
        </p:nvSpPr>
        <p:spPr>
          <a:xfrm>
            <a:off x="3682304" y="633178"/>
            <a:ext cx="13050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500" b="1">
                <a:latin typeface="Montserrat Alternates" panose="020B0604020202020204" charset="0"/>
              </a:rPr>
              <a:t>II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8" name="Google Shape;8669;p46">
            <a:extLst>
              <a:ext uri="{FF2B5EF4-FFF2-40B4-BE49-F238E27FC236}">
                <a16:creationId xmlns:a16="http://schemas.microsoft.com/office/drawing/2014/main" id="{B82A0287-7149-3BAE-F8DA-1EB847DE7AB7}"/>
              </a:ext>
            </a:extLst>
          </p:cNvPr>
          <p:cNvPicPr preferRelativeResize="0"/>
          <p:nvPr/>
        </p:nvPicPr>
        <p:blipFill>
          <a:blip r:embed="rId3">
            <a:alphaModFix/>
          </a:blip>
          <a:stretch>
            <a:fillRect/>
          </a:stretch>
        </p:blipFill>
        <p:spPr>
          <a:xfrm>
            <a:off x="54137" y="2255795"/>
            <a:ext cx="810697" cy="781348"/>
          </a:xfrm>
          <a:prstGeom prst="rect">
            <a:avLst/>
          </a:prstGeom>
          <a:noFill/>
          <a:ln>
            <a:noFill/>
          </a:ln>
        </p:spPr>
      </p:pic>
      <p:sp>
        <p:nvSpPr>
          <p:cNvPr id="9" name="Google Shape;8681;p46">
            <a:extLst>
              <a:ext uri="{FF2B5EF4-FFF2-40B4-BE49-F238E27FC236}">
                <a16:creationId xmlns:a16="http://schemas.microsoft.com/office/drawing/2014/main" id="{46C69EC3-A98C-1D14-6DAA-AC7CE4D6EB68}"/>
              </a:ext>
            </a:extLst>
          </p:cNvPr>
          <p:cNvSpPr txBox="1"/>
          <p:nvPr/>
        </p:nvSpPr>
        <p:spPr>
          <a:xfrm>
            <a:off x="0" y="2571750"/>
            <a:ext cx="854222" cy="512346"/>
          </a:xfrm>
          <a:prstGeom prst="rect">
            <a:avLst/>
          </a:prstGeom>
          <a:noFill/>
          <a:ln>
            <a:noFill/>
          </a:ln>
        </p:spPr>
        <p:txBody>
          <a:bodyPr spcFirstLastPara="1" wrap="square" lIns="91425" tIns="91425" rIns="91425" bIns="91425" anchor="ctr" anchorCtr="0">
            <a:noAutofit/>
          </a:bodyPr>
          <a:lstStyle/>
          <a:p>
            <a:pPr marL="0" lvl="0" indent="0" algn="ctr" rtl="0">
              <a:lnSpc>
                <a:spcPct val="50000"/>
              </a:lnSpc>
              <a:spcBef>
                <a:spcPts val="0"/>
              </a:spcBef>
              <a:spcAft>
                <a:spcPts val="0"/>
              </a:spcAft>
              <a:buNone/>
            </a:pPr>
            <a:r>
              <a:rPr lang="en" sz="3600" b="1">
                <a:solidFill>
                  <a:schemeClr val="tx1">
                    <a:lumMod val="90000"/>
                    <a:lumOff val="10000"/>
                  </a:schemeClr>
                </a:solidFill>
                <a:latin typeface="Montserrat Alternates" panose="020B0604020202020204" charset="0"/>
                <a:ea typeface="Reenie Beanie"/>
                <a:cs typeface="Reenie Beanie"/>
                <a:sym typeface="Reenie Beanie"/>
              </a:rPr>
              <a:t>02</a:t>
            </a:r>
            <a:endParaRPr sz="3600" b="1">
              <a:solidFill>
                <a:schemeClr val="tx1">
                  <a:lumMod val="90000"/>
                  <a:lumOff val="10000"/>
                </a:schemeClr>
              </a:solidFill>
              <a:latin typeface="Montserrat Alternates" panose="020B0604020202020204" charset="0"/>
              <a:ea typeface="Reenie Beanie"/>
              <a:cs typeface="Reenie Beanie"/>
              <a:sym typeface="Reenie Beanie"/>
            </a:endParaRPr>
          </a:p>
        </p:txBody>
      </p:sp>
      <p:sp>
        <p:nvSpPr>
          <p:cNvPr id="10" name="Google Shape;8668;p46">
            <a:extLst>
              <a:ext uri="{FF2B5EF4-FFF2-40B4-BE49-F238E27FC236}">
                <a16:creationId xmlns:a16="http://schemas.microsoft.com/office/drawing/2014/main" id="{B06AA7BA-5B52-296C-114D-1AFD787CEFB0}"/>
              </a:ext>
            </a:extLst>
          </p:cNvPr>
          <p:cNvSpPr txBox="1">
            <a:spLocks noGrp="1"/>
          </p:cNvSpPr>
          <p:nvPr>
            <p:ph type="title"/>
          </p:nvPr>
        </p:nvSpPr>
        <p:spPr>
          <a:xfrm>
            <a:off x="1716793" y="87084"/>
            <a:ext cx="5710414" cy="47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a:solidFill>
                  <a:schemeClr val="tx1">
                    <a:lumMod val="90000"/>
                    <a:lumOff val="10000"/>
                  </a:schemeClr>
                </a:solidFill>
                <a:latin typeface="Montserrat Alternates" panose="020B0604020202020204" charset="0"/>
              </a:rPr>
              <a:t>P</a:t>
            </a:r>
            <a:r>
              <a:rPr lang="en" sz="4000">
                <a:solidFill>
                  <a:schemeClr val="tx1">
                    <a:lumMod val="90000"/>
                    <a:lumOff val="10000"/>
                  </a:schemeClr>
                </a:solidFill>
                <a:latin typeface="Montserrat Alternates" panose="020B0604020202020204" charset="0"/>
              </a:rPr>
              <a:t>hiếu học tập số 2</a:t>
            </a:r>
            <a:endParaRPr sz="4000">
              <a:solidFill>
                <a:schemeClr val="tx1">
                  <a:lumMod val="90000"/>
                  <a:lumOff val="10000"/>
                </a:schemeClr>
              </a:solidFill>
              <a:latin typeface="Montserrat Alternates" panose="020B0604020202020204" charset="0"/>
            </a:endParaRPr>
          </a:p>
        </p:txBody>
      </p:sp>
      <p:sp>
        <p:nvSpPr>
          <p:cNvPr id="11" name="TextBox 10">
            <a:extLst>
              <a:ext uri="{FF2B5EF4-FFF2-40B4-BE49-F238E27FC236}">
                <a16:creationId xmlns:a16="http://schemas.microsoft.com/office/drawing/2014/main" id="{99FDF022-6882-C108-1BD3-D080D690AAA3}"/>
              </a:ext>
            </a:extLst>
          </p:cNvPr>
          <p:cNvSpPr txBox="1"/>
          <p:nvPr/>
        </p:nvSpPr>
        <p:spPr>
          <a:xfrm>
            <a:off x="854222" y="2506644"/>
            <a:ext cx="8072063" cy="731098"/>
          </a:xfrm>
          <a:prstGeom prst="rect">
            <a:avLst/>
          </a:prstGeom>
          <a:noFill/>
          <a:ln>
            <a:solidFill>
              <a:schemeClr val="accent3">
                <a:lumMod val="10000"/>
              </a:schemeClr>
            </a:solidFill>
            <a:prstDash val="lgDash"/>
          </a:ln>
        </p:spPr>
        <p:txBody>
          <a:bodyPr wrap="square" rtlCol="0">
            <a:spAutoFit/>
          </a:bodyPr>
          <a:lstStyle/>
          <a:p>
            <a:pPr algn="just">
              <a:lnSpc>
                <a:spcPct val="120000"/>
              </a:lnSpc>
            </a:pPr>
            <a:r>
              <a:rPr lang="vi-VN" sz="1800">
                <a:solidFill>
                  <a:schemeClr val="tx1">
                    <a:lumMod val="90000"/>
                    <a:lumOff val="10000"/>
                  </a:schemeClr>
                </a:solidFill>
                <a:latin typeface="Montserrat Alternates" panose="020B0604020202020204" charset="0"/>
              </a:rPr>
              <a:t>Phân biệt nhóm nhân tố sinh thái vô sinh và nhóm nhân tố sinh thái hữu sinh? Cho ví dụ?</a:t>
            </a:r>
            <a:endParaRPr lang="en-US" sz="1800">
              <a:solidFill>
                <a:schemeClr val="tx1">
                  <a:lumMod val="90000"/>
                  <a:lumOff val="10000"/>
                </a:schemeClr>
              </a:solidFill>
              <a:latin typeface="Montserrat Alternates" panose="020B0604020202020204" charset="0"/>
            </a:endParaRPr>
          </a:p>
        </p:txBody>
      </p:sp>
      <p:sp>
        <p:nvSpPr>
          <p:cNvPr id="4" name="TextBox 3">
            <a:extLst>
              <a:ext uri="{FF2B5EF4-FFF2-40B4-BE49-F238E27FC236}">
                <a16:creationId xmlns:a16="http://schemas.microsoft.com/office/drawing/2014/main" id="{BC76D719-533D-6F3C-F124-D07342A51EE4}"/>
              </a:ext>
            </a:extLst>
          </p:cNvPr>
          <p:cNvSpPr txBox="1"/>
          <p:nvPr/>
        </p:nvSpPr>
        <p:spPr>
          <a:xfrm>
            <a:off x="854222" y="688196"/>
            <a:ext cx="8072063" cy="1728294"/>
          </a:xfrm>
          <a:prstGeom prst="rect">
            <a:avLst/>
          </a:prstGeom>
          <a:noFill/>
          <a:ln>
            <a:solidFill>
              <a:schemeClr val="accent3">
                <a:lumMod val="10000"/>
              </a:schemeClr>
            </a:solidFill>
            <a:prstDash val="lgDash"/>
          </a:ln>
        </p:spPr>
        <p:txBody>
          <a:bodyPr wrap="square" rtlCol="0">
            <a:spAutoFit/>
          </a:bodyPr>
          <a:lstStyle/>
          <a:p>
            <a:pPr algn="just">
              <a:lnSpc>
                <a:spcPct val="120000"/>
              </a:lnSpc>
            </a:pPr>
            <a:r>
              <a:rPr lang="vi-VN" sz="1800">
                <a:solidFill>
                  <a:schemeClr val="tx1">
                    <a:lumMod val="90000"/>
                    <a:lumOff val="10000"/>
                  </a:schemeClr>
                </a:solidFill>
                <a:latin typeface="Montserrat Alternates" panose="020B0604020202020204" charset="0"/>
              </a:rPr>
              <a:t>Quan sát hình 38.2  và cho biết:  </a:t>
            </a:r>
          </a:p>
          <a:p>
            <a:pPr algn="just">
              <a:lnSpc>
                <a:spcPct val="120000"/>
              </a:lnSpc>
            </a:pPr>
            <a:r>
              <a:rPr lang="vi-VN" sz="1800">
                <a:solidFill>
                  <a:schemeClr val="tx1">
                    <a:lumMod val="90000"/>
                    <a:lumOff val="10000"/>
                  </a:schemeClr>
                </a:solidFill>
                <a:latin typeface="Montserrat Alternates" panose="020B0604020202020204" charset="0"/>
              </a:rPr>
              <a:t>a. Có những nhân tố nào của môi trường tác động đến sự sinh trưởng và phát triển của cây ? Từ đó rút ra nhân tố sinh thái là gì?</a:t>
            </a:r>
          </a:p>
          <a:p>
            <a:pPr algn="just">
              <a:lnSpc>
                <a:spcPct val="120000"/>
              </a:lnSpc>
            </a:pPr>
            <a:r>
              <a:rPr lang="vi-VN" sz="1800">
                <a:solidFill>
                  <a:schemeClr val="tx1">
                    <a:lumMod val="90000"/>
                    <a:lumOff val="10000"/>
                  </a:schemeClr>
                </a:solidFill>
                <a:latin typeface="Montserrat Alternates" panose="020B0604020202020204" charset="0"/>
              </a:rPr>
              <a:t>b. Trong các nhân tố đó, những nhân tố nào là nhân tố vô sinh, những nhân tố nào là nhân tố hữu sinh?</a:t>
            </a:r>
          </a:p>
        </p:txBody>
      </p:sp>
      <p:pic>
        <p:nvPicPr>
          <p:cNvPr id="5" name="Google Shape;8669;p46">
            <a:extLst>
              <a:ext uri="{FF2B5EF4-FFF2-40B4-BE49-F238E27FC236}">
                <a16:creationId xmlns:a16="http://schemas.microsoft.com/office/drawing/2014/main" id="{94F46534-038D-EB6D-4CEC-015EF46EF54D}"/>
              </a:ext>
            </a:extLst>
          </p:cNvPr>
          <p:cNvPicPr preferRelativeResize="0"/>
          <p:nvPr/>
        </p:nvPicPr>
        <p:blipFill>
          <a:blip r:embed="rId3">
            <a:alphaModFix/>
          </a:blip>
          <a:stretch>
            <a:fillRect/>
          </a:stretch>
        </p:blipFill>
        <p:spPr>
          <a:xfrm>
            <a:off x="-19068" y="688196"/>
            <a:ext cx="810697" cy="781348"/>
          </a:xfrm>
          <a:prstGeom prst="rect">
            <a:avLst/>
          </a:prstGeom>
          <a:noFill/>
          <a:ln>
            <a:noFill/>
          </a:ln>
        </p:spPr>
      </p:pic>
      <p:sp>
        <p:nvSpPr>
          <p:cNvPr id="6" name="Google Shape;8681;p46">
            <a:extLst>
              <a:ext uri="{FF2B5EF4-FFF2-40B4-BE49-F238E27FC236}">
                <a16:creationId xmlns:a16="http://schemas.microsoft.com/office/drawing/2014/main" id="{15AC7DC1-96D3-4F73-4A7A-8BF077CD39FC}"/>
              </a:ext>
            </a:extLst>
          </p:cNvPr>
          <p:cNvSpPr txBox="1"/>
          <p:nvPr/>
        </p:nvSpPr>
        <p:spPr>
          <a:xfrm>
            <a:off x="0" y="957198"/>
            <a:ext cx="854222" cy="512346"/>
          </a:xfrm>
          <a:prstGeom prst="rect">
            <a:avLst/>
          </a:prstGeom>
          <a:noFill/>
          <a:ln>
            <a:noFill/>
          </a:ln>
        </p:spPr>
        <p:txBody>
          <a:bodyPr spcFirstLastPara="1" wrap="square" lIns="91425" tIns="91425" rIns="91425" bIns="91425" anchor="ctr" anchorCtr="0">
            <a:noAutofit/>
          </a:bodyPr>
          <a:lstStyle/>
          <a:p>
            <a:pPr marL="0" lvl="0" indent="0" algn="ctr" rtl="0">
              <a:lnSpc>
                <a:spcPct val="50000"/>
              </a:lnSpc>
              <a:spcBef>
                <a:spcPts val="0"/>
              </a:spcBef>
              <a:spcAft>
                <a:spcPts val="0"/>
              </a:spcAft>
              <a:buNone/>
            </a:pPr>
            <a:r>
              <a:rPr lang="en" sz="3600" b="1">
                <a:solidFill>
                  <a:schemeClr val="tx1">
                    <a:lumMod val="90000"/>
                    <a:lumOff val="10000"/>
                  </a:schemeClr>
                </a:solidFill>
                <a:latin typeface="Montserrat Alternates" panose="020B0604020202020204" charset="0"/>
                <a:ea typeface="Reenie Beanie"/>
                <a:cs typeface="Reenie Beanie"/>
                <a:sym typeface="Reenie Beanie"/>
              </a:rPr>
              <a:t>01</a:t>
            </a:r>
            <a:endParaRPr sz="3600" b="1">
              <a:solidFill>
                <a:schemeClr val="tx1">
                  <a:lumMod val="90000"/>
                  <a:lumOff val="10000"/>
                </a:schemeClr>
              </a:solidFill>
              <a:latin typeface="Montserrat Alternates" panose="020B0604020202020204" charset="0"/>
              <a:ea typeface="Reenie Beanie"/>
              <a:cs typeface="Reenie Beanie"/>
              <a:sym typeface="Reenie Beanie"/>
            </a:endParaRPr>
          </a:p>
        </p:txBody>
      </p:sp>
      <p:pic>
        <p:nvPicPr>
          <p:cNvPr id="2" name="Google Shape;8669;p46">
            <a:extLst>
              <a:ext uri="{FF2B5EF4-FFF2-40B4-BE49-F238E27FC236}">
                <a16:creationId xmlns:a16="http://schemas.microsoft.com/office/drawing/2014/main" id="{7BFD4B3D-6FE6-1A86-A1A1-B8559964FF59}"/>
              </a:ext>
            </a:extLst>
          </p:cNvPr>
          <p:cNvPicPr preferRelativeResize="0"/>
          <p:nvPr/>
        </p:nvPicPr>
        <p:blipFill>
          <a:blip r:embed="rId3">
            <a:alphaModFix/>
          </a:blip>
          <a:stretch>
            <a:fillRect/>
          </a:stretch>
        </p:blipFill>
        <p:spPr>
          <a:xfrm>
            <a:off x="-29028" y="3450869"/>
            <a:ext cx="810697" cy="781348"/>
          </a:xfrm>
          <a:prstGeom prst="rect">
            <a:avLst/>
          </a:prstGeom>
          <a:noFill/>
          <a:ln>
            <a:noFill/>
          </a:ln>
        </p:spPr>
      </p:pic>
      <p:sp>
        <p:nvSpPr>
          <p:cNvPr id="7" name="Google Shape;8681;p46">
            <a:extLst>
              <a:ext uri="{FF2B5EF4-FFF2-40B4-BE49-F238E27FC236}">
                <a16:creationId xmlns:a16="http://schemas.microsoft.com/office/drawing/2014/main" id="{73AD0A7C-C8F7-36E8-E1B8-DB6460A1DAE8}"/>
              </a:ext>
            </a:extLst>
          </p:cNvPr>
          <p:cNvSpPr txBox="1"/>
          <p:nvPr/>
        </p:nvSpPr>
        <p:spPr>
          <a:xfrm>
            <a:off x="-29028" y="3743362"/>
            <a:ext cx="854222" cy="512346"/>
          </a:xfrm>
          <a:prstGeom prst="rect">
            <a:avLst/>
          </a:prstGeom>
          <a:noFill/>
          <a:ln>
            <a:noFill/>
          </a:ln>
        </p:spPr>
        <p:txBody>
          <a:bodyPr spcFirstLastPara="1" wrap="square" lIns="91425" tIns="91425" rIns="91425" bIns="91425" anchor="ctr" anchorCtr="0">
            <a:noAutofit/>
          </a:bodyPr>
          <a:lstStyle/>
          <a:p>
            <a:pPr marL="0" lvl="0" indent="0" algn="ctr" rtl="0">
              <a:lnSpc>
                <a:spcPct val="50000"/>
              </a:lnSpc>
              <a:spcBef>
                <a:spcPts val="0"/>
              </a:spcBef>
              <a:spcAft>
                <a:spcPts val="0"/>
              </a:spcAft>
              <a:buNone/>
            </a:pPr>
            <a:r>
              <a:rPr lang="en" sz="3600" b="1">
                <a:solidFill>
                  <a:schemeClr val="tx1">
                    <a:lumMod val="90000"/>
                    <a:lumOff val="10000"/>
                  </a:schemeClr>
                </a:solidFill>
                <a:latin typeface="Montserrat Alternates" panose="020B0604020202020204" charset="0"/>
                <a:ea typeface="Reenie Beanie"/>
                <a:cs typeface="Reenie Beanie"/>
                <a:sym typeface="Reenie Beanie"/>
              </a:rPr>
              <a:t>03</a:t>
            </a:r>
            <a:endParaRPr sz="3600" b="1">
              <a:solidFill>
                <a:schemeClr val="tx1">
                  <a:lumMod val="90000"/>
                  <a:lumOff val="10000"/>
                </a:schemeClr>
              </a:solidFill>
              <a:latin typeface="Montserrat Alternates" panose="020B0604020202020204" charset="0"/>
              <a:ea typeface="Reenie Beanie"/>
              <a:cs typeface="Reenie Beanie"/>
              <a:sym typeface="Reenie Beanie"/>
            </a:endParaRPr>
          </a:p>
        </p:txBody>
      </p:sp>
      <p:sp>
        <p:nvSpPr>
          <p:cNvPr id="12" name="TextBox 11">
            <a:extLst>
              <a:ext uri="{FF2B5EF4-FFF2-40B4-BE49-F238E27FC236}">
                <a16:creationId xmlns:a16="http://schemas.microsoft.com/office/drawing/2014/main" id="{1E8A786D-A263-599C-CF3A-7706F2D03300}"/>
              </a:ext>
            </a:extLst>
          </p:cNvPr>
          <p:cNvSpPr txBox="1"/>
          <p:nvPr/>
        </p:nvSpPr>
        <p:spPr>
          <a:xfrm>
            <a:off x="791629" y="3328122"/>
            <a:ext cx="8134655" cy="1728294"/>
          </a:xfrm>
          <a:prstGeom prst="rect">
            <a:avLst/>
          </a:prstGeom>
          <a:noFill/>
          <a:ln>
            <a:solidFill>
              <a:schemeClr val="accent3">
                <a:lumMod val="10000"/>
              </a:schemeClr>
            </a:solidFill>
            <a:prstDash val="lgDash"/>
          </a:ln>
        </p:spPr>
        <p:txBody>
          <a:bodyPr wrap="square" rtlCol="0">
            <a:spAutoFit/>
          </a:bodyPr>
          <a:lstStyle/>
          <a:p>
            <a:pPr algn="just">
              <a:lnSpc>
                <a:spcPct val="120000"/>
              </a:lnSpc>
            </a:pPr>
            <a:r>
              <a:rPr lang="vi-VN" sz="1800" dirty="0">
                <a:solidFill>
                  <a:schemeClr val="tx1">
                    <a:lumMod val="90000"/>
                    <a:lumOff val="10000"/>
                  </a:schemeClr>
                </a:solidFill>
                <a:latin typeface="Montserrat Alternates" panose="020B0604020202020204" charset="0"/>
              </a:rPr>
              <a:t>Quan sát hình 38.3, cho biết:</a:t>
            </a:r>
          </a:p>
          <a:p>
            <a:pPr algn="just">
              <a:lnSpc>
                <a:spcPct val="120000"/>
              </a:lnSpc>
            </a:pPr>
            <a:r>
              <a:rPr lang="vi-VN" sz="1800" dirty="0">
                <a:solidFill>
                  <a:schemeClr val="tx1">
                    <a:lumMod val="90000"/>
                    <a:lumOff val="10000"/>
                  </a:schemeClr>
                </a:solidFill>
                <a:latin typeface="Montserrat Alternates" panose="020B0604020202020204" charset="0"/>
              </a:rPr>
              <a:t>a. Gấu có đặc điểm gì thích nghi với nhiệt độ giá lạnh ở vùng Bắc cực?</a:t>
            </a:r>
          </a:p>
          <a:p>
            <a:pPr algn="just">
              <a:lnSpc>
                <a:spcPct val="120000"/>
              </a:lnSpc>
            </a:pPr>
            <a:r>
              <a:rPr lang="vi-VN" sz="1800" dirty="0">
                <a:solidFill>
                  <a:schemeClr val="tx1">
                    <a:lumMod val="90000"/>
                    <a:lumOff val="10000"/>
                  </a:schemeClr>
                </a:solidFill>
                <a:latin typeface="Montserrat Alternates" panose="020B0604020202020204" charset="0"/>
              </a:rPr>
              <a:t>b. Xương rồng có đặc điểm gì thích nghi với điều kiện khô hạn ở sa mạc?</a:t>
            </a:r>
          </a:p>
        </p:txBody>
      </p:sp>
    </p:spTree>
    <p:extLst>
      <p:ext uri="{BB962C8B-B14F-4D97-AF65-F5344CB8AC3E}">
        <p14:creationId xmlns:p14="http://schemas.microsoft.com/office/powerpoint/2010/main" val="1589728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grpSp>
        <p:nvGrpSpPr>
          <p:cNvPr id="12" name="Group 11">
            <a:extLst>
              <a:ext uri="{FF2B5EF4-FFF2-40B4-BE49-F238E27FC236}">
                <a16:creationId xmlns:a16="http://schemas.microsoft.com/office/drawing/2014/main" id="{07CDCFBC-3BCE-EB01-9896-D71CEBC020AD}"/>
              </a:ext>
            </a:extLst>
          </p:cNvPr>
          <p:cNvGrpSpPr/>
          <p:nvPr/>
        </p:nvGrpSpPr>
        <p:grpSpPr>
          <a:xfrm>
            <a:off x="1855740" y="772685"/>
            <a:ext cx="5095636" cy="3381560"/>
            <a:chOff x="1504506" y="307015"/>
            <a:chExt cx="6570922" cy="4529470"/>
          </a:xfrm>
        </p:grpSpPr>
        <p:pic>
          <p:nvPicPr>
            <p:cNvPr id="13" name="Picture 12">
              <a:extLst>
                <a:ext uri="{FF2B5EF4-FFF2-40B4-BE49-F238E27FC236}">
                  <a16:creationId xmlns:a16="http://schemas.microsoft.com/office/drawing/2014/main" id="{AA558F41-1167-FB16-B182-2EC50F2BA7B3}"/>
                </a:ext>
              </a:extLst>
            </p:cNvPr>
            <p:cNvPicPr>
              <a:picLocks noChangeAspect="1"/>
            </p:cNvPicPr>
            <p:nvPr/>
          </p:nvPicPr>
          <p:blipFill rotWithShape="1">
            <a:blip r:embed="rId3"/>
            <a:srcRect l="2267" t="383" r="3021" b="926"/>
            <a:stretch/>
          </p:blipFill>
          <p:spPr>
            <a:xfrm>
              <a:off x="1504506" y="307015"/>
              <a:ext cx="6570922" cy="4529470"/>
            </a:xfrm>
            <a:prstGeom prst="rect">
              <a:avLst/>
            </a:prstGeom>
          </p:spPr>
        </p:pic>
        <p:pic>
          <p:nvPicPr>
            <p:cNvPr id="14" name="Picture 13">
              <a:extLst>
                <a:ext uri="{FF2B5EF4-FFF2-40B4-BE49-F238E27FC236}">
                  <a16:creationId xmlns:a16="http://schemas.microsoft.com/office/drawing/2014/main" id="{1AAEBF7C-2AD8-66DF-1EAB-00B7BB4EAECA}"/>
                </a:ext>
              </a:extLst>
            </p:cNvPr>
            <p:cNvPicPr>
              <a:picLocks noChangeAspect="1"/>
            </p:cNvPicPr>
            <p:nvPr/>
          </p:nvPicPr>
          <p:blipFill rotWithShape="1">
            <a:blip r:embed="rId4"/>
            <a:srcRect l="14532" t="2401" r="65130" b="76717"/>
            <a:stretch/>
          </p:blipFill>
          <p:spPr>
            <a:xfrm>
              <a:off x="2307265" y="393404"/>
              <a:ext cx="1477926" cy="978196"/>
            </a:xfrm>
            <a:prstGeom prst="ellipse">
              <a:avLst/>
            </a:prstGeom>
          </p:spPr>
        </p:pic>
        <p:pic>
          <p:nvPicPr>
            <p:cNvPr id="15" name="Picture 14">
              <a:extLst>
                <a:ext uri="{FF2B5EF4-FFF2-40B4-BE49-F238E27FC236}">
                  <a16:creationId xmlns:a16="http://schemas.microsoft.com/office/drawing/2014/main" id="{28BAB2FE-88AF-B78F-4924-EE8A2ADF8A4B}"/>
                </a:ext>
              </a:extLst>
            </p:cNvPr>
            <p:cNvPicPr>
              <a:picLocks noChangeAspect="1"/>
            </p:cNvPicPr>
            <p:nvPr/>
          </p:nvPicPr>
          <p:blipFill rotWithShape="1">
            <a:blip r:embed="rId4"/>
            <a:srcRect l="5666" t="25620" r="73996" b="53498"/>
            <a:stretch/>
          </p:blipFill>
          <p:spPr>
            <a:xfrm>
              <a:off x="1706525" y="1457989"/>
              <a:ext cx="1477925" cy="978196"/>
            </a:xfrm>
            <a:prstGeom prst="ellipse">
              <a:avLst/>
            </a:prstGeom>
          </p:spPr>
        </p:pic>
      </p:grpSp>
      <p:sp>
        <p:nvSpPr>
          <p:cNvPr id="16" name="TextBox 15">
            <a:extLst>
              <a:ext uri="{FF2B5EF4-FFF2-40B4-BE49-F238E27FC236}">
                <a16:creationId xmlns:a16="http://schemas.microsoft.com/office/drawing/2014/main" id="{DB18CB02-501F-37E7-4704-D0E378FA621A}"/>
              </a:ext>
            </a:extLst>
          </p:cNvPr>
          <p:cNvSpPr txBox="1"/>
          <p:nvPr/>
        </p:nvSpPr>
        <p:spPr>
          <a:xfrm>
            <a:off x="1635428" y="837180"/>
            <a:ext cx="672686" cy="584775"/>
          </a:xfrm>
          <a:prstGeom prst="rect">
            <a:avLst/>
          </a:prstGeom>
          <a:noFill/>
        </p:spPr>
        <p:txBody>
          <a:bodyPr wrap="square" rtlCol="0">
            <a:spAutoFit/>
          </a:bodyPr>
          <a:lstStyle/>
          <a:p>
            <a:pPr algn="ctr"/>
            <a:r>
              <a:rPr lang="en-US" sz="1600" b="1" err="1">
                <a:solidFill>
                  <a:schemeClr val="bg1">
                    <a:lumMod val="50000"/>
                  </a:schemeClr>
                </a:solidFill>
                <a:latin typeface="#9Slide03 AllRoundGothic" panose="020B0604020202020204" charset="0"/>
                <a:cs typeface="#9Slide03 AllRoundGothic" panose="020B0604020202020204" charset="0"/>
              </a:rPr>
              <a:t>Ánh</a:t>
            </a:r>
            <a:r>
              <a:rPr lang="en-US" sz="1600" b="1">
                <a:solidFill>
                  <a:schemeClr val="bg1">
                    <a:lumMod val="50000"/>
                  </a:schemeClr>
                </a:solidFill>
                <a:latin typeface="#9Slide03 AllRoundGothic" panose="020B0604020202020204" charset="0"/>
                <a:cs typeface="#9Slide03 AllRoundGothic" panose="020B0604020202020204" charset="0"/>
              </a:rPr>
              <a:t> </a:t>
            </a:r>
            <a:r>
              <a:rPr lang="en-US" sz="1600" b="1" err="1">
                <a:solidFill>
                  <a:schemeClr val="bg1">
                    <a:lumMod val="50000"/>
                  </a:schemeClr>
                </a:solidFill>
                <a:latin typeface="#9Slide03 AllRoundGothic" panose="020B0604020202020204" charset="0"/>
                <a:cs typeface="#9Slide03 AllRoundGothic" panose="020B0604020202020204" charset="0"/>
              </a:rPr>
              <a:t>sáng</a:t>
            </a:r>
            <a:endParaRPr lang="en-US" sz="1600" b="1">
              <a:solidFill>
                <a:schemeClr val="bg1">
                  <a:lumMod val="50000"/>
                </a:schemeClr>
              </a:solidFill>
              <a:latin typeface="#9Slide03 AllRoundGothic" panose="020B0604020202020204" charset="0"/>
              <a:cs typeface="#9Slide03 AllRoundGothic" panose="020B0604020202020204" charset="0"/>
            </a:endParaRPr>
          </a:p>
        </p:txBody>
      </p:sp>
      <p:sp>
        <p:nvSpPr>
          <p:cNvPr id="17" name="TextBox 16">
            <a:extLst>
              <a:ext uri="{FF2B5EF4-FFF2-40B4-BE49-F238E27FC236}">
                <a16:creationId xmlns:a16="http://schemas.microsoft.com/office/drawing/2014/main" id="{1D812983-98E5-9221-9D70-DA6F6F72C866}"/>
              </a:ext>
            </a:extLst>
          </p:cNvPr>
          <p:cNvSpPr txBox="1"/>
          <p:nvPr/>
        </p:nvSpPr>
        <p:spPr>
          <a:xfrm>
            <a:off x="1635428" y="1848321"/>
            <a:ext cx="619228" cy="338554"/>
          </a:xfrm>
          <a:prstGeom prst="rect">
            <a:avLst/>
          </a:prstGeom>
          <a:noFill/>
        </p:spPr>
        <p:txBody>
          <a:bodyPr wrap="square" rtlCol="0">
            <a:spAutoFit/>
          </a:bodyPr>
          <a:lstStyle/>
          <a:p>
            <a:r>
              <a:rPr lang="en-US" sz="1600" b="1" err="1">
                <a:solidFill>
                  <a:schemeClr val="bg1">
                    <a:lumMod val="50000"/>
                  </a:schemeClr>
                </a:solidFill>
                <a:latin typeface="#9Slide03 AllRoundGothic" panose="020B0604020202020204" charset="0"/>
                <a:cs typeface="#9Slide03 AllRoundGothic" panose="020B0604020202020204" charset="0"/>
              </a:rPr>
              <a:t>Gió</a:t>
            </a:r>
            <a:endParaRPr lang="en-US" sz="1600" b="1">
              <a:solidFill>
                <a:schemeClr val="bg1">
                  <a:lumMod val="50000"/>
                </a:schemeClr>
              </a:solidFill>
              <a:latin typeface="#9Slide03 AllRoundGothic" panose="020B0604020202020204" charset="0"/>
              <a:cs typeface="#9Slide03 AllRoundGothic" panose="020B0604020202020204" charset="0"/>
            </a:endParaRPr>
          </a:p>
        </p:txBody>
      </p:sp>
      <p:sp>
        <p:nvSpPr>
          <p:cNvPr id="18" name="TextBox 17">
            <a:extLst>
              <a:ext uri="{FF2B5EF4-FFF2-40B4-BE49-F238E27FC236}">
                <a16:creationId xmlns:a16="http://schemas.microsoft.com/office/drawing/2014/main" id="{4AC56CD5-42A4-D5F4-B268-CC0D0BDC1670}"/>
              </a:ext>
            </a:extLst>
          </p:cNvPr>
          <p:cNvSpPr txBox="1"/>
          <p:nvPr/>
        </p:nvSpPr>
        <p:spPr>
          <a:xfrm>
            <a:off x="1635428" y="2654301"/>
            <a:ext cx="782922" cy="584775"/>
          </a:xfrm>
          <a:prstGeom prst="rect">
            <a:avLst/>
          </a:prstGeom>
          <a:noFill/>
        </p:spPr>
        <p:txBody>
          <a:bodyPr wrap="square" rtlCol="0">
            <a:spAutoFit/>
          </a:bodyPr>
          <a:lstStyle/>
          <a:p>
            <a:pPr algn="ctr"/>
            <a:r>
              <a:rPr lang="en-US" sz="1600" b="1" err="1">
                <a:solidFill>
                  <a:schemeClr val="bg1">
                    <a:lumMod val="50000"/>
                  </a:schemeClr>
                </a:solidFill>
                <a:latin typeface="#9Slide03 AllRoundGothic" panose="020B0604020202020204" charset="0"/>
                <a:cs typeface="#9Slide03 AllRoundGothic" panose="020B0604020202020204" charset="0"/>
              </a:rPr>
              <a:t>Nhiệt</a:t>
            </a:r>
            <a:r>
              <a:rPr lang="en-US" sz="1600" b="1">
                <a:solidFill>
                  <a:schemeClr val="bg1">
                    <a:lumMod val="50000"/>
                  </a:schemeClr>
                </a:solidFill>
                <a:latin typeface="#9Slide03 AllRoundGothic" panose="020B0604020202020204" charset="0"/>
                <a:cs typeface="#9Slide03 AllRoundGothic" panose="020B0604020202020204" charset="0"/>
              </a:rPr>
              <a:t> </a:t>
            </a:r>
            <a:r>
              <a:rPr lang="en-US" sz="1600" b="1" err="1">
                <a:solidFill>
                  <a:schemeClr val="bg1">
                    <a:lumMod val="50000"/>
                  </a:schemeClr>
                </a:solidFill>
                <a:latin typeface="#9Slide03 AllRoundGothic" panose="020B0604020202020204" charset="0"/>
                <a:cs typeface="#9Slide03 AllRoundGothic" panose="020B0604020202020204" charset="0"/>
              </a:rPr>
              <a:t>độ</a:t>
            </a:r>
            <a:endParaRPr lang="en-US" sz="1600" b="1">
              <a:solidFill>
                <a:schemeClr val="bg1">
                  <a:lumMod val="50000"/>
                </a:schemeClr>
              </a:solidFill>
              <a:latin typeface="#9Slide03 AllRoundGothic" panose="020B0604020202020204" charset="0"/>
              <a:cs typeface="#9Slide03 AllRoundGothic" panose="020B0604020202020204" charset="0"/>
            </a:endParaRPr>
          </a:p>
        </p:txBody>
      </p:sp>
      <p:sp>
        <p:nvSpPr>
          <p:cNvPr id="19" name="TextBox 18">
            <a:extLst>
              <a:ext uri="{FF2B5EF4-FFF2-40B4-BE49-F238E27FC236}">
                <a16:creationId xmlns:a16="http://schemas.microsoft.com/office/drawing/2014/main" id="{EFCDA49E-C0F8-74BE-FD5C-A5819BB46F18}"/>
              </a:ext>
            </a:extLst>
          </p:cNvPr>
          <p:cNvSpPr txBox="1"/>
          <p:nvPr/>
        </p:nvSpPr>
        <p:spPr>
          <a:xfrm>
            <a:off x="1635428" y="3510796"/>
            <a:ext cx="782922" cy="584775"/>
          </a:xfrm>
          <a:prstGeom prst="rect">
            <a:avLst/>
          </a:prstGeom>
          <a:noFill/>
        </p:spPr>
        <p:txBody>
          <a:bodyPr wrap="square" rtlCol="0">
            <a:spAutoFit/>
          </a:bodyPr>
          <a:lstStyle/>
          <a:p>
            <a:pPr algn="ctr"/>
            <a:r>
              <a:rPr lang="en-US" sz="1600" b="1" err="1">
                <a:solidFill>
                  <a:schemeClr val="bg1">
                    <a:lumMod val="50000"/>
                  </a:schemeClr>
                </a:solidFill>
                <a:latin typeface="#9Slide03 AllRoundGothic" panose="020B0604020202020204" charset="0"/>
                <a:cs typeface="#9Slide03 AllRoundGothic" panose="020B0604020202020204" charset="0"/>
              </a:rPr>
              <a:t>Độ</a:t>
            </a:r>
            <a:r>
              <a:rPr lang="en-US" sz="1600" b="1">
                <a:solidFill>
                  <a:schemeClr val="bg1">
                    <a:lumMod val="50000"/>
                  </a:schemeClr>
                </a:solidFill>
                <a:latin typeface="#9Slide03 AllRoundGothic" panose="020B0604020202020204" charset="0"/>
                <a:cs typeface="#9Slide03 AllRoundGothic" panose="020B0604020202020204" charset="0"/>
              </a:rPr>
              <a:t> </a:t>
            </a:r>
            <a:r>
              <a:rPr lang="en-US" sz="1600" b="1" err="1">
                <a:solidFill>
                  <a:schemeClr val="bg1">
                    <a:lumMod val="50000"/>
                  </a:schemeClr>
                </a:solidFill>
                <a:latin typeface="#9Slide03 AllRoundGothic" panose="020B0604020202020204" charset="0"/>
                <a:cs typeface="#9Slide03 AllRoundGothic" panose="020B0604020202020204" charset="0"/>
              </a:rPr>
              <a:t>ẩm</a:t>
            </a:r>
            <a:endParaRPr lang="en-US" sz="1600" b="1">
              <a:solidFill>
                <a:schemeClr val="bg1">
                  <a:lumMod val="50000"/>
                </a:schemeClr>
              </a:solidFill>
              <a:latin typeface="#9Slide03 AllRoundGothic" panose="020B0604020202020204" charset="0"/>
              <a:cs typeface="#9Slide03 AllRoundGothic" panose="020B0604020202020204" charset="0"/>
            </a:endParaRPr>
          </a:p>
        </p:txBody>
      </p:sp>
      <p:sp>
        <p:nvSpPr>
          <p:cNvPr id="20" name="TextBox 19">
            <a:extLst>
              <a:ext uri="{FF2B5EF4-FFF2-40B4-BE49-F238E27FC236}">
                <a16:creationId xmlns:a16="http://schemas.microsoft.com/office/drawing/2014/main" id="{7A46DC5F-8C6D-A4FE-3468-8C163C715FB9}"/>
              </a:ext>
            </a:extLst>
          </p:cNvPr>
          <p:cNvSpPr txBox="1"/>
          <p:nvPr/>
        </p:nvSpPr>
        <p:spPr>
          <a:xfrm>
            <a:off x="6607485" y="982695"/>
            <a:ext cx="791521" cy="584775"/>
          </a:xfrm>
          <a:prstGeom prst="rect">
            <a:avLst/>
          </a:prstGeom>
          <a:noFill/>
        </p:spPr>
        <p:txBody>
          <a:bodyPr wrap="square" rtlCol="0">
            <a:spAutoFit/>
          </a:bodyPr>
          <a:lstStyle/>
          <a:p>
            <a:pPr algn="ctr"/>
            <a:r>
              <a:rPr lang="en-US" sz="1600" b="1">
                <a:solidFill>
                  <a:schemeClr val="bg1">
                    <a:lumMod val="50000"/>
                  </a:schemeClr>
                </a:solidFill>
                <a:latin typeface="#9Slide03 AllRoundGothic" panose="020B0604020202020204" charset="0"/>
                <a:cs typeface="#9Slide03 AllRoundGothic" panose="020B0604020202020204" charset="0"/>
              </a:rPr>
              <a:t>Con </a:t>
            </a:r>
            <a:r>
              <a:rPr lang="en-US" sz="1600" b="1" err="1">
                <a:solidFill>
                  <a:schemeClr val="bg1">
                    <a:lumMod val="50000"/>
                  </a:schemeClr>
                </a:solidFill>
                <a:latin typeface="#9Slide03 AllRoundGothic" panose="020B0604020202020204" charset="0"/>
                <a:cs typeface="#9Slide03 AllRoundGothic" panose="020B0604020202020204" charset="0"/>
              </a:rPr>
              <a:t>người</a:t>
            </a:r>
            <a:endParaRPr lang="en-US" sz="1600" b="1">
              <a:solidFill>
                <a:schemeClr val="bg1">
                  <a:lumMod val="50000"/>
                </a:schemeClr>
              </a:solidFill>
              <a:latin typeface="#9Slide03 AllRoundGothic" panose="020B0604020202020204" charset="0"/>
              <a:cs typeface="#9Slide03 AllRoundGothic" panose="020B0604020202020204" charset="0"/>
            </a:endParaRPr>
          </a:p>
        </p:txBody>
      </p:sp>
      <p:sp>
        <p:nvSpPr>
          <p:cNvPr id="21" name="TextBox 20">
            <a:extLst>
              <a:ext uri="{FF2B5EF4-FFF2-40B4-BE49-F238E27FC236}">
                <a16:creationId xmlns:a16="http://schemas.microsoft.com/office/drawing/2014/main" id="{442C0F6A-256A-90AE-E47D-4EA8BF55DDBF}"/>
              </a:ext>
            </a:extLst>
          </p:cNvPr>
          <p:cNvSpPr txBox="1"/>
          <p:nvPr/>
        </p:nvSpPr>
        <p:spPr>
          <a:xfrm>
            <a:off x="6779431" y="2171077"/>
            <a:ext cx="791521" cy="584775"/>
          </a:xfrm>
          <a:prstGeom prst="rect">
            <a:avLst/>
          </a:prstGeom>
          <a:noFill/>
        </p:spPr>
        <p:txBody>
          <a:bodyPr wrap="square" rtlCol="0">
            <a:spAutoFit/>
          </a:bodyPr>
          <a:lstStyle/>
          <a:p>
            <a:pPr algn="ctr"/>
            <a:r>
              <a:rPr lang="en-US" sz="1600" b="1" err="1">
                <a:solidFill>
                  <a:schemeClr val="bg1">
                    <a:lumMod val="50000"/>
                  </a:schemeClr>
                </a:solidFill>
                <a:latin typeface="#9Slide03 AllRoundGothic" panose="020B0604020202020204" charset="0"/>
                <a:cs typeface="#9Slide03 AllRoundGothic" panose="020B0604020202020204" charset="0"/>
              </a:rPr>
              <a:t>Động</a:t>
            </a:r>
            <a:r>
              <a:rPr lang="en-US" sz="1600" b="1">
                <a:solidFill>
                  <a:schemeClr val="bg1">
                    <a:lumMod val="50000"/>
                  </a:schemeClr>
                </a:solidFill>
                <a:latin typeface="#9Slide03 AllRoundGothic" panose="020B0604020202020204" charset="0"/>
                <a:cs typeface="#9Slide03 AllRoundGothic" panose="020B0604020202020204" charset="0"/>
              </a:rPr>
              <a:t> </a:t>
            </a:r>
            <a:r>
              <a:rPr lang="en-US" sz="1600" b="1" err="1">
                <a:solidFill>
                  <a:schemeClr val="bg1">
                    <a:lumMod val="50000"/>
                  </a:schemeClr>
                </a:solidFill>
                <a:latin typeface="#9Slide03 AllRoundGothic" panose="020B0604020202020204" charset="0"/>
                <a:cs typeface="#9Slide03 AllRoundGothic" panose="020B0604020202020204" charset="0"/>
              </a:rPr>
              <a:t>vật</a:t>
            </a:r>
            <a:endParaRPr lang="en-US" sz="1600" b="1">
              <a:solidFill>
                <a:schemeClr val="bg1">
                  <a:lumMod val="50000"/>
                </a:schemeClr>
              </a:solidFill>
              <a:latin typeface="#9Slide03 AllRoundGothic" panose="020B0604020202020204" charset="0"/>
              <a:cs typeface="#9Slide03 AllRoundGothic" panose="020B0604020202020204" charset="0"/>
            </a:endParaRPr>
          </a:p>
        </p:txBody>
      </p:sp>
      <p:sp>
        <p:nvSpPr>
          <p:cNvPr id="22" name="TextBox 21">
            <a:extLst>
              <a:ext uri="{FF2B5EF4-FFF2-40B4-BE49-F238E27FC236}">
                <a16:creationId xmlns:a16="http://schemas.microsoft.com/office/drawing/2014/main" id="{E0B0CE7C-116C-3911-6B13-BF4BF57D8C62}"/>
              </a:ext>
            </a:extLst>
          </p:cNvPr>
          <p:cNvSpPr txBox="1"/>
          <p:nvPr/>
        </p:nvSpPr>
        <p:spPr>
          <a:xfrm>
            <a:off x="6779431" y="3387684"/>
            <a:ext cx="791521" cy="830997"/>
          </a:xfrm>
          <a:prstGeom prst="rect">
            <a:avLst/>
          </a:prstGeom>
          <a:noFill/>
        </p:spPr>
        <p:txBody>
          <a:bodyPr wrap="square" rtlCol="0">
            <a:spAutoFit/>
          </a:bodyPr>
          <a:lstStyle/>
          <a:p>
            <a:pPr algn="ctr"/>
            <a:r>
              <a:rPr lang="en-US" sz="1600" b="1">
                <a:solidFill>
                  <a:schemeClr val="bg1">
                    <a:lumMod val="50000"/>
                  </a:schemeClr>
                </a:solidFill>
                <a:latin typeface="#9Slide03 AllRoundGothic" panose="020B0604020202020204" charset="0"/>
                <a:cs typeface="#9Slide03 AllRoundGothic" panose="020B0604020202020204" charset="0"/>
              </a:rPr>
              <a:t>Vi </a:t>
            </a:r>
            <a:r>
              <a:rPr lang="en-US" sz="1600" b="1" err="1">
                <a:solidFill>
                  <a:schemeClr val="bg1">
                    <a:lumMod val="50000"/>
                  </a:schemeClr>
                </a:solidFill>
                <a:latin typeface="#9Slide03 AllRoundGothic" panose="020B0604020202020204" charset="0"/>
                <a:cs typeface="#9Slide03 AllRoundGothic" panose="020B0604020202020204" charset="0"/>
              </a:rPr>
              <a:t>sinh</a:t>
            </a:r>
            <a:r>
              <a:rPr lang="en-US" sz="1600" b="1">
                <a:solidFill>
                  <a:schemeClr val="bg1">
                    <a:lumMod val="50000"/>
                  </a:schemeClr>
                </a:solidFill>
                <a:latin typeface="#9Slide03 AllRoundGothic" panose="020B0604020202020204" charset="0"/>
                <a:cs typeface="#9Slide03 AllRoundGothic" panose="020B0604020202020204" charset="0"/>
              </a:rPr>
              <a:t> </a:t>
            </a:r>
            <a:r>
              <a:rPr lang="en-US" sz="1600" b="1" err="1">
                <a:solidFill>
                  <a:schemeClr val="bg1">
                    <a:lumMod val="50000"/>
                  </a:schemeClr>
                </a:solidFill>
                <a:latin typeface="#9Slide03 AllRoundGothic" panose="020B0604020202020204" charset="0"/>
                <a:cs typeface="#9Slide03 AllRoundGothic" panose="020B0604020202020204" charset="0"/>
              </a:rPr>
              <a:t>vật</a:t>
            </a:r>
            <a:endParaRPr lang="en-US" sz="1600" b="1">
              <a:solidFill>
                <a:schemeClr val="bg1">
                  <a:lumMod val="50000"/>
                </a:schemeClr>
              </a:solidFill>
              <a:latin typeface="#9Slide03 AllRoundGothic" panose="020B0604020202020204" charset="0"/>
              <a:cs typeface="#9Slide03 AllRoundGothic" panose="020B0604020202020204" charset="0"/>
            </a:endParaRPr>
          </a:p>
        </p:txBody>
      </p:sp>
      <p:sp>
        <p:nvSpPr>
          <p:cNvPr id="23" name="Left Brace 22">
            <a:extLst>
              <a:ext uri="{FF2B5EF4-FFF2-40B4-BE49-F238E27FC236}">
                <a16:creationId xmlns:a16="http://schemas.microsoft.com/office/drawing/2014/main" id="{90286E64-CC47-9D7D-F566-FBB64FB642E0}"/>
              </a:ext>
            </a:extLst>
          </p:cNvPr>
          <p:cNvSpPr/>
          <p:nvPr/>
        </p:nvSpPr>
        <p:spPr>
          <a:xfrm>
            <a:off x="1236164" y="837180"/>
            <a:ext cx="449424" cy="338150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4" name="Left Brace 23">
            <a:extLst>
              <a:ext uri="{FF2B5EF4-FFF2-40B4-BE49-F238E27FC236}">
                <a16:creationId xmlns:a16="http://schemas.microsoft.com/office/drawing/2014/main" id="{B3B62662-8116-7FAE-9C4B-22752A84420C}"/>
              </a:ext>
            </a:extLst>
          </p:cNvPr>
          <p:cNvSpPr/>
          <p:nvPr/>
        </p:nvSpPr>
        <p:spPr>
          <a:xfrm flipH="1">
            <a:off x="7362158" y="935189"/>
            <a:ext cx="449424" cy="338150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AF9BF12E-ECCF-A831-4BA3-BBC2295D1D12}"/>
              </a:ext>
            </a:extLst>
          </p:cNvPr>
          <p:cNvSpPr txBox="1"/>
          <p:nvPr/>
        </p:nvSpPr>
        <p:spPr>
          <a:xfrm>
            <a:off x="267634" y="1693125"/>
            <a:ext cx="946541" cy="1540678"/>
          </a:xfrm>
          <a:prstGeom prst="rect">
            <a:avLst/>
          </a:prstGeom>
          <a:noFill/>
          <a:ln>
            <a:solidFill>
              <a:schemeClr val="accent3">
                <a:lumMod val="10000"/>
              </a:schemeClr>
            </a:solidFill>
            <a:prstDash val="lgDash"/>
          </a:ln>
        </p:spPr>
        <p:txBody>
          <a:bodyPr wrap="square" rtlCol="0">
            <a:spAutoFit/>
          </a:bodyPr>
          <a:lstStyle/>
          <a:p>
            <a:pPr algn="ctr">
              <a:lnSpc>
                <a:spcPct val="120000"/>
              </a:lnSpc>
            </a:pPr>
            <a:r>
              <a:rPr lang="en-US" sz="2000" b="1" err="1">
                <a:solidFill>
                  <a:schemeClr val="tx1">
                    <a:lumMod val="90000"/>
                    <a:lumOff val="10000"/>
                  </a:schemeClr>
                </a:solidFill>
                <a:latin typeface="Montserrat Alternates" panose="020B0604020202020204" charset="0"/>
              </a:rPr>
              <a:t>Nhân</a:t>
            </a:r>
            <a:r>
              <a:rPr lang="en-US" sz="2000" b="1">
                <a:solidFill>
                  <a:schemeClr val="tx1">
                    <a:lumMod val="90000"/>
                    <a:lumOff val="10000"/>
                  </a:schemeClr>
                </a:solidFill>
                <a:latin typeface="Montserrat Alternates" panose="020B0604020202020204" charset="0"/>
              </a:rPr>
              <a:t> </a:t>
            </a:r>
            <a:r>
              <a:rPr lang="en-US" sz="2000" b="1" err="1">
                <a:solidFill>
                  <a:schemeClr val="tx1">
                    <a:lumMod val="90000"/>
                    <a:lumOff val="10000"/>
                  </a:schemeClr>
                </a:solidFill>
                <a:latin typeface="Montserrat Alternates" panose="020B0604020202020204" charset="0"/>
              </a:rPr>
              <a:t>tố</a:t>
            </a:r>
            <a:r>
              <a:rPr lang="en-US" sz="2000" b="1">
                <a:solidFill>
                  <a:schemeClr val="tx1">
                    <a:lumMod val="90000"/>
                    <a:lumOff val="10000"/>
                  </a:schemeClr>
                </a:solidFill>
                <a:latin typeface="Montserrat Alternates" panose="020B0604020202020204" charset="0"/>
              </a:rPr>
              <a:t> </a:t>
            </a:r>
          </a:p>
          <a:p>
            <a:pPr algn="ctr">
              <a:lnSpc>
                <a:spcPct val="120000"/>
              </a:lnSpc>
            </a:pPr>
            <a:r>
              <a:rPr lang="en-US" sz="2000" b="1" err="1">
                <a:solidFill>
                  <a:schemeClr val="tx1">
                    <a:lumMod val="90000"/>
                    <a:lumOff val="10000"/>
                  </a:schemeClr>
                </a:solidFill>
                <a:latin typeface="Montserrat Alternates" panose="020B0604020202020204" charset="0"/>
              </a:rPr>
              <a:t>vô</a:t>
            </a:r>
            <a:r>
              <a:rPr lang="en-US" sz="2000" b="1">
                <a:solidFill>
                  <a:schemeClr val="tx1">
                    <a:lumMod val="90000"/>
                    <a:lumOff val="10000"/>
                  </a:schemeClr>
                </a:solidFill>
                <a:latin typeface="Montserrat Alternates" panose="020B0604020202020204" charset="0"/>
              </a:rPr>
              <a:t> </a:t>
            </a:r>
          </a:p>
          <a:p>
            <a:pPr algn="ctr">
              <a:lnSpc>
                <a:spcPct val="120000"/>
              </a:lnSpc>
            </a:pPr>
            <a:r>
              <a:rPr lang="en-US" sz="2000" b="1" err="1">
                <a:solidFill>
                  <a:schemeClr val="tx1">
                    <a:lumMod val="90000"/>
                    <a:lumOff val="10000"/>
                  </a:schemeClr>
                </a:solidFill>
                <a:latin typeface="Montserrat Alternates" panose="020B0604020202020204" charset="0"/>
              </a:rPr>
              <a:t>sinh</a:t>
            </a:r>
            <a:endParaRPr lang="vi-VN" sz="2000" b="1">
              <a:solidFill>
                <a:schemeClr val="tx1">
                  <a:lumMod val="90000"/>
                  <a:lumOff val="10000"/>
                </a:schemeClr>
              </a:solidFill>
              <a:latin typeface="Montserrat Alternates" panose="020B0604020202020204" charset="0"/>
            </a:endParaRPr>
          </a:p>
        </p:txBody>
      </p:sp>
      <p:sp>
        <p:nvSpPr>
          <p:cNvPr id="26" name="TextBox 25">
            <a:extLst>
              <a:ext uri="{FF2B5EF4-FFF2-40B4-BE49-F238E27FC236}">
                <a16:creationId xmlns:a16="http://schemas.microsoft.com/office/drawing/2014/main" id="{6284F68E-77E4-1FEC-7F6B-C55DD5215175}"/>
              </a:ext>
            </a:extLst>
          </p:cNvPr>
          <p:cNvSpPr txBox="1"/>
          <p:nvPr/>
        </p:nvSpPr>
        <p:spPr>
          <a:xfrm>
            <a:off x="7815296" y="1591917"/>
            <a:ext cx="946541" cy="1540678"/>
          </a:xfrm>
          <a:prstGeom prst="rect">
            <a:avLst/>
          </a:prstGeom>
          <a:noFill/>
          <a:ln>
            <a:solidFill>
              <a:schemeClr val="accent3">
                <a:lumMod val="10000"/>
              </a:schemeClr>
            </a:solidFill>
            <a:prstDash val="lgDash"/>
          </a:ln>
        </p:spPr>
        <p:txBody>
          <a:bodyPr wrap="square" rtlCol="0">
            <a:spAutoFit/>
          </a:bodyPr>
          <a:lstStyle/>
          <a:p>
            <a:pPr algn="ctr">
              <a:lnSpc>
                <a:spcPct val="120000"/>
              </a:lnSpc>
            </a:pPr>
            <a:r>
              <a:rPr lang="en-US" sz="2000" b="1" err="1">
                <a:solidFill>
                  <a:schemeClr val="tx1">
                    <a:lumMod val="90000"/>
                    <a:lumOff val="10000"/>
                  </a:schemeClr>
                </a:solidFill>
                <a:latin typeface="Montserrat Alternates" panose="020B0604020202020204" charset="0"/>
              </a:rPr>
              <a:t>Nhân</a:t>
            </a:r>
            <a:r>
              <a:rPr lang="en-US" sz="2000" b="1">
                <a:solidFill>
                  <a:schemeClr val="tx1">
                    <a:lumMod val="90000"/>
                    <a:lumOff val="10000"/>
                  </a:schemeClr>
                </a:solidFill>
                <a:latin typeface="Montserrat Alternates" panose="020B0604020202020204" charset="0"/>
              </a:rPr>
              <a:t> </a:t>
            </a:r>
            <a:r>
              <a:rPr lang="en-US" sz="2000" b="1" err="1">
                <a:solidFill>
                  <a:schemeClr val="tx1">
                    <a:lumMod val="90000"/>
                    <a:lumOff val="10000"/>
                  </a:schemeClr>
                </a:solidFill>
                <a:latin typeface="Montserrat Alternates" panose="020B0604020202020204" charset="0"/>
              </a:rPr>
              <a:t>tố</a:t>
            </a:r>
            <a:r>
              <a:rPr lang="en-US" sz="2000" b="1">
                <a:solidFill>
                  <a:schemeClr val="tx1">
                    <a:lumMod val="90000"/>
                    <a:lumOff val="10000"/>
                  </a:schemeClr>
                </a:solidFill>
                <a:latin typeface="Montserrat Alternates" panose="020B0604020202020204" charset="0"/>
              </a:rPr>
              <a:t> </a:t>
            </a:r>
          </a:p>
          <a:p>
            <a:pPr algn="ctr">
              <a:lnSpc>
                <a:spcPct val="120000"/>
              </a:lnSpc>
            </a:pPr>
            <a:r>
              <a:rPr lang="en-US" sz="2000" b="1" err="1">
                <a:solidFill>
                  <a:schemeClr val="tx1">
                    <a:lumMod val="90000"/>
                    <a:lumOff val="10000"/>
                  </a:schemeClr>
                </a:solidFill>
                <a:latin typeface="Montserrat Alternates" panose="020B0604020202020204" charset="0"/>
              </a:rPr>
              <a:t>hữu</a:t>
            </a:r>
            <a:r>
              <a:rPr lang="en-US" sz="2000" b="1">
                <a:solidFill>
                  <a:schemeClr val="tx1">
                    <a:lumMod val="90000"/>
                    <a:lumOff val="10000"/>
                  </a:schemeClr>
                </a:solidFill>
                <a:latin typeface="Montserrat Alternates" panose="020B0604020202020204" charset="0"/>
              </a:rPr>
              <a:t>  </a:t>
            </a:r>
          </a:p>
          <a:p>
            <a:pPr algn="ctr">
              <a:lnSpc>
                <a:spcPct val="120000"/>
              </a:lnSpc>
            </a:pPr>
            <a:r>
              <a:rPr lang="en-US" sz="2000" b="1" err="1">
                <a:solidFill>
                  <a:schemeClr val="tx1">
                    <a:lumMod val="90000"/>
                    <a:lumOff val="10000"/>
                  </a:schemeClr>
                </a:solidFill>
                <a:latin typeface="Montserrat Alternates" panose="020B0604020202020204" charset="0"/>
              </a:rPr>
              <a:t>sinh</a:t>
            </a:r>
            <a:endParaRPr lang="vi-VN" sz="2000" b="1">
              <a:solidFill>
                <a:schemeClr val="tx1">
                  <a:lumMod val="90000"/>
                  <a:lumOff val="10000"/>
                </a:schemeClr>
              </a:solidFill>
              <a:latin typeface="Montserrat Alternates" panose="020B0604020202020204" charset="0"/>
            </a:endParaRPr>
          </a:p>
        </p:txBody>
      </p:sp>
      <p:sp>
        <p:nvSpPr>
          <p:cNvPr id="2" name="Google Shape;8668;p46">
            <a:extLst>
              <a:ext uri="{FF2B5EF4-FFF2-40B4-BE49-F238E27FC236}">
                <a16:creationId xmlns:a16="http://schemas.microsoft.com/office/drawing/2014/main" id="{576369C9-DA7D-2220-8636-7E9696378FC1}"/>
              </a:ext>
            </a:extLst>
          </p:cNvPr>
          <p:cNvSpPr txBox="1">
            <a:spLocks noGrp="1"/>
          </p:cNvSpPr>
          <p:nvPr>
            <p:ph type="title"/>
          </p:nvPr>
        </p:nvSpPr>
        <p:spPr>
          <a:xfrm>
            <a:off x="298867" y="4520252"/>
            <a:ext cx="8987062" cy="4752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sz="1800" err="1">
                <a:solidFill>
                  <a:schemeClr val="tx1">
                    <a:lumMod val="90000"/>
                    <a:lumOff val="10000"/>
                  </a:schemeClr>
                </a:solidFill>
                <a:latin typeface="Montserrat Alternates" panose="020B0604020202020204" charset="0"/>
              </a:rPr>
              <a:t>Hình</a:t>
            </a:r>
            <a:r>
              <a:rPr lang="en-US" sz="1800">
                <a:solidFill>
                  <a:schemeClr val="tx1">
                    <a:lumMod val="90000"/>
                    <a:lumOff val="10000"/>
                  </a:schemeClr>
                </a:solidFill>
                <a:latin typeface="Montserrat Alternates" panose="020B0604020202020204" charset="0"/>
              </a:rPr>
              <a:t> 38.2. Một số nhân tố sinh thái tác động lên đời sống của cây xanh</a:t>
            </a:r>
            <a:endParaRPr sz="1800">
              <a:solidFill>
                <a:schemeClr val="tx1">
                  <a:lumMod val="90000"/>
                  <a:lumOff val="10000"/>
                </a:schemeClr>
              </a:solidFill>
              <a:latin typeface="Montserrat Alternates" panose="020B06040202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animBg="1"/>
      <p:bldP spid="24"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412018220"/>
              </p:ext>
            </p:extLst>
          </p:nvPr>
        </p:nvGraphicFramePr>
        <p:xfrm>
          <a:off x="125187" y="561075"/>
          <a:ext cx="8926286" cy="3589020"/>
        </p:xfrm>
        <a:graphic>
          <a:graphicData uri="http://schemas.openxmlformats.org/drawingml/2006/table">
            <a:tbl>
              <a:tblPr firstRow="1" bandRow="1">
                <a:tableStyleId>{5940675A-B579-460E-94D1-54222C63F5DA}</a:tableStyleId>
              </a:tblPr>
              <a:tblGrid>
                <a:gridCol w="4445286">
                  <a:extLst>
                    <a:ext uri="{9D8B030D-6E8A-4147-A177-3AD203B41FA5}">
                      <a16:colId xmlns:a16="http://schemas.microsoft.com/office/drawing/2014/main" val="20000"/>
                    </a:ext>
                  </a:extLst>
                </a:gridCol>
                <a:gridCol w="4481000">
                  <a:extLst>
                    <a:ext uri="{9D8B030D-6E8A-4147-A177-3AD203B41FA5}">
                      <a16:colId xmlns:a16="http://schemas.microsoft.com/office/drawing/2014/main" val="20001"/>
                    </a:ext>
                  </a:extLst>
                </a:gridCol>
              </a:tblGrid>
              <a:tr h="434340">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Nhóm</a:t>
                      </a:r>
                      <a:r>
                        <a:rPr lang="en-US" sz="2400" baseline="0" dirty="0">
                          <a:solidFill>
                            <a:srgbClr val="FF0000"/>
                          </a:solidFill>
                          <a:latin typeface="Times New Roman" panose="02020603050405020304" pitchFamily="18" charset="0"/>
                          <a:cs typeface="Times New Roman" panose="02020603050405020304" pitchFamily="18" charset="0"/>
                        </a:rPr>
                        <a:t> </a:t>
                      </a:r>
                      <a:r>
                        <a:rPr lang="en-US" sz="2400" baseline="0" dirty="0" err="1">
                          <a:solidFill>
                            <a:srgbClr val="FF0000"/>
                          </a:solidFill>
                          <a:latin typeface="Times New Roman" panose="02020603050405020304" pitchFamily="18" charset="0"/>
                          <a:cs typeface="Times New Roman" panose="02020603050405020304" pitchFamily="18" charset="0"/>
                        </a:rPr>
                        <a:t>nhân</a:t>
                      </a:r>
                      <a:r>
                        <a:rPr lang="en-US" sz="2400" baseline="0" dirty="0">
                          <a:solidFill>
                            <a:srgbClr val="FF0000"/>
                          </a:solidFill>
                          <a:latin typeface="Times New Roman" panose="02020603050405020304" pitchFamily="18" charset="0"/>
                          <a:cs typeface="Times New Roman" panose="02020603050405020304" pitchFamily="18" charset="0"/>
                        </a:rPr>
                        <a:t> </a:t>
                      </a:r>
                      <a:r>
                        <a:rPr lang="en-US" sz="2400" baseline="0" dirty="0" err="1">
                          <a:solidFill>
                            <a:srgbClr val="FF0000"/>
                          </a:solidFill>
                          <a:latin typeface="Times New Roman" panose="02020603050405020304" pitchFamily="18" charset="0"/>
                          <a:cs typeface="Times New Roman" panose="02020603050405020304" pitchFamily="18" charset="0"/>
                        </a:rPr>
                        <a:t>tố</a:t>
                      </a:r>
                      <a:r>
                        <a:rPr lang="en-US" sz="2400" baseline="0" dirty="0">
                          <a:solidFill>
                            <a:srgbClr val="FF0000"/>
                          </a:solidFill>
                          <a:latin typeface="Times New Roman" panose="02020603050405020304" pitchFamily="18" charset="0"/>
                          <a:cs typeface="Times New Roman" panose="02020603050405020304" pitchFamily="18" charset="0"/>
                        </a:rPr>
                        <a:t> </a:t>
                      </a:r>
                      <a:r>
                        <a:rPr lang="en-US" sz="2400" baseline="0" dirty="0" err="1">
                          <a:solidFill>
                            <a:srgbClr val="FF0000"/>
                          </a:solidFill>
                          <a:latin typeface="Times New Roman" panose="02020603050405020304" pitchFamily="18" charset="0"/>
                          <a:cs typeface="Times New Roman" panose="02020603050405020304" pitchFamily="18" charset="0"/>
                        </a:rPr>
                        <a:t>sinh</a:t>
                      </a:r>
                      <a:r>
                        <a:rPr lang="en-US" sz="2400" baseline="0" dirty="0">
                          <a:solidFill>
                            <a:srgbClr val="FF0000"/>
                          </a:solidFill>
                          <a:latin typeface="Times New Roman" panose="02020603050405020304" pitchFamily="18" charset="0"/>
                          <a:cs typeface="Times New Roman" panose="02020603050405020304" pitchFamily="18" charset="0"/>
                        </a:rPr>
                        <a:t> </a:t>
                      </a:r>
                      <a:r>
                        <a:rPr lang="en-US" sz="2400" baseline="0" dirty="0" err="1">
                          <a:solidFill>
                            <a:srgbClr val="FF0000"/>
                          </a:solidFill>
                          <a:latin typeface="Times New Roman" panose="02020603050405020304" pitchFamily="18" charset="0"/>
                          <a:cs typeface="Times New Roman" panose="02020603050405020304" pitchFamily="18" charset="0"/>
                        </a:rPr>
                        <a:t>thái</a:t>
                      </a:r>
                      <a:r>
                        <a:rPr lang="en-US" sz="2400" baseline="0" dirty="0">
                          <a:solidFill>
                            <a:srgbClr val="FF0000"/>
                          </a:solidFill>
                          <a:latin typeface="Times New Roman" panose="02020603050405020304" pitchFamily="18" charset="0"/>
                          <a:cs typeface="Times New Roman" panose="02020603050405020304" pitchFamily="18" charset="0"/>
                        </a:rPr>
                        <a:t> </a:t>
                      </a:r>
                      <a:r>
                        <a:rPr lang="en-US" sz="2400" baseline="0" dirty="0" err="1">
                          <a:solidFill>
                            <a:srgbClr val="FF0000"/>
                          </a:solidFill>
                          <a:latin typeface="Times New Roman" panose="02020603050405020304" pitchFamily="18" charset="0"/>
                          <a:cs typeface="Times New Roman" panose="02020603050405020304" pitchFamily="18" charset="0"/>
                        </a:rPr>
                        <a:t>vô</a:t>
                      </a:r>
                      <a:r>
                        <a:rPr lang="en-US" sz="2400" baseline="0" dirty="0">
                          <a:solidFill>
                            <a:srgbClr val="FF0000"/>
                          </a:solidFill>
                          <a:latin typeface="Times New Roman" panose="02020603050405020304" pitchFamily="18" charset="0"/>
                          <a:cs typeface="Times New Roman" panose="02020603050405020304" pitchFamily="18" charset="0"/>
                        </a:rPr>
                        <a:t> </a:t>
                      </a:r>
                      <a:r>
                        <a:rPr lang="en-US" sz="2400" baseline="0" dirty="0" err="1">
                          <a:solidFill>
                            <a:srgbClr val="FF0000"/>
                          </a:solidFill>
                          <a:latin typeface="Times New Roman" panose="02020603050405020304" pitchFamily="18" charset="0"/>
                          <a:cs typeface="Times New Roman" panose="02020603050405020304" pitchFamily="18" charset="0"/>
                        </a:rPr>
                        <a:t>sinh</a:t>
                      </a:r>
                      <a:endParaRPr lang="en-US" sz="2400" dirty="0">
                        <a:solidFill>
                          <a:srgbClr val="FF0000"/>
                        </a:solidFill>
                        <a:latin typeface="Times New Roman" pitchFamily="18" charset="0"/>
                        <a:cs typeface="Times New Roman" pitchFamily="18"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FF0000"/>
                          </a:solidFill>
                          <a:latin typeface="Times New Roman" panose="02020603050405020304" pitchFamily="18" charset="0"/>
                          <a:cs typeface="Times New Roman" panose="02020603050405020304" pitchFamily="18" charset="0"/>
                        </a:rPr>
                        <a:t>Nhóm</a:t>
                      </a:r>
                      <a:r>
                        <a:rPr lang="en-US" sz="2400" baseline="0" dirty="0">
                          <a:solidFill>
                            <a:srgbClr val="FF0000"/>
                          </a:solidFill>
                          <a:latin typeface="Times New Roman" panose="02020603050405020304" pitchFamily="18" charset="0"/>
                          <a:cs typeface="Times New Roman" panose="02020603050405020304" pitchFamily="18" charset="0"/>
                        </a:rPr>
                        <a:t> </a:t>
                      </a:r>
                      <a:r>
                        <a:rPr lang="en-US" sz="2400" baseline="0" dirty="0" err="1">
                          <a:solidFill>
                            <a:srgbClr val="FF0000"/>
                          </a:solidFill>
                          <a:latin typeface="Times New Roman" panose="02020603050405020304" pitchFamily="18" charset="0"/>
                          <a:cs typeface="Times New Roman" panose="02020603050405020304" pitchFamily="18" charset="0"/>
                        </a:rPr>
                        <a:t>nhân</a:t>
                      </a:r>
                      <a:r>
                        <a:rPr lang="en-US" sz="2400" baseline="0" dirty="0">
                          <a:solidFill>
                            <a:srgbClr val="FF0000"/>
                          </a:solidFill>
                          <a:latin typeface="Times New Roman" panose="02020603050405020304" pitchFamily="18" charset="0"/>
                          <a:cs typeface="Times New Roman" panose="02020603050405020304" pitchFamily="18" charset="0"/>
                        </a:rPr>
                        <a:t> </a:t>
                      </a:r>
                      <a:r>
                        <a:rPr lang="en-US" sz="2400" baseline="0" dirty="0" err="1">
                          <a:solidFill>
                            <a:srgbClr val="FF0000"/>
                          </a:solidFill>
                          <a:latin typeface="Times New Roman" panose="02020603050405020304" pitchFamily="18" charset="0"/>
                          <a:cs typeface="Times New Roman" panose="02020603050405020304" pitchFamily="18" charset="0"/>
                        </a:rPr>
                        <a:t>tố</a:t>
                      </a:r>
                      <a:r>
                        <a:rPr lang="en-US" sz="2400" baseline="0" dirty="0">
                          <a:solidFill>
                            <a:srgbClr val="FF0000"/>
                          </a:solidFill>
                          <a:latin typeface="Times New Roman" panose="02020603050405020304" pitchFamily="18" charset="0"/>
                          <a:cs typeface="Times New Roman" panose="02020603050405020304" pitchFamily="18" charset="0"/>
                        </a:rPr>
                        <a:t> </a:t>
                      </a:r>
                      <a:r>
                        <a:rPr lang="en-US" sz="2400" baseline="0" dirty="0" err="1">
                          <a:solidFill>
                            <a:srgbClr val="FF0000"/>
                          </a:solidFill>
                          <a:latin typeface="Times New Roman" panose="02020603050405020304" pitchFamily="18" charset="0"/>
                          <a:cs typeface="Times New Roman" panose="02020603050405020304" pitchFamily="18" charset="0"/>
                        </a:rPr>
                        <a:t>sinh</a:t>
                      </a:r>
                      <a:r>
                        <a:rPr lang="en-US" sz="2400" baseline="0" dirty="0">
                          <a:solidFill>
                            <a:srgbClr val="FF0000"/>
                          </a:solidFill>
                          <a:latin typeface="Times New Roman" panose="02020603050405020304" pitchFamily="18" charset="0"/>
                          <a:cs typeface="Times New Roman" panose="02020603050405020304" pitchFamily="18" charset="0"/>
                        </a:rPr>
                        <a:t> </a:t>
                      </a:r>
                      <a:r>
                        <a:rPr lang="en-US" sz="2400" baseline="0" dirty="0" err="1">
                          <a:solidFill>
                            <a:srgbClr val="FF0000"/>
                          </a:solidFill>
                          <a:latin typeface="Times New Roman" panose="02020603050405020304" pitchFamily="18" charset="0"/>
                          <a:cs typeface="Times New Roman" panose="02020603050405020304" pitchFamily="18" charset="0"/>
                        </a:rPr>
                        <a:t>thái</a:t>
                      </a:r>
                      <a:r>
                        <a:rPr lang="en-US" sz="2400" baseline="0" dirty="0">
                          <a:solidFill>
                            <a:srgbClr val="FF0000"/>
                          </a:solidFill>
                          <a:latin typeface="Times New Roman" panose="02020603050405020304" pitchFamily="18" charset="0"/>
                          <a:cs typeface="Times New Roman" panose="02020603050405020304" pitchFamily="18" charset="0"/>
                        </a:rPr>
                        <a:t> </a:t>
                      </a:r>
                      <a:r>
                        <a:rPr lang="en-US" sz="2400" baseline="0" dirty="0" err="1">
                          <a:solidFill>
                            <a:srgbClr val="FF0000"/>
                          </a:solidFill>
                          <a:latin typeface="Times New Roman" panose="02020603050405020304" pitchFamily="18" charset="0"/>
                          <a:cs typeface="Times New Roman" panose="02020603050405020304" pitchFamily="18" charset="0"/>
                        </a:rPr>
                        <a:t>hữu</a:t>
                      </a:r>
                      <a:r>
                        <a:rPr lang="en-US" sz="2400" baseline="0" dirty="0">
                          <a:solidFill>
                            <a:srgbClr val="FF0000"/>
                          </a:solidFill>
                          <a:latin typeface="Times New Roman" panose="02020603050405020304" pitchFamily="18" charset="0"/>
                          <a:cs typeface="Times New Roman" panose="02020603050405020304" pitchFamily="18" charset="0"/>
                        </a:rPr>
                        <a:t> </a:t>
                      </a:r>
                      <a:r>
                        <a:rPr lang="en-US" sz="2400" baseline="0" dirty="0" err="1">
                          <a:solidFill>
                            <a:srgbClr val="FF0000"/>
                          </a:solidFill>
                          <a:latin typeface="Times New Roman" panose="02020603050405020304" pitchFamily="18" charset="0"/>
                          <a:cs typeface="Times New Roman" panose="02020603050405020304" pitchFamily="18" charset="0"/>
                        </a:rPr>
                        <a:t>sinh</a:t>
                      </a:r>
                      <a:endParaRPr lang="en-US" sz="2400" dirty="0">
                        <a:solidFill>
                          <a:srgbClr val="FF0000"/>
                        </a:solidFill>
                        <a:latin typeface="Times New Roman" pitchFamily="18" charset="0"/>
                        <a:cs typeface="Times New Roman" pitchFamily="18" charset="0"/>
                      </a:endParaRPr>
                    </a:p>
                  </a:txBody>
                  <a:tcPr marL="68580" marR="68580" marT="34290" marB="34290"/>
                </a:tc>
                <a:extLst>
                  <a:ext uri="{0D108BD9-81ED-4DB2-BD59-A6C34878D82A}">
                    <a16:rowId xmlns:a16="http://schemas.microsoft.com/office/drawing/2014/main" val="10000"/>
                  </a:ext>
                </a:extLst>
              </a:tr>
              <a:tr h="1714500">
                <a:tc>
                  <a:txBody>
                    <a:bodyPr/>
                    <a:lstStyle/>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latin typeface="Times New Roman" pitchFamily="18" charset="0"/>
                        <a:cs typeface="Times New Roman" pitchFamily="18" charset="0"/>
                      </a:endParaRPr>
                    </a:p>
                  </a:txBody>
                  <a:tcPr marL="68580" marR="68580" marT="34290" marB="34290"/>
                </a:tc>
                <a:tc>
                  <a:txBody>
                    <a:bodyPr/>
                    <a:lstStyle/>
                    <a:p>
                      <a:pPr algn="ctr"/>
                      <a:endParaRPr lang="en-US" sz="2400" dirty="0">
                        <a:latin typeface="Times New Roman" pitchFamily="18" charset="0"/>
                        <a:cs typeface="Times New Roman" pitchFamily="18" charset="0"/>
                      </a:endParaRPr>
                    </a:p>
                  </a:txBody>
                  <a:tcPr marL="68580" marR="68580" marT="34290" marB="34290"/>
                </a:tc>
                <a:extLst>
                  <a:ext uri="{0D108BD9-81ED-4DB2-BD59-A6C34878D82A}">
                    <a16:rowId xmlns:a16="http://schemas.microsoft.com/office/drawing/2014/main" val="10001"/>
                  </a:ext>
                </a:extLst>
              </a:tr>
              <a:tr h="1440180">
                <a:tc>
                  <a:txBody>
                    <a:bodyPr/>
                    <a:lstStyle/>
                    <a:p>
                      <a:pPr algn="ctr"/>
                      <a:endParaRPr lang="en-US" sz="1800" dirty="0"/>
                    </a:p>
                    <a:p>
                      <a:pPr algn="ctr"/>
                      <a:endParaRPr lang="en-US" sz="1800" dirty="0"/>
                    </a:p>
                    <a:p>
                      <a:pPr algn="ctr"/>
                      <a:endParaRPr lang="en-US" sz="1800" dirty="0"/>
                    </a:p>
                    <a:p>
                      <a:pPr algn="ctr"/>
                      <a:endParaRPr lang="en-US" sz="1800" dirty="0"/>
                    </a:p>
                    <a:p>
                      <a:pPr algn="ctr"/>
                      <a:endParaRPr lang="en-US" sz="1800" dirty="0">
                        <a:latin typeface="Times New Roman" pitchFamily="18" charset="0"/>
                        <a:cs typeface="Times New Roman" pitchFamily="18" charset="0"/>
                      </a:endParaRPr>
                    </a:p>
                  </a:txBody>
                  <a:tcPr marL="68580" marR="68580" marT="34290" marB="34290"/>
                </a:tc>
                <a:tc>
                  <a:txBody>
                    <a:bodyPr/>
                    <a:lstStyle/>
                    <a:p>
                      <a:pPr algn="ctr"/>
                      <a:endParaRPr lang="en-US" sz="2400" dirty="0">
                        <a:latin typeface="Times New Roman" pitchFamily="18" charset="0"/>
                        <a:cs typeface="Times New Roman" pitchFamily="18" charset="0"/>
                      </a:endParaRPr>
                    </a:p>
                  </a:txBody>
                  <a:tcPr marL="68580" marR="68580" marT="34290" marB="34290"/>
                </a:tc>
                <a:extLst>
                  <a:ext uri="{0D108BD9-81ED-4DB2-BD59-A6C34878D82A}">
                    <a16:rowId xmlns:a16="http://schemas.microsoft.com/office/drawing/2014/main" val="10002"/>
                  </a:ext>
                </a:extLst>
              </a:tr>
            </a:tbl>
          </a:graphicData>
        </a:graphic>
      </p:graphicFrame>
      <p:sp>
        <p:nvSpPr>
          <p:cNvPr id="7" name="TextBox 6"/>
          <p:cNvSpPr txBox="1"/>
          <p:nvPr/>
        </p:nvSpPr>
        <p:spPr>
          <a:xfrm>
            <a:off x="164988" y="1157383"/>
            <a:ext cx="4423342" cy="1384995"/>
          </a:xfrm>
          <a:prstGeom prst="rect">
            <a:avLst/>
          </a:prstGeom>
          <a:noFill/>
        </p:spPr>
        <p:txBody>
          <a:bodyPr wrap="square" rtlCol="0">
            <a:spAutoFit/>
          </a:bodyPr>
          <a:lstStyle/>
          <a:p>
            <a:pPr algn="just"/>
            <a:r>
              <a:rPr lang="vi-VN" sz="2100" dirty="0">
                <a:solidFill>
                  <a:srgbClr val="0033CC"/>
                </a:solidFill>
                <a:latin typeface="Times New Roman" pitchFamily="18" charset="0"/>
                <a:cs typeface="Times New Roman" pitchFamily="18" charset="0"/>
              </a:rPr>
              <a:t>- Là những nhân tố vật lí, hóa học của môi trường; các nhân tố này tác động đến đặc điểm hình thái, chức năng sinh lí và tập tính của sinh vật.</a:t>
            </a:r>
            <a:endParaRPr lang="en-US" sz="2100" dirty="0">
              <a:solidFill>
                <a:srgbClr val="0033CC"/>
              </a:solidFill>
              <a:latin typeface="Times New Roman" pitchFamily="18" charset="0"/>
              <a:cs typeface="Times New Roman" pitchFamily="18" charset="0"/>
            </a:endParaRPr>
          </a:p>
        </p:txBody>
      </p:sp>
      <p:sp>
        <p:nvSpPr>
          <p:cNvPr id="8" name="TextBox 7"/>
          <p:cNvSpPr txBox="1"/>
          <p:nvPr/>
        </p:nvSpPr>
        <p:spPr>
          <a:xfrm>
            <a:off x="186248" y="2815322"/>
            <a:ext cx="4402082" cy="1061829"/>
          </a:xfrm>
          <a:prstGeom prst="rect">
            <a:avLst/>
          </a:prstGeom>
          <a:noFill/>
        </p:spPr>
        <p:txBody>
          <a:bodyPr wrap="square" rtlCol="0">
            <a:spAutoFit/>
          </a:bodyPr>
          <a:lstStyle/>
          <a:p>
            <a:pPr algn="just"/>
            <a:r>
              <a:rPr lang="vi-VN" sz="2100" dirty="0">
                <a:solidFill>
                  <a:srgbClr val="0033CC"/>
                </a:solidFill>
                <a:latin typeface="Times New Roman" pitchFamily="18" charset="0"/>
                <a:cs typeface="Times New Roman" pitchFamily="18" charset="0"/>
              </a:rPr>
              <a:t>- Ví dụ: Ánh sáng, nhiệt độ, độ ẩm, không khí,… là các nhân tố vô sinh tác động đến cây xanh.</a:t>
            </a:r>
            <a:endParaRPr lang="en-US" sz="2100" dirty="0">
              <a:solidFill>
                <a:srgbClr val="0033CC"/>
              </a:solidFill>
              <a:latin typeface="Times New Roman" pitchFamily="18" charset="0"/>
              <a:cs typeface="Times New Roman" pitchFamily="18" charset="0"/>
            </a:endParaRPr>
          </a:p>
        </p:txBody>
      </p:sp>
      <p:sp>
        <p:nvSpPr>
          <p:cNvPr id="9" name="TextBox 8"/>
          <p:cNvSpPr txBox="1"/>
          <p:nvPr/>
        </p:nvSpPr>
        <p:spPr>
          <a:xfrm>
            <a:off x="4532199" y="1056940"/>
            <a:ext cx="4475389" cy="1384995"/>
          </a:xfrm>
          <a:prstGeom prst="rect">
            <a:avLst/>
          </a:prstGeom>
          <a:noFill/>
        </p:spPr>
        <p:txBody>
          <a:bodyPr wrap="square" rtlCol="0">
            <a:spAutoFit/>
          </a:bodyPr>
          <a:lstStyle/>
          <a:p>
            <a:pPr algn="just"/>
            <a:r>
              <a:rPr lang="vi-VN" sz="2100" dirty="0">
                <a:solidFill>
                  <a:srgbClr val="0033CC"/>
                </a:solidFill>
                <a:latin typeface="Times New Roman" pitchFamily="18" charset="0"/>
                <a:cs typeface="Times New Roman" pitchFamily="18" charset="0"/>
              </a:rPr>
              <a:t>- Là các nhân tố sống tác động đến sinh vật; các nhân tố này tạo nên mối quan hệ giữa các </a:t>
            </a:r>
            <a:r>
              <a:rPr lang="en-US" sz="2100" dirty="0">
                <a:solidFill>
                  <a:srgbClr val="0033CC"/>
                </a:solidFill>
                <a:latin typeface="Times New Roman" pitchFamily="18" charset="0"/>
                <a:cs typeface="Times New Roman" pitchFamily="18" charset="0"/>
              </a:rPr>
              <a:t>SV</a:t>
            </a:r>
            <a:r>
              <a:rPr lang="vi-VN" sz="2100" dirty="0">
                <a:solidFill>
                  <a:srgbClr val="0033CC"/>
                </a:solidFill>
                <a:latin typeface="Times New Roman" pitchFamily="18" charset="0"/>
                <a:cs typeface="Times New Roman" pitchFamily="18" charset="0"/>
              </a:rPr>
              <a:t>trong môi trường (quan hệ hỗ trợ, cạnh tranh hoặc đối địch).</a:t>
            </a:r>
            <a:endParaRPr lang="en-US" sz="2100" dirty="0">
              <a:solidFill>
                <a:srgbClr val="0033CC"/>
              </a:solidFill>
              <a:latin typeface="Times New Roman" pitchFamily="18" charset="0"/>
              <a:cs typeface="Times New Roman" pitchFamily="18" charset="0"/>
            </a:endParaRPr>
          </a:p>
        </p:txBody>
      </p:sp>
      <p:sp>
        <p:nvSpPr>
          <p:cNvPr id="10" name="TextBox 9"/>
          <p:cNvSpPr txBox="1"/>
          <p:nvPr/>
        </p:nvSpPr>
        <p:spPr>
          <a:xfrm>
            <a:off x="4570295" y="2724878"/>
            <a:ext cx="4448518" cy="1384995"/>
          </a:xfrm>
          <a:prstGeom prst="rect">
            <a:avLst/>
          </a:prstGeom>
          <a:noFill/>
        </p:spPr>
        <p:txBody>
          <a:bodyPr wrap="square" rtlCol="0">
            <a:spAutoFit/>
          </a:bodyPr>
          <a:lstStyle/>
          <a:p>
            <a:pPr algn="just"/>
            <a:r>
              <a:rPr lang="vi-VN" sz="2100" dirty="0">
                <a:solidFill>
                  <a:srgbClr val="0033CC"/>
                </a:solidFill>
                <a:latin typeface="Times New Roman" pitchFamily="18" charset="0"/>
                <a:cs typeface="Times New Roman" pitchFamily="18" charset="0"/>
              </a:rPr>
              <a:t>- Ví dụ: Cùng sống trên một cánh đồng lúa, cỏ dại cạnh tranh chất dinh dưỡng với lúa nên khi cỏ dại phát triển thì năng suất lúa giảm.</a:t>
            </a:r>
            <a:endParaRPr lang="en-US" sz="2100" dirty="0">
              <a:solidFill>
                <a:srgbClr val="0033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Effect transition="in" filter="fade">
                                      <p:cBhvr>
                                        <p:cTn id="33" dur="1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Effect transition="in" filter="fade">
                                      <p:cBhvr>
                                        <p:cTn id="4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4" name="Picture 3">
            <a:extLst>
              <a:ext uri="{FF2B5EF4-FFF2-40B4-BE49-F238E27FC236}">
                <a16:creationId xmlns:a16="http://schemas.microsoft.com/office/drawing/2014/main" id="{6643E11A-08DE-D11E-067B-DEE5E6302987}"/>
              </a:ext>
            </a:extLst>
          </p:cNvPr>
          <p:cNvPicPr>
            <a:picLocks noChangeAspect="1"/>
          </p:cNvPicPr>
          <p:nvPr/>
        </p:nvPicPr>
        <p:blipFill>
          <a:blip r:embed="rId3"/>
          <a:stretch>
            <a:fillRect/>
          </a:stretch>
        </p:blipFill>
        <p:spPr>
          <a:xfrm>
            <a:off x="130224" y="243030"/>
            <a:ext cx="4083141" cy="2751682"/>
          </a:xfrm>
          <a:prstGeom prst="rect">
            <a:avLst/>
          </a:prstGeom>
          <a:ln>
            <a:noFill/>
          </a:ln>
          <a:effectLst>
            <a:softEdge rad="112500"/>
          </a:effectLst>
        </p:spPr>
      </p:pic>
      <p:pic>
        <p:nvPicPr>
          <p:cNvPr id="5" name="Picture 4">
            <a:extLst>
              <a:ext uri="{FF2B5EF4-FFF2-40B4-BE49-F238E27FC236}">
                <a16:creationId xmlns:a16="http://schemas.microsoft.com/office/drawing/2014/main" id="{56641339-086A-07EE-1926-1324C61965D6}"/>
              </a:ext>
            </a:extLst>
          </p:cNvPr>
          <p:cNvPicPr>
            <a:picLocks noChangeAspect="1"/>
          </p:cNvPicPr>
          <p:nvPr/>
        </p:nvPicPr>
        <p:blipFill>
          <a:blip r:embed="rId4"/>
          <a:stretch>
            <a:fillRect/>
          </a:stretch>
        </p:blipFill>
        <p:spPr>
          <a:xfrm>
            <a:off x="4213365" y="132347"/>
            <a:ext cx="4872601" cy="2920829"/>
          </a:xfrm>
          <a:prstGeom prst="rect">
            <a:avLst/>
          </a:prstGeom>
          <a:ln>
            <a:noFill/>
          </a:ln>
          <a:effectLst>
            <a:softEdge rad="112500"/>
          </a:effectLst>
        </p:spPr>
      </p:pic>
      <p:sp>
        <p:nvSpPr>
          <p:cNvPr id="6" name="TextBox 5">
            <a:extLst>
              <a:ext uri="{FF2B5EF4-FFF2-40B4-BE49-F238E27FC236}">
                <a16:creationId xmlns:a16="http://schemas.microsoft.com/office/drawing/2014/main" id="{104A8DD2-4336-BB36-E8B1-6405A12A7102}"/>
              </a:ext>
            </a:extLst>
          </p:cNvPr>
          <p:cNvSpPr txBox="1"/>
          <p:nvPr/>
        </p:nvSpPr>
        <p:spPr>
          <a:xfrm>
            <a:off x="185522" y="3060581"/>
            <a:ext cx="3972544" cy="1881797"/>
          </a:xfrm>
          <a:prstGeom prst="rect">
            <a:avLst/>
          </a:prstGeom>
          <a:noFill/>
          <a:ln>
            <a:solidFill>
              <a:schemeClr val="accent3">
                <a:lumMod val="10000"/>
              </a:schemeClr>
            </a:solidFill>
            <a:prstDash val="lgDash"/>
          </a:ln>
        </p:spPr>
        <p:txBody>
          <a:bodyPr wrap="square" rtlCol="0">
            <a:spAutoFit/>
          </a:bodyPr>
          <a:lstStyle/>
          <a:p>
            <a:pPr algn="just">
              <a:lnSpc>
                <a:spcPct val="120000"/>
              </a:lnSpc>
            </a:pPr>
            <a:r>
              <a:rPr lang="vi-VN" dirty="0">
                <a:solidFill>
                  <a:schemeClr val="tx1">
                    <a:lumMod val="90000"/>
                    <a:lumOff val="10000"/>
                  </a:schemeClr>
                </a:solidFill>
                <a:latin typeface="Montserrat Alternates" panose="020B0604020202020204" charset="0"/>
              </a:rPr>
              <a:t>Gấu ở vùng Bắc cực có đặc điểm thích nghi với nhiệt độ giá lạnh: lông dày và dài, lớp mỡ dày; có tập tính ngủ đông và hoạt động trong mùa hạ vào ban ngày</a:t>
            </a:r>
            <a:endParaRPr lang="en-US" dirty="0">
              <a:solidFill>
                <a:schemeClr val="tx1">
                  <a:lumMod val="90000"/>
                  <a:lumOff val="10000"/>
                </a:schemeClr>
              </a:solidFill>
              <a:latin typeface="Montserrat Alternates" panose="020B0604020202020204" charset="0"/>
            </a:endParaRPr>
          </a:p>
          <a:p>
            <a:pPr algn="just">
              <a:lnSpc>
                <a:spcPct val="120000"/>
              </a:lnSpc>
            </a:pPr>
            <a:endParaRPr lang="en-US" dirty="0">
              <a:solidFill>
                <a:schemeClr val="tx1">
                  <a:lumMod val="90000"/>
                  <a:lumOff val="10000"/>
                </a:schemeClr>
              </a:solidFill>
              <a:latin typeface="Montserrat Alternates" panose="020B0604020202020204" charset="0"/>
            </a:endParaRPr>
          </a:p>
          <a:p>
            <a:pPr algn="just">
              <a:lnSpc>
                <a:spcPct val="120000"/>
              </a:lnSpc>
            </a:pPr>
            <a:endParaRPr lang="en-US" dirty="0">
              <a:solidFill>
                <a:schemeClr val="tx1">
                  <a:lumMod val="90000"/>
                  <a:lumOff val="10000"/>
                </a:schemeClr>
              </a:solidFill>
              <a:latin typeface="Montserrat Alternates" panose="020B0604020202020204" charset="0"/>
            </a:endParaRPr>
          </a:p>
          <a:p>
            <a:pPr algn="just">
              <a:lnSpc>
                <a:spcPct val="120000"/>
              </a:lnSpc>
            </a:pPr>
            <a:endParaRPr lang="vi-VN" dirty="0">
              <a:solidFill>
                <a:schemeClr val="tx1">
                  <a:lumMod val="90000"/>
                  <a:lumOff val="10000"/>
                </a:schemeClr>
              </a:solidFill>
              <a:latin typeface="Montserrat Alternates" panose="020B0604020202020204" charset="0"/>
            </a:endParaRPr>
          </a:p>
        </p:txBody>
      </p:sp>
      <p:sp>
        <p:nvSpPr>
          <p:cNvPr id="7" name="TextBox 6">
            <a:extLst>
              <a:ext uri="{FF2B5EF4-FFF2-40B4-BE49-F238E27FC236}">
                <a16:creationId xmlns:a16="http://schemas.microsoft.com/office/drawing/2014/main" id="{0D3706CB-58AF-3CE3-23A3-BDFE5D599FD4}"/>
              </a:ext>
            </a:extLst>
          </p:cNvPr>
          <p:cNvSpPr txBox="1"/>
          <p:nvPr/>
        </p:nvSpPr>
        <p:spPr>
          <a:xfrm>
            <a:off x="4319337" y="3060581"/>
            <a:ext cx="4694438" cy="1881797"/>
          </a:xfrm>
          <a:prstGeom prst="rect">
            <a:avLst/>
          </a:prstGeom>
          <a:noFill/>
          <a:ln>
            <a:solidFill>
              <a:schemeClr val="accent3">
                <a:lumMod val="10000"/>
              </a:schemeClr>
            </a:solidFill>
            <a:prstDash val="lgDash"/>
          </a:ln>
        </p:spPr>
        <p:txBody>
          <a:bodyPr wrap="square" rtlCol="0">
            <a:spAutoFit/>
          </a:bodyPr>
          <a:lstStyle/>
          <a:p>
            <a:pPr algn="just">
              <a:lnSpc>
                <a:spcPct val="120000"/>
              </a:lnSpc>
            </a:pPr>
            <a:r>
              <a:rPr lang="vi-VN">
                <a:solidFill>
                  <a:schemeClr val="tx1">
                    <a:lumMod val="90000"/>
                    <a:lumOff val="10000"/>
                  </a:schemeClr>
                </a:solidFill>
                <a:latin typeface="Montserrat Alternates" panose="020B0604020202020204" charset="0"/>
              </a:rPr>
              <a:t>Xương rồng ở sa mạc có đặc điểm thích nghi với điều kiện khô hạn: lá biến thành gai để hạn chế thoát hơi nước. Thân mọng nước giúp dự trữ nước, thân thường xẻ rãnh dọc từ đỉnh thân tới gốc để tạo thành dòng chảy hướng dòng nước mưa hoặc sương xuống gốc, rễ nông và lan rộng để lấy được nhiều nước mưa hoặc sương.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49B8-5B54-8A5F-BC3C-42C576EFDEAE}"/>
              </a:ext>
            </a:extLst>
          </p:cNvPr>
          <p:cNvSpPr>
            <a:spLocks noGrp="1"/>
          </p:cNvSpPr>
          <p:nvPr>
            <p:ph type="title"/>
          </p:nvPr>
        </p:nvSpPr>
        <p:spPr>
          <a:xfrm>
            <a:off x="311700" y="247973"/>
            <a:ext cx="8520600" cy="481635"/>
          </a:xfrm>
        </p:spPr>
        <p:txBody>
          <a:bodyPr/>
          <a:lstStyle/>
          <a:p>
            <a:r>
              <a:rPr lang="en-US" sz="2400" i="1" dirty="0" err="1">
                <a:solidFill>
                  <a:srgbClr val="FF0000"/>
                </a:solidFill>
              </a:rPr>
              <a:t>Vậy</a:t>
            </a:r>
            <a:r>
              <a:rPr lang="en-US" sz="2400" i="1" dirty="0">
                <a:solidFill>
                  <a:srgbClr val="FF0000"/>
                </a:solidFill>
              </a:rPr>
              <a:t> con </a:t>
            </a:r>
            <a:r>
              <a:rPr lang="en-US" sz="2400" i="1" dirty="0" err="1">
                <a:solidFill>
                  <a:srgbClr val="FF0000"/>
                </a:solidFill>
              </a:rPr>
              <a:t>người</a:t>
            </a:r>
            <a:r>
              <a:rPr lang="en-US" sz="2400" i="1" dirty="0">
                <a:solidFill>
                  <a:srgbClr val="FF0000"/>
                </a:solidFill>
              </a:rPr>
              <a:t> </a:t>
            </a:r>
            <a:r>
              <a:rPr lang="en-US" sz="2400" i="1" dirty="0" err="1">
                <a:solidFill>
                  <a:srgbClr val="FF0000"/>
                </a:solidFill>
              </a:rPr>
              <a:t>thuộc</a:t>
            </a:r>
            <a:r>
              <a:rPr lang="en-US" sz="2400" i="1" dirty="0">
                <a:solidFill>
                  <a:srgbClr val="FF0000"/>
                </a:solidFill>
              </a:rPr>
              <a:t> </a:t>
            </a:r>
            <a:r>
              <a:rPr lang="en-US" sz="2400" i="1" dirty="0" err="1">
                <a:solidFill>
                  <a:srgbClr val="FF0000"/>
                </a:solidFill>
              </a:rPr>
              <a:t>nhóm</a:t>
            </a:r>
            <a:r>
              <a:rPr lang="en-US" sz="2400" i="1" dirty="0">
                <a:solidFill>
                  <a:srgbClr val="FF0000"/>
                </a:solidFill>
              </a:rPr>
              <a:t> </a:t>
            </a:r>
            <a:r>
              <a:rPr lang="en-US" sz="2400" i="1" dirty="0" err="1">
                <a:solidFill>
                  <a:srgbClr val="FF0000"/>
                </a:solidFill>
              </a:rPr>
              <a:t>nhân</a:t>
            </a:r>
            <a:r>
              <a:rPr lang="en-US" sz="2400" i="1" dirty="0">
                <a:solidFill>
                  <a:srgbClr val="FF0000"/>
                </a:solidFill>
              </a:rPr>
              <a:t> </a:t>
            </a:r>
            <a:r>
              <a:rPr lang="en-US" sz="2400" i="1" dirty="0" err="1">
                <a:solidFill>
                  <a:srgbClr val="FF0000"/>
                </a:solidFill>
              </a:rPr>
              <a:t>tố</a:t>
            </a:r>
            <a:r>
              <a:rPr lang="en-US" sz="2400" i="1" dirty="0">
                <a:solidFill>
                  <a:srgbClr val="FF0000"/>
                </a:solidFill>
              </a:rPr>
              <a:t> </a:t>
            </a:r>
            <a:r>
              <a:rPr lang="en-US" sz="2400" i="1" dirty="0" err="1">
                <a:solidFill>
                  <a:srgbClr val="FF0000"/>
                </a:solidFill>
              </a:rPr>
              <a:t>sinh</a:t>
            </a:r>
            <a:r>
              <a:rPr lang="en-US" sz="2400" i="1" dirty="0">
                <a:solidFill>
                  <a:srgbClr val="FF0000"/>
                </a:solidFill>
              </a:rPr>
              <a:t> </a:t>
            </a:r>
            <a:r>
              <a:rPr lang="en-US" sz="2400" i="1" dirty="0" err="1">
                <a:solidFill>
                  <a:srgbClr val="FF0000"/>
                </a:solidFill>
              </a:rPr>
              <a:t>thái</a:t>
            </a:r>
            <a:r>
              <a:rPr lang="en-US" sz="2400" i="1" dirty="0">
                <a:solidFill>
                  <a:srgbClr val="FF0000"/>
                </a:solidFill>
              </a:rPr>
              <a:t> </a:t>
            </a:r>
            <a:r>
              <a:rPr lang="en-US" sz="2400" i="1" dirty="0" err="1">
                <a:solidFill>
                  <a:srgbClr val="FF0000"/>
                </a:solidFill>
              </a:rPr>
              <a:t>nào</a:t>
            </a:r>
            <a:r>
              <a:rPr lang="en-US" sz="2400" i="1" dirty="0">
                <a:solidFill>
                  <a:srgbClr val="FF0000"/>
                </a:solidFill>
              </a:rPr>
              <a:t>?</a:t>
            </a:r>
          </a:p>
        </p:txBody>
      </p:sp>
      <p:sp>
        <p:nvSpPr>
          <p:cNvPr id="4" name="TextBox 15">
            <a:extLst>
              <a:ext uri="{FF2B5EF4-FFF2-40B4-BE49-F238E27FC236}">
                <a16:creationId xmlns:a16="http://schemas.microsoft.com/office/drawing/2014/main" id="{93A94108-9C2C-B7B7-7E63-F3DAD623846F}"/>
              </a:ext>
            </a:extLst>
          </p:cNvPr>
          <p:cNvSpPr txBox="1"/>
          <p:nvPr/>
        </p:nvSpPr>
        <p:spPr>
          <a:xfrm>
            <a:off x="643180" y="1147468"/>
            <a:ext cx="6991923" cy="2540183"/>
          </a:xfrm>
          <a:prstGeom prst="rect">
            <a:avLst/>
          </a:prstGeom>
        </p:spPr>
        <p:txBody>
          <a:bodyPr wrap="square" lIns="0" tIns="0" rIns="0" bIns="0" rtlCol="0" anchor="t">
            <a:spAutoFit/>
          </a:bodyPr>
          <a:lstStyle/>
          <a:p>
            <a:pPr algn="just">
              <a:lnSpc>
                <a:spcPct val="120000"/>
              </a:lnSpc>
              <a:spcBef>
                <a:spcPct val="0"/>
              </a:spcBef>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hữu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9842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0">
            <a:extLst>
              <a:ext uri="{FF2B5EF4-FFF2-40B4-BE49-F238E27FC236}">
                <a16:creationId xmlns:a16="http://schemas.microsoft.com/office/drawing/2014/main" id="{B10460E7-73B7-81B3-9944-0E6576A19486}"/>
              </a:ext>
            </a:extLst>
          </p:cNvPr>
          <p:cNvSpPr>
            <a:spLocks noChangeArrowheads="1"/>
          </p:cNvSpPr>
          <p:nvPr/>
        </p:nvSpPr>
        <p:spPr bwMode="auto">
          <a:xfrm>
            <a:off x="1182291" y="-57150"/>
            <a:ext cx="6818709" cy="351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100" b="1">
                <a:latin typeface="Times New Roman" panose="02020603050405020304" pitchFamily="18" charset="0"/>
              </a:rPr>
              <a:t>Một số hình ảnh về sự tác động của con người đến môi trường.</a:t>
            </a:r>
          </a:p>
        </p:txBody>
      </p:sp>
      <p:sp>
        <p:nvSpPr>
          <p:cNvPr id="25611" name="Rectangle 11">
            <a:extLst>
              <a:ext uri="{FF2B5EF4-FFF2-40B4-BE49-F238E27FC236}">
                <a16:creationId xmlns:a16="http://schemas.microsoft.com/office/drawing/2014/main" id="{D781D628-7E89-B3E1-54EF-F84509DF026C}"/>
              </a:ext>
            </a:extLst>
          </p:cNvPr>
          <p:cNvSpPr>
            <a:spLocks noChangeArrowheads="1"/>
          </p:cNvSpPr>
          <p:nvPr/>
        </p:nvSpPr>
        <p:spPr bwMode="auto">
          <a:xfrm>
            <a:off x="1147763" y="546497"/>
            <a:ext cx="20002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100" b="1">
                <a:solidFill>
                  <a:srgbClr val="FF0000"/>
                </a:solidFill>
                <a:latin typeface="Times New Roman" panose="02020603050405020304" pitchFamily="18" charset="0"/>
              </a:rPr>
              <a:t>Tác động tích cực</a:t>
            </a:r>
          </a:p>
        </p:txBody>
      </p:sp>
      <p:sp>
        <p:nvSpPr>
          <p:cNvPr id="25612" name="Rectangle 12">
            <a:extLst>
              <a:ext uri="{FF2B5EF4-FFF2-40B4-BE49-F238E27FC236}">
                <a16:creationId xmlns:a16="http://schemas.microsoft.com/office/drawing/2014/main" id="{7D5E9781-C6B7-DF96-AAD2-B92E458FAC41}"/>
              </a:ext>
            </a:extLst>
          </p:cNvPr>
          <p:cNvSpPr>
            <a:spLocks noChangeArrowheads="1"/>
          </p:cNvSpPr>
          <p:nvPr/>
        </p:nvSpPr>
        <p:spPr bwMode="auto">
          <a:xfrm>
            <a:off x="6024563" y="557213"/>
            <a:ext cx="194310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100" b="1">
                <a:solidFill>
                  <a:srgbClr val="FF0000"/>
                </a:solidFill>
                <a:latin typeface="Times New Roman" panose="02020603050405020304" pitchFamily="18" charset="0"/>
              </a:rPr>
              <a:t>Tác động tiêu cực</a:t>
            </a:r>
          </a:p>
        </p:txBody>
      </p:sp>
      <p:sp>
        <p:nvSpPr>
          <p:cNvPr id="114693" name="Line 20">
            <a:extLst>
              <a:ext uri="{FF2B5EF4-FFF2-40B4-BE49-F238E27FC236}">
                <a16:creationId xmlns:a16="http://schemas.microsoft.com/office/drawing/2014/main" id="{CB6CB769-EE7D-E568-E5BB-48919144D867}"/>
              </a:ext>
            </a:extLst>
          </p:cNvPr>
          <p:cNvSpPr>
            <a:spLocks noChangeShapeType="1"/>
          </p:cNvSpPr>
          <p:nvPr/>
        </p:nvSpPr>
        <p:spPr bwMode="auto">
          <a:xfrm>
            <a:off x="4572000" y="628650"/>
            <a:ext cx="0" cy="4514850"/>
          </a:xfrm>
          <a:prstGeom prst="line">
            <a:avLst/>
          </a:prstGeom>
          <a:noFill/>
          <a:ln w="9525">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nvGrpSpPr>
          <p:cNvPr id="25624" name="Group 24">
            <a:extLst>
              <a:ext uri="{FF2B5EF4-FFF2-40B4-BE49-F238E27FC236}">
                <a16:creationId xmlns:a16="http://schemas.microsoft.com/office/drawing/2014/main" id="{70976A07-A8E3-2411-AB0D-57412DFEC982}"/>
              </a:ext>
            </a:extLst>
          </p:cNvPr>
          <p:cNvGrpSpPr>
            <a:grpSpLocks/>
          </p:cNvGrpSpPr>
          <p:nvPr/>
        </p:nvGrpSpPr>
        <p:grpSpPr bwMode="auto">
          <a:xfrm>
            <a:off x="161925" y="2922985"/>
            <a:ext cx="4381500" cy="2220515"/>
            <a:chOff x="48" y="2400"/>
            <a:chExt cx="3096" cy="1822"/>
          </a:xfrm>
        </p:grpSpPr>
        <p:pic>
          <p:nvPicPr>
            <p:cNvPr id="114704" name="Picture 19" descr="Hinh1">
              <a:extLst>
                <a:ext uri="{FF2B5EF4-FFF2-40B4-BE49-F238E27FC236}">
                  <a16:creationId xmlns:a16="http://schemas.microsoft.com/office/drawing/2014/main" id="{6E2B5097-766C-143D-4E57-A0AEAEFE9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 y="2400"/>
              <a:ext cx="3096" cy="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5" name="Rectangle 22">
              <a:extLst>
                <a:ext uri="{FF2B5EF4-FFF2-40B4-BE49-F238E27FC236}">
                  <a16:creationId xmlns:a16="http://schemas.microsoft.com/office/drawing/2014/main" id="{3D86D2AB-E2E8-DC71-9938-0D13233FBE63}"/>
                </a:ext>
              </a:extLst>
            </p:cNvPr>
            <p:cNvSpPr>
              <a:spLocks noChangeArrowheads="1"/>
            </p:cNvSpPr>
            <p:nvPr/>
          </p:nvSpPr>
          <p:spPr bwMode="auto">
            <a:xfrm>
              <a:off x="2088" y="3894"/>
              <a:ext cx="1056" cy="328"/>
            </a:xfrm>
            <a:prstGeom prst="rect">
              <a:avLst/>
            </a:prstGeom>
            <a:solidFill>
              <a:schemeClr val="accent4">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en-US" altLang="en-US" sz="1800" b="1">
                  <a:solidFill>
                    <a:srgbClr val="000099"/>
                  </a:solidFill>
                  <a:latin typeface="Times New Roman" panose="02020603050405020304" pitchFamily="18" charset="0"/>
                </a:rPr>
                <a:t>Xử lí nước thải</a:t>
              </a:r>
            </a:p>
          </p:txBody>
        </p:sp>
      </p:grpSp>
      <p:grpSp>
        <p:nvGrpSpPr>
          <p:cNvPr id="25627" name="Group 27">
            <a:extLst>
              <a:ext uri="{FF2B5EF4-FFF2-40B4-BE49-F238E27FC236}">
                <a16:creationId xmlns:a16="http://schemas.microsoft.com/office/drawing/2014/main" id="{2C6CF309-0092-A1BB-848F-9B3DD8C35000}"/>
              </a:ext>
            </a:extLst>
          </p:cNvPr>
          <p:cNvGrpSpPr>
            <a:grpSpLocks/>
          </p:cNvGrpSpPr>
          <p:nvPr/>
        </p:nvGrpSpPr>
        <p:grpSpPr bwMode="auto">
          <a:xfrm>
            <a:off x="4620816" y="921544"/>
            <a:ext cx="4523184" cy="1879997"/>
            <a:chOff x="2969" y="528"/>
            <a:chExt cx="2889" cy="1920"/>
          </a:xfrm>
        </p:grpSpPr>
        <p:pic>
          <p:nvPicPr>
            <p:cNvPr id="114702" name="Picture 13" descr="f7033af2a0abb161fcbf87b71b6d008a">
              <a:extLst>
                <a:ext uri="{FF2B5EF4-FFF2-40B4-BE49-F238E27FC236}">
                  <a16:creationId xmlns:a16="http://schemas.microsoft.com/office/drawing/2014/main" id="{A72F4BDE-EE13-5D11-C783-7DD758409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9" y="528"/>
              <a:ext cx="2889"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3" name="Rectangle 25">
              <a:extLst>
                <a:ext uri="{FF2B5EF4-FFF2-40B4-BE49-F238E27FC236}">
                  <a16:creationId xmlns:a16="http://schemas.microsoft.com/office/drawing/2014/main" id="{1CF4D483-7174-ACE1-12D2-155DAC1A5AB4}"/>
                </a:ext>
              </a:extLst>
            </p:cNvPr>
            <p:cNvSpPr>
              <a:spLocks noChangeArrowheads="1"/>
            </p:cNvSpPr>
            <p:nvPr/>
          </p:nvSpPr>
          <p:spPr bwMode="auto">
            <a:xfrm>
              <a:off x="4518" y="573"/>
              <a:ext cx="1296" cy="240"/>
            </a:xfrm>
            <a:prstGeom prst="rect">
              <a:avLst/>
            </a:prstGeom>
            <a:solidFill>
              <a:schemeClr val="accent4">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en-US" altLang="en-US" sz="1800" b="1">
                  <a:solidFill>
                    <a:srgbClr val="000099"/>
                  </a:solidFill>
                  <a:latin typeface="Times New Roman" panose="02020603050405020304" pitchFamily="18" charset="0"/>
                </a:rPr>
                <a:t>Vứt rác xuống sông</a:t>
              </a:r>
            </a:p>
          </p:txBody>
        </p:sp>
      </p:grpSp>
      <p:grpSp>
        <p:nvGrpSpPr>
          <p:cNvPr id="25628" name="Group 28">
            <a:extLst>
              <a:ext uri="{FF2B5EF4-FFF2-40B4-BE49-F238E27FC236}">
                <a16:creationId xmlns:a16="http://schemas.microsoft.com/office/drawing/2014/main" id="{9658B7DC-CB4B-8E31-3A60-021B34E6B801}"/>
              </a:ext>
            </a:extLst>
          </p:cNvPr>
          <p:cNvGrpSpPr>
            <a:grpSpLocks/>
          </p:cNvGrpSpPr>
          <p:nvPr/>
        </p:nvGrpSpPr>
        <p:grpSpPr bwMode="auto">
          <a:xfrm>
            <a:off x="4622006" y="2886075"/>
            <a:ext cx="4452938" cy="2268141"/>
            <a:chOff x="3133" y="2434"/>
            <a:chExt cx="2682" cy="1943"/>
          </a:xfrm>
        </p:grpSpPr>
        <p:pic>
          <p:nvPicPr>
            <p:cNvPr id="114700" name="Picture 17" descr="h1t78">
              <a:extLst>
                <a:ext uri="{FF2B5EF4-FFF2-40B4-BE49-F238E27FC236}">
                  <a16:creationId xmlns:a16="http://schemas.microsoft.com/office/drawing/2014/main" id="{52340404-06DA-2433-246B-1B21FC918B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3" y="2457"/>
              <a:ext cx="2682"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1" name="Rectangle 26">
              <a:extLst>
                <a:ext uri="{FF2B5EF4-FFF2-40B4-BE49-F238E27FC236}">
                  <a16:creationId xmlns:a16="http://schemas.microsoft.com/office/drawing/2014/main" id="{36C45509-F9C4-D484-18A6-F0B0F0727B7F}"/>
                </a:ext>
              </a:extLst>
            </p:cNvPr>
            <p:cNvSpPr>
              <a:spLocks noChangeArrowheads="1"/>
            </p:cNvSpPr>
            <p:nvPr/>
          </p:nvSpPr>
          <p:spPr bwMode="auto">
            <a:xfrm>
              <a:off x="4398" y="2434"/>
              <a:ext cx="1417" cy="288"/>
            </a:xfrm>
            <a:prstGeom prst="rect">
              <a:avLst/>
            </a:prstGeom>
            <a:solidFill>
              <a:schemeClr val="accent4">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en-US" altLang="en-US" sz="1800" b="1">
                  <a:solidFill>
                    <a:srgbClr val="000099"/>
                  </a:solidFill>
                  <a:latin typeface="Times New Roman" panose="02020603050405020304" pitchFamily="18" charset="0"/>
                </a:rPr>
                <a:t>Khí thải từ nhà máy</a:t>
              </a:r>
            </a:p>
          </p:txBody>
        </p:sp>
      </p:grpSp>
      <p:grpSp>
        <p:nvGrpSpPr>
          <p:cNvPr id="25631" name="Group 31">
            <a:extLst>
              <a:ext uri="{FF2B5EF4-FFF2-40B4-BE49-F238E27FC236}">
                <a16:creationId xmlns:a16="http://schemas.microsoft.com/office/drawing/2014/main" id="{150B24B5-41DC-EA19-3A24-17C51D5FECD9}"/>
              </a:ext>
            </a:extLst>
          </p:cNvPr>
          <p:cNvGrpSpPr>
            <a:grpSpLocks/>
          </p:cNvGrpSpPr>
          <p:nvPr/>
        </p:nvGrpSpPr>
        <p:grpSpPr bwMode="auto">
          <a:xfrm>
            <a:off x="161925" y="921544"/>
            <a:ext cx="4381500" cy="1879997"/>
            <a:chOff x="102" y="215"/>
            <a:chExt cx="2592" cy="1872"/>
          </a:xfrm>
        </p:grpSpPr>
        <p:pic>
          <p:nvPicPr>
            <p:cNvPr id="114698" name="Picture 14" descr="20070606-BaoVeMoiTruongCuaLo">
              <a:extLst>
                <a:ext uri="{FF2B5EF4-FFF2-40B4-BE49-F238E27FC236}">
                  <a16:creationId xmlns:a16="http://schemas.microsoft.com/office/drawing/2014/main" id="{DB427272-83FB-7B5E-5C43-0C3E4A095F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 y="215"/>
              <a:ext cx="2592"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9" name="Rectangle 29">
              <a:extLst>
                <a:ext uri="{FF2B5EF4-FFF2-40B4-BE49-F238E27FC236}">
                  <a16:creationId xmlns:a16="http://schemas.microsoft.com/office/drawing/2014/main" id="{0C5C2649-27B0-AEB2-7972-5E7DBD36E2C5}"/>
                </a:ext>
              </a:extLst>
            </p:cNvPr>
            <p:cNvSpPr>
              <a:spLocks noChangeArrowheads="1"/>
            </p:cNvSpPr>
            <p:nvPr/>
          </p:nvSpPr>
          <p:spPr bwMode="auto">
            <a:xfrm>
              <a:off x="355" y="215"/>
              <a:ext cx="960" cy="240"/>
            </a:xfrm>
            <a:prstGeom prst="rect">
              <a:avLst/>
            </a:prstGeom>
            <a:solidFill>
              <a:schemeClr val="bg1"/>
            </a:solidFill>
            <a:ln>
              <a:noFill/>
            </a:ln>
            <a:effectLst/>
            <a:extLs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a:solidFill>
                    <a:srgbClr val="000099"/>
                  </a:solidFill>
                  <a:latin typeface="Times New Roman" panose="02020603050405020304" pitchFamily="18" charset="0"/>
                </a:rPr>
                <a:t>Dọn vệ sinh môi trường</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5611"/>
                                        </p:tgtEl>
                                        <p:attrNameLst>
                                          <p:attrName>style.visibility</p:attrName>
                                        </p:attrNameLst>
                                      </p:cBhvr>
                                      <p:to>
                                        <p:strVal val="visible"/>
                                      </p:to>
                                    </p:set>
                                    <p:animEffect transition="in" filter="checkerboard(across)">
                                      <p:cBhvr>
                                        <p:cTn id="7" dur="500"/>
                                        <p:tgtEl>
                                          <p:spTgt spid="256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5612"/>
                                        </p:tgtEl>
                                        <p:attrNameLst>
                                          <p:attrName>style.visibility</p:attrName>
                                        </p:attrNameLst>
                                      </p:cBhvr>
                                      <p:to>
                                        <p:strVal val="visible"/>
                                      </p:to>
                                    </p:set>
                                    <p:animEffect transition="in" filter="checkerboard(across)">
                                      <p:cBhvr>
                                        <p:cTn id="12" dur="500"/>
                                        <p:tgtEl>
                                          <p:spTgt spid="256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25631"/>
                                        </p:tgtEl>
                                        <p:attrNameLst>
                                          <p:attrName>style.visibility</p:attrName>
                                        </p:attrNameLst>
                                      </p:cBhvr>
                                      <p:to>
                                        <p:strVal val="visible"/>
                                      </p:to>
                                    </p:set>
                                    <p:animEffect transition="in" filter="strips(downLeft)">
                                      <p:cBhvr>
                                        <p:cTn id="17" dur="500"/>
                                        <p:tgtEl>
                                          <p:spTgt spid="256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25624"/>
                                        </p:tgtEl>
                                        <p:attrNameLst>
                                          <p:attrName>style.visibility</p:attrName>
                                        </p:attrNameLst>
                                      </p:cBhvr>
                                      <p:to>
                                        <p:strVal val="visible"/>
                                      </p:to>
                                    </p:set>
                                    <p:animEffect transition="in" filter="strips(downLeft)">
                                      <p:cBhvr>
                                        <p:cTn id="22" dur="500"/>
                                        <p:tgtEl>
                                          <p:spTgt spid="256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nodeType="clickEffect">
                                  <p:stCondLst>
                                    <p:cond delay="0"/>
                                  </p:stCondLst>
                                  <p:childTnLst>
                                    <p:set>
                                      <p:cBhvr>
                                        <p:cTn id="26" dur="1" fill="hold">
                                          <p:stCondLst>
                                            <p:cond delay="0"/>
                                          </p:stCondLst>
                                        </p:cTn>
                                        <p:tgtEl>
                                          <p:spTgt spid="25627"/>
                                        </p:tgtEl>
                                        <p:attrNameLst>
                                          <p:attrName>style.visibility</p:attrName>
                                        </p:attrNameLst>
                                      </p:cBhvr>
                                      <p:to>
                                        <p:strVal val="visible"/>
                                      </p:to>
                                    </p:set>
                                    <p:animEffect transition="in" filter="strips(downLeft)">
                                      <p:cBhvr>
                                        <p:cTn id="27" dur="500"/>
                                        <p:tgtEl>
                                          <p:spTgt spid="2562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nodeType="clickEffect">
                                  <p:stCondLst>
                                    <p:cond delay="0"/>
                                  </p:stCondLst>
                                  <p:childTnLst>
                                    <p:set>
                                      <p:cBhvr>
                                        <p:cTn id="31" dur="1" fill="hold">
                                          <p:stCondLst>
                                            <p:cond delay="0"/>
                                          </p:stCondLst>
                                        </p:cTn>
                                        <p:tgtEl>
                                          <p:spTgt spid="25628"/>
                                        </p:tgtEl>
                                        <p:attrNameLst>
                                          <p:attrName>style.visibility</p:attrName>
                                        </p:attrNameLst>
                                      </p:cBhvr>
                                      <p:to>
                                        <p:strVal val="visible"/>
                                      </p:to>
                                    </p:set>
                                    <p:animEffect transition="in" filter="strips(downLeft)">
                                      <p:cBhvr>
                                        <p:cTn id="32" dur="500"/>
                                        <p:tgtEl>
                                          <p:spTgt spid="25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1" grpId="0"/>
      <p:bldP spid="256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grpSp>
        <p:nvGrpSpPr>
          <p:cNvPr id="13" name="Group 12">
            <a:extLst>
              <a:ext uri="{FF2B5EF4-FFF2-40B4-BE49-F238E27FC236}">
                <a16:creationId xmlns:a16="http://schemas.microsoft.com/office/drawing/2014/main" id="{38D7F3D5-22D5-B4EB-11CB-BF90E14C88B6}"/>
              </a:ext>
            </a:extLst>
          </p:cNvPr>
          <p:cNvGrpSpPr/>
          <p:nvPr/>
        </p:nvGrpSpPr>
        <p:grpSpPr>
          <a:xfrm>
            <a:off x="295561" y="371959"/>
            <a:ext cx="8848439" cy="4943959"/>
            <a:chOff x="1515910" y="1306589"/>
            <a:chExt cx="9569385" cy="4371215"/>
          </a:xfrm>
        </p:grpSpPr>
        <p:sp>
          <p:nvSpPr>
            <p:cNvPr id="14" name="Freeform: Shape 3">
              <a:extLst>
                <a:ext uri="{FF2B5EF4-FFF2-40B4-BE49-F238E27FC236}">
                  <a16:creationId xmlns:a16="http://schemas.microsoft.com/office/drawing/2014/main" id="{023E0D60-8BDE-943C-7713-25A1A1D2AD8D}"/>
                </a:ext>
              </a:extLst>
            </p:cNvPr>
            <p:cNvSpPr/>
            <p:nvPr/>
          </p:nvSpPr>
          <p:spPr>
            <a:xfrm>
              <a:off x="1515910" y="1607905"/>
              <a:ext cx="9569385" cy="3822986"/>
            </a:xfrm>
            <a:custGeom>
              <a:avLst/>
              <a:gdLst>
                <a:gd name="connsiteX0" fmla="*/ 0 w 8004412"/>
                <a:gd name="connsiteY0" fmla="*/ 565966 h 3268525"/>
                <a:gd name="connsiteX1" fmla="*/ 123389 w 8004412"/>
                <a:gd name="connsiteY1" fmla="*/ 565966 h 3268525"/>
                <a:gd name="connsiteX2" fmla="*/ 120769 w 8004412"/>
                <a:gd name="connsiteY2" fmla="*/ 591950 h 3268525"/>
                <a:gd name="connsiteX3" fmla="*/ 120769 w 8004412"/>
                <a:gd name="connsiteY3" fmla="*/ 2676576 h 3268525"/>
                <a:gd name="connsiteX4" fmla="*/ 591950 w 8004412"/>
                <a:gd name="connsiteY4" fmla="*/ 3147757 h 3268525"/>
                <a:gd name="connsiteX5" fmla="*/ 6707306 w 8004412"/>
                <a:gd name="connsiteY5" fmla="*/ 3147757 h 3268525"/>
                <a:gd name="connsiteX6" fmla="*/ 6707306 w 8004412"/>
                <a:gd name="connsiteY6" fmla="*/ 3268525 h 3268525"/>
                <a:gd name="connsiteX7" fmla="*/ 544765 w 8004412"/>
                <a:gd name="connsiteY7" fmla="*/ 3268525 h 3268525"/>
                <a:gd name="connsiteX8" fmla="*/ 0 w 8004412"/>
                <a:gd name="connsiteY8" fmla="*/ 2723760 h 3268525"/>
                <a:gd name="connsiteX9" fmla="*/ 1297106 w 8004412"/>
                <a:gd name="connsiteY9" fmla="*/ 0 h 3268525"/>
                <a:gd name="connsiteX10" fmla="*/ 7459647 w 8004412"/>
                <a:gd name="connsiteY10" fmla="*/ 0 h 3268525"/>
                <a:gd name="connsiteX11" fmla="*/ 8004412 w 8004412"/>
                <a:gd name="connsiteY11" fmla="*/ 544765 h 3268525"/>
                <a:gd name="connsiteX12" fmla="*/ 8004412 w 8004412"/>
                <a:gd name="connsiteY12" fmla="*/ 2702559 h 3268525"/>
                <a:gd name="connsiteX13" fmla="*/ 7881024 w 8004412"/>
                <a:gd name="connsiteY13" fmla="*/ 2702559 h 3268525"/>
                <a:gd name="connsiteX14" fmla="*/ 7883643 w 8004412"/>
                <a:gd name="connsiteY14" fmla="*/ 2676576 h 3268525"/>
                <a:gd name="connsiteX15" fmla="*/ 7883643 w 8004412"/>
                <a:gd name="connsiteY15" fmla="*/ 591950 h 3268525"/>
                <a:gd name="connsiteX16" fmla="*/ 7412462 w 8004412"/>
                <a:gd name="connsiteY16" fmla="*/ 120769 h 3268525"/>
                <a:gd name="connsiteX17" fmla="*/ 1297106 w 8004412"/>
                <a:gd name="connsiteY17" fmla="*/ 120769 h 32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4412" h="3268525">
                  <a:moveTo>
                    <a:pt x="0" y="565966"/>
                  </a:moveTo>
                  <a:lnTo>
                    <a:pt x="123389" y="565966"/>
                  </a:lnTo>
                  <a:lnTo>
                    <a:pt x="120769" y="591950"/>
                  </a:lnTo>
                  <a:lnTo>
                    <a:pt x="120769" y="2676576"/>
                  </a:lnTo>
                  <a:cubicBezTo>
                    <a:pt x="120769" y="2936802"/>
                    <a:pt x="331724" y="3147757"/>
                    <a:pt x="591950" y="3147757"/>
                  </a:cubicBezTo>
                  <a:lnTo>
                    <a:pt x="6707306" y="3147757"/>
                  </a:lnTo>
                  <a:lnTo>
                    <a:pt x="6707306" y="3268525"/>
                  </a:lnTo>
                  <a:lnTo>
                    <a:pt x="544765" y="3268525"/>
                  </a:lnTo>
                  <a:cubicBezTo>
                    <a:pt x="243900" y="3268525"/>
                    <a:pt x="0" y="3024625"/>
                    <a:pt x="0" y="2723760"/>
                  </a:cubicBezTo>
                  <a:close/>
                  <a:moveTo>
                    <a:pt x="1297106" y="0"/>
                  </a:moveTo>
                  <a:lnTo>
                    <a:pt x="7459647" y="0"/>
                  </a:lnTo>
                  <a:cubicBezTo>
                    <a:pt x="7760512" y="0"/>
                    <a:pt x="8004412" y="243900"/>
                    <a:pt x="8004412" y="544765"/>
                  </a:cubicBezTo>
                  <a:lnTo>
                    <a:pt x="8004412" y="2702559"/>
                  </a:lnTo>
                  <a:lnTo>
                    <a:pt x="7881024" y="2702559"/>
                  </a:lnTo>
                  <a:lnTo>
                    <a:pt x="7883643" y="2676576"/>
                  </a:lnTo>
                  <a:lnTo>
                    <a:pt x="7883643" y="591950"/>
                  </a:lnTo>
                  <a:cubicBezTo>
                    <a:pt x="7883643" y="331724"/>
                    <a:pt x="7672688" y="120769"/>
                    <a:pt x="7412462" y="120769"/>
                  </a:cubicBezTo>
                  <a:lnTo>
                    <a:pt x="1297106" y="120769"/>
                  </a:lnTo>
                  <a:close/>
                </a:path>
              </a:pathLst>
            </a:custGeom>
            <a:solidFill>
              <a:srgbClr val="0E4042">
                <a:lumMod val="75000"/>
                <a:lumOff val="25000"/>
              </a:srgbClr>
            </a:solidFill>
            <a:ln w="25400" cap="flat" cmpd="sng" algn="ctr">
              <a:noFill/>
              <a:prstDash val="solid"/>
            </a:ln>
            <a:effectLst/>
          </p:spPr>
          <p:txBody>
            <a:bodyPr rot="0" spcFirstLastPara="0" vertOverflow="overflow" horzOverflow="overflow" vert="horz" wrap="square" lIns="640080" tIns="609600" rIns="640080" bIns="45720" numCol="1" spcCol="0" rtlCol="0" fromWordArt="0" anchor="ctr" anchorCtr="0" forceAA="0" compatLnSpc="1">
              <a:prstTxWarp prst="textNoShape">
                <a:avLst/>
              </a:prstTxWarp>
              <a:noAutofit/>
            </a:bodyPr>
            <a:lstStyle/>
            <a:p>
              <a:pPr marL="609585" marR="0" lvl="0" indent="-609585" algn="l" defTabSz="1219170" rtl="0" eaLnBrk="1" fontAlgn="auto" latinLnBrk="0" hangingPunct="1">
                <a:lnSpc>
                  <a:spcPct val="100000"/>
                </a:lnSpc>
                <a:spcBef>
                  <a:spcPts val="0"/>
                </a:spcBef>
                <a:spcAft>
                  <a:spcPts val="0"/>
                </a:spcAft>
                <a:buClrTx/>
                <a:buSzTx/>
                <a:buFontTx/>
                <a:buChar char="-"/>
                <a:tabLst/>
                <a:defRPr/>
              </a:pPr>
              <a:endParaRPr kumimoji="0" lang="en-US" sz="2400" b="0" i="0" u="none" strike="noStrike" kern="0" cap="none" spc="0" normalizeH="0" baseline="0" noProof="1">
                <a:ln>
                  <a:noFill/>
                </a:ln>
                <a:solidFill>
                  <a:prstClr val="white"/>
                </a:solidFill>
                <a:effectLst/>
                <a:uLnTx/>
                <a:uFillTx/>
                <a:latin typeface="Calibri" panose="020F0502020204030204"/>
                <a:ea typeface="+mn-ea"/>
                <a:cs typeface="Arial"/>
                <a:sym typeface="Arial"/>
              </a:endParaRPr>
            </a:p>
          </p:txBody>
        </p:sp>
        <p:sp>
          <p:nvSpPr>
            <p:cNvPr id="15" name="Oval 14">
              <a:extLst>
                <a:ext uri="{FF2B5EF4-FFF2-40B4-BE49-F238E27FC236}">
                  <a16:creationId xmlns:a16="http://schemas.microsoft.com/office/drawing/2014/main" id="{D261E113-D733-BEB9-7691-C309B528CEFB}"/>
                </a:ext>
              </a:extLst>
            </p:cNvPr>
            <p:cNvSpPr/>
            <p:nvPr/>
          </p:nvSpPr>
          <p:spPr>
            <a:xfrm>
              <a:off x="1515910" y="1590983"/>
              <a:ext cx="621282" cy="593569"/>
            </a:xfrm>
            <a:prstGeom prst="ellipse">
              <a:avLst/>
            </a:prstGeom>
            <a:solidFill>
              <a:schemeClr val="bg1">
                <a:lumMod val="50000"/>
              </a:schemeClr>
            </a:solidFill>
            <a:ln>
              <a:noFill/>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6" name="Oval 15">
              <a:extLst>
                <a:ext uri="{FF2B5EF4-FFF2-40B4-BE49-F238E27FC236}">
                  <a16:creationId xmlns:a16="http://schemas.microsoft.com/office/drawing/2014/main" id="{E0EA3A9E-4174-CC6D-AB87-D546D29B033B}"/>
                </a:ext>
              </a:extLst>
            </p:cNvPr>
            <p:cNvSpPr/>
            <p:nvPr/>
          </p:nvSpPr>
          <p:spPr>
            <a:xfrm>
              <a:off x="2247900" y="1306589"/>
              <a:ext cx="621282" cy="633526"/>
            </a:xfrm>
            <a:prstGeom prst="ellipse">
              <a:avLst/>
            </a:prstGeom>
            <a:solidFill>
              <a:schemeClr val="bg1">
                <a:lumMod val="50000"/>
              </a:schemeClr>
            </a:solidFill>
            <a:ln>
              <a:noFill/>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 name="Oval 16">
              <a:extLst>
                <a:ext uri="{FF2B5EF4-FFF2-40B4-BE49-F238E27FC236}">
                  <a16:creationId xmlns:a16="http://schemas.microsoft.com/office/drawing/2014/main" id="{3D0E035E-284C-6472-2D7E-0BD8C737D070}"/>
                </a:ext>
              </a:extLst>
            </p:cNvPr>
            <p:cNvSpPr/>
            <p:nvPr/>
          </p:nvSpPr>
          <p:spPr>
            <a:xfrm>
              <a:off x="9657159" y="5041410"/>
              <a:ext cx="677918" cy="636394"/>
            </a:xfrm>
            <a:prstGeom prst="ellipse">
              <a:avLst/>
            </a:prstGeom>
            <a:solidFill>
              <a:schemeClr val="bg1">
                <a:lumMod val="50000"/>
              </a:schemeClr>
            </a:solidFill>
            <a:ln>
              <a:noFill/>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8" name="Oval 17">
              <a:extLst>
                <a:ext uri="{FF2B5EF4-FFF2-40B4-BE49-F238E27FC236}">
                  <a16:creationId xmlns:a16="http://schemas.microsoft.com/office/drawing/2014/main" id="{9B87320C-C00D-76DB-CC56-D99F62820532}"/>
                </a:ext>
              </a:extLst>
            </p:cNvPr>
            <p:cNvSpPr/>
            <p:nvPr/>
          </p:nvSpPr>
          <p:spPr>
            <a:xfrm>
              <a:off x="10353305" y="4796974"/>
              <a:ext cx="604164" cy="650839"/>
            </a:xfrm>
            <a:prstGeom prst="ellipse">
              <a:avLst/>
            </a:prstGeom>
            <a:solidFill>
              <a:schemeClr val="bg1">
                <a:lumMod val="50000"/>
              </a:schemeClr>
            </a:solidFill>
            <a:ln>
              <a:noFill/>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Arial"/>
                <a:sym typeface="Arial"/>
              </a:endParaRPr>
            </a:p>
          </p:txBody>
        </p:sp>
      </p:grpSp>
      <p:sp>
        <p:nvSpPr>
          <p:cNvPr id="19" name="TextBox 18">
            <a:extLst>
              <a:ext uri="{FF2B5EF4-FFF2-40B4-BE49-F238E27FC236}">
                <a16:creationId xmlns:a16="http://schemas.microsoft.com/office/drawing/2014/main" id="{42FAD918-DFAA-EFB4-BEC2-FC26FAFB4227}"/>
              </a:ext>
            </a:extLst>
          </p:cNvPr>
          <p:cNvSpPr txBox="1"/>
          <p:nvPr/>
        </p:nvSpPr>
        <p:spPr>
          <a:xfrm>
            <a:off x="693698" y="1029287"/>
            <a:ext cx="8242962" cy="3713324"/>
          </a:xfrm>
          <a:prstGeom prst="rect">
            <a:avLst/>
          </a:prstGeom>
          <a:noFill/>
        </p:spPr>
        <p:txBody>
          <a:bodyPr wrap="square" rtlCol="0">
            <a:spAutoFit/>
          </a:bodyPr>
          <a:lstStyle/>
          <a:p>
            <a:pPr lvl="0" algn="just" defTabSz="1219170">
              <a:lnSpc>
                <a:spcPct val="120000"/>
              </a:lnSpc>
              <a:defRPr/>
            </a:pPr>
            <a:r>
              <a:rPr lang="vi-VN" sz="2200"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 Nhân tố sinh thái là các nhân tố của môi trường có tác động tới </a:t>
            </a:r>
            <a:r>
              <a:rPr lang="en-US" sz="2200"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SV</a:t>
            </a:r>
            <a:endParaRPr lang="vi-VN" sz="2200"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endParaRPr>
          </a:p>
          <a:p>
            <a:pPr lvl="0" algn="just" defTabSz="1219170">
              <a:lnSpc>
                <a:spcPct val="120000"/>
              </a:lnSpc>
              <a:defRPr/>
            </a:pPr>
            <a:r>
              <a:rPr lang="vi-VN" sz="2200" b="1"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2200"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2200" dirty="0" err="1">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Có</a:t>
            </a:r>
            <a:r>
              <a:rPr lang="en-US" sz="2200"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 2 </a:t>
            </a:r>
            <a:r>
              <a:rPr lang="en-US" sz="2200" dirty="0" err="1">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nhóm</a:t>
            </a:r>
            <a:r>
              <a:rPr lang="en-US" sz="2200"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2200" dirty="0" err="1">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nhân</a:t>
            </a:r>
            <a:r>
              <a:rPr lang="en-US" sz="2200"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2200" dirty="0" err="1">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tố</a:t>
            </a:r>
            <a:r>
              <a:rPr lang="en-US" sz="2200"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2200" dirty="0" err="1">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sinh</a:t>
            </a:r>
            <a:r>
              <a:rPr lang="en-US" sz="2200"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2200" dirty="0" err="1">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thái</a:t>
            </a:r>
            <a:r>
              <a:rPr lang="en-US" sz="2200"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a:t>
            </a:r>
          </a:p>
          <a:p>
            <a:pPr lvl="0" algn="just" defTabSz="1219170">
              <a:lnSpc>
                <a:spcPct val="120000"/>
              </a:lnSpc>
              <a:defRPr/>
            </a:pPr>
            <a:r>
              <a:rPr lang="en-US" sz="2200" b="1"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a:t>
            </a:r>
            <a:r>
              <a:rPr lang="vi-VN" sz="2200" b="1"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  Nhóm nhân tố vô sinh:  </a:t>
            </a:r>
            <a:r>
              <a:rPr lang="vi-VN" sz="2200"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ánh sáng, nhiệt độ, độ ẩm, gió, </a:t>
            </a:r>
            <a:r>
              <a:rPr lang="en-US" sz="2200" b="1"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2200" dirty="0" err="1">
                <a:solidFill>
                  <a:srgbClr val="0033CC"/>
                </a:solidFill>
                <a:latin typeface="Times New Roman" pitchFamily="18" charset="0"/>
                <a:ea typeface="#9Slide02 Tieu de rat dai 01" panose="02000000000000000000" pitchFamily="2" charset="0"/>
                <a:cs typeface="Times New Roman" pitchFamily="18" charset="0"/>
              </a:rPr>
              <a:t>c</a:t>
            </a:r>
            <a:r>
              <a:rPr lang="en-US" sz="2200" dirty="0" err="1">
                <a:solidFill>
                  <a:srgbClr val="0033CC"/>
                </a:solidFill>
                <a:latin typeface="Times New Roman" pitchFamily="18" charset="0"/>
                <a:cs typeface="Times New Roman" pitchFamily="18" charset="0"/>
              </a:rPr>
              <a:t>ác</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nhân</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tố</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này</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tác</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động</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đến</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hình</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thái</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sinh</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lí</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tập</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tính</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của</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sinh</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vật</a:t>
            </a:r>
            <a:r>
              <a:rPr lang="en-US" sz="2200" dirty="0">
                <a:solidFill>
                  <a:srgbClr val="0033CC"/>
                </a:solidFill>
                <a:latin typeface="Times New Roman" pitchFamily="18" charset="0"/>
                <a:cs typeface="Times New Roman" pitchFamily="18" charset="0"/>
              </a:rPr>
              <a:t>. Sinh </a:t>
            </a:r>
            <a:r>
              <a:rPr lang="en-US" sz="2200" dirty="0" err="1">
                <a:solidFill>
                  <a:srgbClr val="0033CC"/>
                </a:solidFill>
                <a:latin typeface="Times New Roman" pitchFamily="18" charset="0"/>
                <a:cs typeface="Times New Roman" pitchFamily="18" charset="0"/>
              </a:rPr>
              <a:t>vật</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mang</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nhiều</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đặc</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điểm</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thích</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nghi</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với</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các</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điều</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kiện</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sinh</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thái</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khác</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nhau</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của</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môi</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trường</a:t>
            </a:r>
            <a:r>
              <a:rPr lang="en-US" sz="2200" dirty="0">
                <a:solidFill>
                  <a:srgbClr val="0033CC"/>
                </a:solidFill>
                <a:latin typeface="Times New Roman" pitchFamily="18" charset="0"/>
                <a:cs typeface="Times New Roman" pitchFamily="18" charset="0"/>
              </a:rPr>
              <a:t>.</a:t>
            </a:r>
            <a:endParaRPr lang="vi-VN" sz="2200" b="1"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endParaRPr>
          </a:p>
          <a:p>
            <a:pPr lvl="0" algn="just" defTabSz="1219170">
              <a:lnSpc>
                <a:spcPct val="120000"/>
              </a:lnSpc>
              <a:defRPr/>
            </a:pPr>
            <a:r>
              <a:rPr lang="en-US" sz="2200" b="1"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vi-VN" sz="2200" b="1"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 Nhóm nhân tố hữu sinh: </a:t>
            </a:r>
            <a:r>
              <a:rPr lang="vi-VN" sz="2200"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sinh vật khác và con người</a:t>
            </a:r>
            <a:r>
              <a:rPr lang="en-US" sz="2200"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a:t>
            </a:r>
            <a:r>
              <a:rPr lang="vi-VN" sz="2200"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2200" dirty="0" err="1">
                <a:solidFill>
                  <a:srgbClr val="0033CC"/>
                </a:solidFill>
                <a:latin typeface="Times New Roman" pitchFamily="18" charset="0"/>
                <a:cs typeface="Times New Roman" pitchFamily="18" charset="0"/>
              </a:rPr>
              <a:t>Các</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nhân</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tố</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này</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tác</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động</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đến</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sinh</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vật</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tạo</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ra</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mối</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quan</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hệ</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giữa</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các</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sinh</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vật</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trong</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môi</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trường</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hỗ</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trợ</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cạnh</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tranh</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đối</a:t>
            </a:r>
            <a:r>
              <a:rPr lang="en-US" sz="2200" dirty="0">
                <a:solidFill>
                  <a:srgbClr val="0033CC"/>
                </a:solidFill>
                <a:latin typeface="Times New Roman" pitchFamily="18" charset="0"/>
                <a:cs typeface="Times New Roman" pitchFamily="18" charset="0"/>
              </a:rPr>
              <a:t> </a:t>
            </a:r>
            <a:r>
              <a:rPr lang="en-US" sz="2200" dirty="0" err="1">
                <a:solidFill>
                  <a:srgbClr val="0033CC"/>
                </a:solidFill>
                <a:latin typeface="Times New Roman" pitchFamily="18" charset="0"/>
                <a:cs typeface="Times New Roman" pitchFamily="18" charset="0"/>
              </a:rPr>
              <a:t>địch</a:t>
            </a:r>
            <a:r>
              <a:rPr lang="en-US" sz="2200" dirty="0">
                <a:solidFill>
                  <a:srgbClr val="0033CC"/>
                </a:solidFill>
                <a:latin typeface="Times New Roman" pitchFamily="18" charset="0"/>
                <a:cs typeface="Times New Roman" pitchFamily="18" charset="0"/>
              </a:rPr>
              <a:t>).</a:t>
            </a:r>
            <a:endParaRPr lang="vi-VN" sz="2200" b="1" dirty="0">
              <a:solidFill>
                <a:srgbClr val="0033CC"/>
              </a:solidFill>
              <a:latin typeface="Times New Roman" panose="02020603050405020304" pitchFamily="18" charset="0"/>
              <a:ea typeface="#9Slide02 Tieu de rat dai 01" panose="02000000000000000000" pitchFamily="2" charset="0"/>
              <a:cs typeface="Times New Roman" panose="02020603050405020304" pitchFamily="18" charset="0"/>
            </a:endParaRPr>
          </a:p>
        </p:txBody>
      </p:sp>
      <p:sp>
        <p:nvSpPr>
          <p:cNvPr id="20" name="Google Shape;535;p48">
            <a:extLst>
              <a:ext uri="{FF2B5EF4-FFF2-40B4-BE49-F238E27FC236}">
                <a16:creationId xmlns:a16="http://schemas.microsoft.com/office/drawing/2014/main" id="{4ED8D065-DED1-C334-A985-2D5B366C6729}"/>
              </a:ext>
            </a:extLst>
          </p:cNvPr>
          <p:cNvSpPr txBox="1">
            <a:spLocks noGrp="1"/>
          </p:cNvSpPr>
          <p:nvPr>
            <p:ph type="title"/>
          </p:nvPr>
        </p:nvSpPr>
        <p:spPr>
          <a:xfrm>
            <a:off x="946439" y="174055"/>
            <a:ext cx="7857641" cy="4791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0000"/>
                </a:solidFill>
                <a:latin typeface="#9Slide03 AllRoundGothic" panose="020B0703020202020104" pitchFamily="34" charset="0"/>
              </a:rPr>
              <a:t>II. CÁC NHÂN TỐ SINH THÁI CỦA MÔI TRƯỜNG</a:t>
            </a:r>
            <a:endParaRPr sz="2400" dirty="0">
              <a:solidFill>
                <a:srgbClr val="FF0000"/>
              </a:solidFill>
              <a:latin typeface="#9Slide03 AllRoundGothic" panose="020B0703020202020104" pitchFamily="34" charset="0"/>
            </a:endParaRPr>
          </a:p>
        </p:txBody>
      </p:sp>
    </p:spTree>
    <p:extLst>
      <p:ext uri="{BB962C8B-B14F-4D97-AF65-F5344CB8AC3E}">
        <p14:creationId xmlns:p14="http://schemas.microsoft.com/office/powerpoint/2010/main" val="385554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left)">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wipe(left)">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wipe(left)">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wipe(left)">
                                      <p:cBhvr>
                                        <p:cTn id="27"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6" name="Google Shape;758;p45">
            <a:extLst>
              <a:ext uri="{FF2B5EF4-FFF2-40B4-BE49-F238E27FC236}">
                <a16:creationId xmlns:a16="http://schemas.microsoft.com/office/drawing/2014/main" id="{B4A49067-6E6E-1E4E-09DE-637FE7883583}"/>
              </a:ext>
            </a:extLst>
          </p:cNvPr>
          <p:cNvSpPr/>
          <p:nvPr/>
        </p:nvSpPr>
        <p:spPr>
          <a:xfrm>
            <a:off x="3075111" y="3849906"/>
            <a:ext cx="2384175" cy="113350"/>
          </a:xfrm>
          <a:custGeom>
            <a:avLst/>
            <a:gdLst/>
            <a:ahLst/>
            <a:cxnLst/>
            <a:rect l="l" t="t" r="r" b="b"/>
            <a:pathLst>
              <a:path w="95367" h="4534" extrusionOk="0">
                <a:moveTo>
                  <a:pt x="0" y="607"/>
                </a:moveTo>
                <a:cubicBezTo>
                  <a:pt x="31495" y="5113"/>
                  <a:pt x="65187" y="-5538"/>
                  <a:pt x="95367" y="4534"/>
                </a:cubicBezTo>
              </a:path>
            </a:pathLst>
          </a:custGeom>
          <a:noFill/>
          <a:ln w="19050" cap="flat" cmpd="sng">
            <a:solidFill>
              <a:schemeClr val="lt2"/>
            </a:solidFill>
            <a:prstDash val="solid"/>
            <a:round/>
            <a:headEnd type="none" w="med" len="med"/>
            <a:tailEnd type="none" w="med" len="med"/>
          </a:ln>
        </p:spPr>
      </p:sp>
      <p:sp>
        <p:nvSpPr>
          <p:cNvPr id="7" name="Google Shape;558;p38">
            <a:extLst>
              <a:ext uri="{FF2B5EF4-FFF2-40B4-BE49-F238E27FC236}">
                <a16:creationId xmlns:a16="http://schemas.microsoft.com/office/drawing/2014/main" id="{FA4F167F-BDCF-B0F0-668C-BC926ABD3269}"/>
              </a:ext>
            </a:extLst>
          </p:cNvPr>
          <p:cNvSpPr txBox="1">
            <a:spLocks/>
          </p:cNvSpPr>
          <p:nvPr/>
        </p:nvSpPr>
        <p:spPr>
          <a:xfrm>
            <a:off x="1822288" y="2042726"/>
            <a:ext cx="4889822" cy="153994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Montserrat Alternates"/>
              <a:buNone/>
              <a:defRPr sz="2700" b="1" i="0" u="none" strike="noStrike" cap="none">
                <a:solidFill>
                  <a:schemeClr val="dk2"/>
                </a:solidFill>
                <a:latin typeface="Montserrat Alternates"/>
                <a:ea typeface="Montserrat Alternates"/>
                <a:cs typeface="Montserrat Alternates"/>
                <a:sym typeface="Montserrat Alternates"/>
              </a:defRPr>
            </a:lvl1pPr>
            <a:lvl2pPr marR="0" lvl="1"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2pPr>
            <a:lvl3pPr marR="0" lvl="2"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3pPr>
            <a:lvl4pPr marR="0" lvl="3"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4pPr>
            <a:lvl5pPr marR="0" lvl="4"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5pPr>
            <a:lvl6pPr marR="0" lvl="5"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6pPr>
            <a:lvl7pPr marR="0" lvl="6"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7pPr>
            <a:lvl8pPr marR="0" lvl="7"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8pPr>
            <a:lvl9pPr marR="0" lvl="8"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9pPr>
          </a:lstStyle>
          <a:p>
            <a:r>
              <a:rPr lang="en-US" sz="4800">
                <a:solidFill>
                  <a:srgbClr val="BE8F68"/>
                </a:solidFill>
                <a:latin typeface="Montserrat Alternates" panose="020B0604020202020204" charset="0"/>
              </a:rPr>
              <a:t>GIỚI HẠN </a:t>
            </a:r>
            <a:r>
              <a:rPr lang="en-US" sz="4800">
                <a:solidFill>
                  <a:srgbClr val="BE8F68"/>
                </a:solidFill>
              </a:rPr>
              <a:t>SINH THÁI</a:t>
            </a:r>
            <a:endParaRPr lang="vi-VN" sz="4800">
              <a:solidFill>
                <a:srgbClr val="BE8F68"/>
              </a:solidFill>
            </a:endParaRPr>
          </a:p>
        </p:txBody>
      </p:sp>
      <p:sp>
        <p:nvSpPr>
          <p:cNvPr id="8" name="Google Shape;559;p38">
            <a:extLst>
              <a:ext uri="{FF2B5EF4-FFF2-40B4-BE49-F238E27FC236}">
                <a16:creationId xmlns:a16="http://schemas.microsoft.com/office/drawing/2014/main" id="{9B759106-1D6F-EC19-8D8D-764F44108E6C}"/>
              </a:ext>
            </a:extLst>
          </p:cNvPr>
          <p:cNvSpPr txBox="1">
            <a:spLocks/>
          </p:cNvSpPr>
          <p:nvPr/>
        </p:nvSpPr>
        <p:spPr>
          <a:xfrm>
            <a:off x="3179384" y="877018"/>
            <a:ext cx="1872676"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500" b="1">
                <a:latin typeface="Montserrat Alternates" panose="020B0604020202020204" charset="0"/>
              </a:rPr>
              <a:t>III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 name="Picture 4">
            <a:extLst>
              <a:ext uri="{FF2B5EF4-FFF2-40B4-BE49-F238E27FC236}">
                <a16:creationId xmlns:a16="http://schemas.microsoft.com/office/drawing/2014/main" id="{AE1C8AF4-C8A4-A5DE-F1AB-ADC670071BB9}"/>
              </a:ext>
            </a:extLst>
          </p:cNvPr>
          <p:cNvPicPr>
            <a:picLocks noChangeAspect="1"/>
          </p:cNvPicPr>
          <p:nvPr/>
        </p:nvPicPr>
        <p:blipFill>
          <a:blip r:embed="rId3"/>
          <a:stretch>
            <a:fillRect/>
          </a:stretch>
        </p:blipFill>
        <p:spPr>
          <a:xfrm>
            <a:off x="3047285" y="807701"/>
            <a:ext cx="3064670" cy="2724150"/>
          </a:xfrm>
          <a:prstGeom prst="ellipse">
            <a:avLst/>
          </a:prstGeom>
          <a:ln>
            <a:noFill/>
          </a:ln>
          <a:effectLst>
            <a:softEdge rad="112500"/>
          </a:effectLst>
        </p:spPr>
      </p:pic>
      <p:pic>
        <p:nvPicPr>
          <p:cNvPr id="10" name="Graphic 9" descr="Back with solid fill">
            <a:extLst>
              <a:ext uri="{FF2B5EF4-FFF2-40B4-BE49-F238E27FC236}">
                <a16:creationId xmlns:a16="http://schemas.microsoft.com/office/drawing/2014/main" id="{75B5ECF6-BD01-46BD-D452-B509934B60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901126">
            <a:off x="2722058" y="516195"/>
            <a:ext cx="914400" cy="914400"/>
          </a:xfrm>
          <a:prstGeom prst="rect">
            <a:avLst/>
          </a:prstGeom>
        </p:spPr>
      </p:pic>
      <p:pic>
        <p:nvPicPr>
          <p:cNvPr id="12" name="Graphic 11" descr="Badge Question Mark with solid fill">
            <a:extLst>
              <a:ext uri="{FF2B5EF4-FFF2-40B4-BE49-F238E27FC236}">
                <a16:creationId xmlns:a16="http://schemas.microsoft.com/office/drawing/2014/main" id="{5F60BA4F-2AFB-2272-6428-A2BE09A16A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19097" y="122224"/>
            <a:ext cx="1116330" cy="1116330"/>
          </a:xfrm>
          <a:prstGeom prst="rect">
            <a:avLst/>
          </a:prstGeom>
        </p:spPr>
      </p:pic>
      <p:pic>
        <p:nvPicPr>
          <p:cNvPr id="13" name="Graphic 12" descr="Back with solid fill">
            <a:extLst>
              <a:ext uri="{FF2B5EF4-FFF2-40B4-BE49-F238E27FC236}">
                <a16:creationId xmlns:a16="http://schemas.microsoft.com/office/drawing/2014/main" id="{BDD26D32-64F9-E7B6-6DD2-3708B41C95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795466">
            <a:off x="5685223" y="483003"/>
            <a:ext cx="914400" cy="914400"/>
          </a:xfrm>
          <a:prstGeom prst="rect">
            <a:avLst/>
          </a:prstGeom>
        </p:spPr>
      </p:pic>
      <p:pic>
        <p:nvPicPr>
          <p:cNvPr id="14" name="Graphic 13" descr="Badge Question Mark with solid fill">
            <a:extLst>
              <a:ext uri="{FF2B5EF4-FFF2-40B4-BE49-F238E27FC236}">
                <a16:creationId xmlns:a16="http://schemas.microsoft.com/office/drawing/2014/main" id="{3FA1C188-A364-F778-EE00-61A3172507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11008" y="202105"/>
            <a:ext cx="1116330" cy="1116330"/>
          </a:xfrm>
          <a:prstGeom prst="rect">
            <a:avLst/>
          </a:prstGeom>
        </p:spPr>
      </p:pic>
      <p:pic>
        <p:nvPicPr>
          <p:cNvPr id="15" name="Graphic 14" descr="Back with solid fill">
            <a:extLst>
              <a:ext uri="{FF2B5EF4-FFF2-40B4-BE49-F238E27FC236}">
                <a16:creationId xmlns:a16="http://schemas.microsoft.com/office/drawing/2014/main" id="{189730E2-9555-8976-6F41-E9A6077BFC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23390" flipV="1">
            <a:off x="2425685" y="1955543"/>
            <a:ext cx="695884" cy="695884"/>
          </a:xfrm>
          <a:prstGeom prst="rect">
            <a:avLst/>
          </a:prstGeom>
        </p:spPr>
      </p:pic>
      <p:pic>
        <p:nvPicPr>
          <p:cNvPr id="16" name="Graphic 15" descr="Badge Question Mark with solid fill">
            <a:extLst>
              <a:ext uri="{FF2B5EF4-FFF2-40B4-BE49-F238E27FC236}">
                <a16:creationId xmlns:a16="http://schemas.microsoft.com/office/drawing/2014/main" id="{457BE432-BA4D-09C7-DC15-9B07E4F9B2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13599" y="1580908"/>
            <a:ext cx="1116330" cy="1116330"/>
          </a:xfrm>
          <a:prstGeom prst="rect">
            <a:avLst/>
          </a:prstGeom>
        </p:spPr>
      </p:pic>
      <p:pic>
        <p:nvPicPr>
          <p:cNvPr id="17" name="Graphic 16" descr="Back with solid fill">
            <a:extLst>
              <a:ext uri="{FF2B5EF4-FFF2-40B4-BE49-F238E27FC236}">
                <a16:creationId xmlns:a16="http://schemas.microsoft.com/office/drawing/2014/main" id="{ECBEE23A-6D9F-9BB5-03F3-9BD0E556F3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401950" flipV="1">
            <a:off x="2689767" y="2917815"/>
            <a:ext cx="914400" cy="914400"/>
          </a:xfrm>
          <a:prstGeom prst="rect">
            <a:avLst/>
          </a:prstGeom>
        </p:spPr>
      </p:pic>
      <p:pic>
        <p:nvPicPr>
          <p:cNvPr id="18" name="Graphic 17" descr="Badge Question Mark with solid fill">
            <a:extLst>
              <a:ext uri="{FF2B5EF4-FFF2-40B4-BE49-F238E27FC236}">
                <a16:creationId xmlns:a16="http://schemas.microsoft.com/office/drawing/2014/main" id="{963FB598-9B86-4C1A-F05A-3E75242A60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29163" y="3047831"/>
            <a:ext cx="1116330" cy="1116330"/>
          </a:xfrm>
          <a:prstGeom prst="rect">
            <a:avLst/>
          </a:prstGeom>
        </p:spPr>
      </p:pic>
      <p:pic>
        <p:nvPicPr>
          <p:cNvPr id="19" name="Graphic 18" descr="Back with solid fill">
            <a:extLst>
              <a:ext uri="{FF2B5EF4-FFF2-40B4-BE49-F238E27FC236}">
                <a16:creationId xmlns:a16="http://schemas.microsoft.com/office/drawing/2014/main" id="{1EB1D5D8-D05D-8035-BBAB-1574CEF627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998356" y="1767705"/>
            <a:ext cx="741932" cy="741932"/>
          </a:xfrm>
          <a:prstGeom prst="rect">
            <a:avLst/>
          </a:prstGeom>
        </p:spPr>
      </p:pic>
      <p:pic>
        <p:nvPicPr>
          <p:cNvPr id="20" name="Graphic 19" descr="Badge Question Mark with solid fill">
            <a:extLst>
              <a:ext uri="{FF2B5EF4-FFF2-40B4-BE49-F238E27FC236}">
                <a16:creationId xmlns:a16="http://schemas.microsoft.com/office/drawing/2014/main" id="{16AE7841-E0EF-5FBF-B4E9-A887A89A30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0120" y="1518323"/>
            <a:ext cx="1116330" cy="1116330"/>
          </a:xfrm>
          <a:prstGeom prst="rect">
            <a:avLst/>
          </a:prstGeom>
        </p:spPr>
      </p:pic>
      <p:pic>
        <p:nvPicPr>
          <p:cNvPr id="21" name="Graphic 20" descr="Back with solid fill">
            <a:extLst>
              <a:ext uri="{FF2B5EF4-FFF2-40B4-BE49-F238E27FC236}">
                <a16:creationId xmlns:a16="http://schemas.microsoft.com/office/drawing/2014/main" id="{7EDA98A5-3AC4-8C78-3F17-4A146747CA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903044">
            <a:off x="5654754" y="2920151"/>
            <a:ext cx="914400" cy="914400"/>
          </a:xfrm>
          <a:prstGeom prst="rect">
            <a:avLst/>
          </a:prstGeom>
        </p:spPr>
      </p:pic>
      <p:pic>
        <p:nvPicPr>
          <p:cNvPr id="22" name="Graphic 21" descr="Badge Question Mark with solid fill">
            <a:extLst>
              <a:ext uri="{FF2B5EF4-FFF2-40B4-BE49-F238E27FC236}">
                <a16:creationId xmlns:a16="http://schemas.microsoft.com/office/drawing/2014/main" id="{E778FE7F-6F83-B4AB-E9C8-F0199D29F1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0819" y="2950346"/>
            <a:ext cx="1116330" cy="1116330"/>
          </a:xfrm>
          <a:prstGeom prst="rect">
            <a:avLst/>
          </a:prstGeom>
        </p:spPr>
      </p:pic>
      <p:sp>
        <p:nvSpPr>
          <p:cNvPr id="23" name="Google Shape;539;p37">
            <a:extLst>
              <a:ext uri="{FF2B5EF4-FFF2-40B4-BE49-F238E27FC236}">
                <a16:creationId xmlns:a16="http://schemas.microsoft.com/office/drawing/2014/main" id="{DCC7D5D5-650C-20E9-57F2-4C37E69F8146}"/>
              </a:ext>
            </a:extLst>
          </p:cNvPr>
          <p:cNvSpPr txBox="1">
            <a:spLocks/>
          </p:cNvSpPr>
          <p:nvPr/>
        </p:nvSpPr>
        <p:spPr>
          <a:xfrm>
            <a:off x="899160" y="4414597"/>
            <a:ext cx="7833360" cy="420300"/>
          </a:xfrm>
          <a:prstGeom prst="rect">
            <a:avLst/>
          </a:prstGeom>
          <a:noFill/>
          <a:ln w="12700">
            <a:solidFill>
              <a:srgbClr val="0070C0"/>
            </a:solidFill>
            <a:prstDash val="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500"/>
              <a:buFont typeface="Montserrat Alternates"/>
              <a:buNone/>
              <a:defRPr sz="1800" b="1" i="0" u="none" strike="noStrike" cap="none">
                <a:solidFill>
                  <a:schemeClr val="lt2"/>
                </a:solidFill>
                <a:latin typeface="Montserrat Alternates"/>
                <a:ea typeface="Montserrat Alternates"/>
                <a:cs typeface="Montserrat Alternates"/>
                <a:sym typeface="Montserrat Alternates"/>
              </a:defRPr>
            </a:lvl1pPr>
            <a:lvl2pPr marR="0" lvl="1" algn="ctr" rtl="0">
              <a:lnSpc>
                <a:spcPct val="100000"/>
              </a:lnSpc>
              <a:spcBef>
                <a:spcPts val="0"/>
              </a:spcBef>
              <a:spcAft>
                <a:spcPts val="0"/>
              </a:spcAft>
              <a:buClr>
                <a:schemeClr val="dk2"/>
              </a:buClr>
              <a:buSzPts val="2500"/>
              <a:buFont typeface="Montserrat Alternates"/>
              <a:buNone/>
              <a:defRPr sz="2500" b="0" i="0" u="none" strike="noStrike" cap="none">
                <a:solidFill>
                  <a:schemeClr val="dk2"/>
                </a:solidFill>
                <a:latin typeface="Montserrat Alternates"/>
                <a:ea typeface="Montserrat Alternates"/>
                <a:cs typeface="Montserrat Alternates"/>
                <a:sym typeface="Montserrat Alternates"/>
              </a:defRPr>
            </a:lvl2pPr>
            <a:lvl3pPr marR="0" lvl="2" algn="ctr" rtl="0">
              <a:lnSpc>
                <a:spcPct val="100000"/>
              </a:lnSpc>
              <a:spcBef>
                <a:spcPts val="0"/>
              </a:spcBef>
              <a:spcAft>
                <a:spcPts val="0"/>
              </a:spcAft>
              <a:buClr>
                <a:schemeClr val="dk2"/>
              </a:buClr>
              <a:buSzPts val="2500"/>
              <a:buFont typeface="Montserrat Alternates"/>
              <a:buNone/>
              <a:defRPr sz="2500" b="0" i="0" u="none" strike="noStrike" cap="none">
                <a:solidFill>
                  <a:schemeClr val="dk2"/>
                </a:solidFill>
                <a:latin typeface="Montserrat Alternates"/>
                <a:ea typeface="Montserrat Alternates"/>
                <a:cs typeface="Montserrat Alternates"/>
                <a:sym typeface="Montserrat Alternates"/>
              </a:defRPr>
            </a:lvl3pPr>
            <a:lvl4pPr marR="0" lvl="3" algn="ctr" rtl="0">
              <a:lnSpc>
                <a:spcPct val="100000"/>
              </a:lnSpc>
              <a:spcBef>
                <a:spcPts val="0"/>
              </a:spcBef>
              <a:spcAft>
                <a:spcPts val="0"/>
              </a:spcAft>
              <a:buClr>
                <a:schemeClr val="dk2"/>
              </a:buClr>
              <a:buSzPts val="2500"/>
              <a:buFont typeface="Montserrat Alternates"/>
              <a:buNone/>
              <a:defRPr sz="2500" b="0" i="0" u="none" strike="noStrike" cap="none">
                <a:solidFill>
                  <a:schemeClr val="dk2"/>
                </a:solidFill>
                <a:latin typeface="Montserrat Alternates"/>
                <a:ea typeface="Montserrat Alternates"/>
                <a:cs typeface="Montserrat Alternates"/>
                <a:sym typeface="Montserrat Alternates"/>
              </a:defRPr>
            </a:lvl4pPr>
            <a:lvl5pPr marR="0" lvl="4" algn="ctr" rtl="0">
              <a:lnSpc>
                <a:spcPct val="100000"/>
              </a:lnSpc>
              <a:spcBef>
                <a:spcPts val="0"/>
              </a:spcBef>
              <a:spcAft>
                <a:spcPts val="0"/>
              </a:spcAft>
              <a:buClr>
                <a:schemeClr val="dk2"/>
              </a:buClr>
              <a:buSzPts val="2500"/>
              <a:buFont typeface="Montserrat Alternates"/>
              <a:buNone/>
              <a:defRPr sz="2500" b="0" i="0" u="none" strike="noStrike" cap="none">
                <a:solidFill>
                  <a:schemeClr val="dk2"/>
                </a:solidFill>
                <a:latin typeface="Montserrat Alternates"/>
                <a:ea typeface="Montserrat Alternates"/>
                <a:cs typeface="Montserrat Alternates"/>
                <a:sym typeface="Montserrat Alternates"/>
              </a:defRPr>
            </a:lvl5pPr>
            <a:lvl6pPr marR="0" lvl="5" algn="ctr" rtl="0">
              <a:lnSpc>
                <a:spcPct val="100000"/>
              </a:lnSpc>
              <a:spcBef>
                <a:spcPts val="0"/>
              </a:spcBef>
              <a:spcAft>
                <a:spcPts val="0"/>
              </a:spcAft>
              <a:buClr>
                <a:schemeClr val="dk2"/>
              </a:buClr>
              <a:buSzPts val="2500"/>
              <a:buFont typeface="Montserrat Alternates"/>
              <a:buNone/>
              <a:defRPr sz="2500" b="0" i="0" u="none" strike="noStrike" cap="none">
                <a:solidFill>
                  <a:schemeClr val="dk2"/>
                </a:solidFill>
                <a:latin typeface="Montserrat Alternates"/>
                <a:ea typeface="Montserrat Alternates"/>
                <a:cs typeface="Montserrat Alternates"/>
                <a:sym typeface="Montserrat Alternates"/>
              </a:defRPr>
            </a:lvl6pPr>
            <a:lvl7pPr marR="0" lvl="6" algn="ctr" rtl="0">
              <a:lnSpc>
                <a:spcPct val="100000"/>
              </a:lnSpc>
              <a:spcBef>
                <a:spcPts val="0"/>
              </a:spcBef>
              <a:spcAft>
                <a:spcPts val="0"/>
              </a:spcAft>
              <a:buClr>
                <a:schemeClr val="dk2"/>
              </a:buClr>
              <a:buSzPts val="2500"/>
              <a:buFont typeface="Montserrat Alternates"/>
              <a:buNone/>
              <a:defRPr sz="2500" b="0" i="0" u="none" strike="noStrike" cap="none">
                <a:solidFill>
                  <a:schemeClr val="dk2"/>
                </a:solidFill>
                <a:latin typeface="Montserrat Alternates"/>
                <a:ea typeface="Montserrat Alternates"/>
                <a:cs typeface="Montserrat Alternates"/>
                <a:sym typeface="Montserrat Alternates"/>
              </a:defRPr>
            </a:lvl7pPr>
            <a:lvl8pPr marR="0" lvl="7" algn="ctr" rtl="0">
              <a:lnSpc>
                <a:spcPct val="100000"/>
              </a:lnSpc>
              <a:spcBef>
                <a:spcPts val="0"/>
              </a:spcBef>
              <a:spcAft>
                <a:spcPts val="0"/>
              </a:spcAft>
              <a:buClr>
                <a:schemeClr val="dk2"/>
              </a:buClr>
              <a:buSzPts val="2500"/>
              <a:buFont typeface="Montserrat Alternates"/>
              <a:buNone/>
              <a:defRPr sz="2500" b="0" i="0" u="none" strike="noStrike" cap="none">
                <a:solidFill>
                  <a:schemeClr val="dk2"/>
                </a:solidFill>
                <a:latin typeface="Montserrat Alternates"/>
                <a:ea typeface="Montserrat Alternates"/>
                <a:cs typeface="Montserrat Alternates"/>
                <a:sym typeface="Montserrat Alternates"/>
              </a:defRPr>
            </a:lvl8pPr>
            <a:lvl9pPr marR="0" lvl="8" algn="ctr" rtl="0">
              <a:lnSpc>
                <a:spcPct val="100000"/>
              </a:lnSpc>
              <a:spcBef>
                <a:spcPts val="0"/>
              </a:spcBef>
              <a:spcAft>
                <a:spcPts val="0"/>
              </a:spcAft>
              <a:buClr>
                <a:schemeClr val="dk2"/>
              </a:buClr>
              <a:buSzPts val="2500"/>
              <a:buFont typeface="Montserrat Alternates"/>
              <a:buNone/>
              <a:defRPr sz="2500" b="0" i="0" u="none" strike="noStrike" cap="none">
                <a:solidFill>
                  <a:schemeClr val="dk2"/>
                </a:solidFill>
                <a:latin typeface="Montserrat Alternates"/>
                <a:ea typeface="Montserrat Alternates"/>
                <a:cs typeface="Montserrat Alternates"/>
                <a:sym typeface="Montserrat Alternates"/>
              </a:defRPr>
            </a:lvl9pPr>
          </a:lstStyle>
          <a:p>
            <a:pPr algn="just"/>
            <a:r>
              <a:rPr lang="en-US" sz="2000">
                <a:latin typeface="Times New Roman" panose="02020603050405020304" pitchFamily="18" charset="0"/>
                <a:ea typeface="Times New Roman" panose="02020603050405020304" pitchFamily="18" charset="0"/>
              </a:rPr>
              <a:t>Có những yếu tố nào ảnh hưởng đến sự tồn tại và phát triển của Thỏ?</a:t>
            </a:r>
            <a:endParaRPr lang="en-US" sz="2000"/>
          </a:p>
        </p:txBody>
      </p:sp>
      <p:grpSp>
        <p:nvGrpSpPr>
          <p:cNvPr id="2" name="Group 1">
            <a:extLst>
              <a:ext uri="{FF2B5EF4-FFF2-40B4-BE49-F238E27FC236}">
                <a16:creationId xmlns:a16="http://schemas.microsoft.com/office/drawing/2014/main" id="{003BD05E-5799-B138-3784-C4E6A3DF503A}"/>
              </a:ext>
            </a:extLst>
          </p:cNvPr>
          <p:cNvGrpSpPr/>
          <p:nvPr/>
        </p:nvGrpSpPr>
        <p:grpSpPr>
          <a:xfrm>
            <a:off x="1667303" y="240128"/>
            <a:ext cx="872684" cy="1246404"/>
            <a:chOff x="292508" y="2071242"/>
            <a:chExt cx="1622995" cy="2318030"/>
          </a:xfrm>
        </p:grpSpPr>
        <p:pic>
          <p:nvPicPr>
            <p:cNvPr id="3" name="Picture 9">
              <a:extLst>
                <a:ext uri="{FF2B5EF4-FFF2-40B4-BE49-F238E27FC236}">
                  <a16:creationId xmlns:a16="http://schemas.microsoft.com/office/drawing/2014/main" id="{0725DD26-ABBD-7787-27D6-7315DC8E1E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3847" y="2071242"/>
              <a:ext cx="1511656" cy="1536626"/>
            </a:xfrm>
            <a:prstGeom prst="rect">
              <a:avLst/>
            </a:prstGeom>
          </p:spPr>
        </p:pic>
        <p:sp>
          <p:nvSpPr>
            <p:cNvPr id="4" name="TextBox 3">
              <a:extLst>
                <a:ext uri="{FF2B5EF4-FFF2-40B4-BE49-F238E27FC236}">
                  <a16:creationId xmlns:a16="http://schemas.microsoft.com/office/drawing/2014/main" id="{6D794A92-4123-2333-16F9-BCAEBB59BAD0}"/>
                </a:ext>
              </a:extLst>
            </p:cNvPr>
            <p:cNvSpPr txBox="1"/>
            <p:nvPr/>
          </p:nvSpPr>
          <p:spPr>
            <a:xfrm>
              <a:off x="292508" y="3690830"/>
              <a:ext cx="1622995" cy="698442"/>
            </a:xfrm>
            <a:prstGeom prst="rect">
              <a:avLst/>
            </a:prstGeom>
            <a:noFill/>
          </p:spPr>
          <p:txBody>
            <a:bodyPr wrap="square">
              <a:spAutoFit/>
            </a:bodyPr>
            <a:lstStyle/>
            <a:p>
              <a:pPr algn="ctr">
                <a:lnSpc>
                  <a:spcPct val="150000"/>
                </a:lnSpc>
              </a:pPr>
              <a:r>
                <a:rPr lang="en-US">
                  <a:solidFill>
                    <a:srgbClr val="000000"/>
                  </a:solidFill>
                </a:rPr>
                <a:t>Nhiệt độ</a:t>
              </a:r>
            </a:p>
          </p:txBody>
        </p:sp>
      </p:grpSp>
      <p:grpSp>
        <p:nvGrpSpPr>
          <p:cNvPr id="35" name="Group 34">
            <a:extLst>
              <a:ext uri="{FF2B5EF4-FFF2-40B4-BE49-F238E27FC236}">
                <a16:creationId xmlns:a16="http://schemas.microsoft.com/office/drawing/2014/main" id="{AC66C44A-196C-7D32-C362-5391D5C200CF}"/>
              </a:ext>
            </a:extLst>
          </p:cNvPr>
          <p:cNvGrpSpPr/>
          <p:nvPr/>
        </p:nvGrpSpPr>
        <p:grpSpPr>
          <a:xfrm>
            <a:off x="1421879" y="1589384"/>
            <a:ext cx="1226542" cy="1295955"/>
            <a:chOff x="1458493" y="1619763"/>
            <a:chExt cx="1226542" cy="1295955"/>
          </a:xfrm>
        </p:grpSpPr>
        <p:pic>
          <p:nvPicPr>
            <p:cNvPr id="11" name="Picture 10">
              <a:extLst>
                <a:ext uri="{FF2B5EF4-FFF2-40B4-BE49-F238E27FC236}">
                  <a16:creationId xmlns:a16="http://schemas.microsoft.com/office/drawing/2014/main" id="{F08085FF-2700-DFC7-346F-3B50E69201B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l="18113" t="7114" r="18113" b="11111"/>
            <a:stretch/>
          </p:blipFill>
          <p:spPr>
            <a:xfrm>
              <a:off x="1458493" y="1619763"/>
              <a:ext cx="1226542" cy="978605"/>
            </a:xfrm>
            <a:prstGeom prst="rect">
              <a:avLst/>
            </a:prstGeom>
          </p:spPr>
        </p:pic>
        <p:sp>
          <p:nvSpPr>
            <p:cNvPr id="25" name="TextBox 24">
              <a:extLst>
                <a:ext uri="{FF2B5EF4-FFF2-40B4-BE49-F238E27FC236}">
                  <a16:creationId xmlns:a16="http://schemas.microsoft.com/office/drawing/2014/main" id="{37944F0C-D6F2-A8B4-52E6-C7493F302DD9}"/>
                </a:ext>
              </a:extLst>
            </p:cNvPr>
            <p:cNvSpPr txBox="1"/>
            <p:nvPr/>
          </p:nvSpPr>
          <p:spPr>
            <a:xfrm>
              <a:off x="1552027" y="2540166"/>
              <a:ext cx="955135" cy="375552"/>
            </a:xfrm>
            <a:prstGeom prst="rect">
              <a:avLst/>
            </a:prstGeom>
            <a:noFill/>
          </p:spPr>
          <p:txBody>
            <a:bodyPr wrap="square">
              <a:spAutoFit/>
            </a:bodyPr>
            <a:lstStyle/>
            <a:p>
              <a:pPr algn="ctr">
                <a:lnSpc>
                  <a:spcPct val="150000"/>
                </a:lnSpc>
              </a:pPr>
              <a:r>
                <a:rPr lang="en-US"/>
                <a:t>Ánh sáng</a:t>
              </a:r>
              <a:endParaRPr lang="en-US">
                <a:solidFill>
                  <a:srgbClr val="000000"/>
                </a:solidFill>
              </a:endParaRPr>
            </a:p>
          </p:txBody>
        </p:sp>
      </p:grpSp>
      <p:grpSp>
        <p:nvGrpSpPr>
          <p:cNvPr id="26" name="Group 25">
            <a:extLst>
              <a:ext uri="{FF2B5EF4-FFF2-40B4-BE49-F238E27FC236}">
                <a16:creationId xmlns:a16="http://schemas.microsoft.com/office/drawing/2014/main" id="{B1F798FE-7CFD-4E7F-4E22-4787E2D0DA0F}"/>
              </a:ext>
            </a:extLst>
          </p:cNvPr>
          <p:cNvGrpSpPr/>
          <p:nvPr/>
        </p:nvGrpSpPr>
        <p:grpSpPr>
          <a:xfrm>
            <a:off x="1357550" y="2926022"/>
            <a:ext cx="1568626" cy="1254434"/>
            <a:chOff x="4246867" y="1871680"/>
            <a:chExt cx="2660204" cy="2127373"/>
          </a:xfrm>
        </p:grpSpPr>
        <p:pic>
          <p:nvPicPr>
            <p:cNvPr id="27" name="Picture 2">
              <a:extLst>
                <a:ext uri="{FF2B5EF4-FFF2-40B4-BE49-F238E27FC236}">
                  <a16:creationId xmlns:a16="http://schemas.microsoft.com/office/drawing/2014/main" id="{8D1F11C2-D458-E135-E87C-740107320C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631651" y="1871680"/>
              <a:ext cx="1897473" cy="1736188"/>
            </a:xfrm>
            <a:prstGeom prst="rect">
              <a:avLst/>
            </a:prstGeom>
          </p:spPr>
        </p:pic>
        <p:sp>
          <p:nvSpPr>
            <p:cNvPr id="28" name="TextBox 27">
              <a:extLst>
                <a:ext uri="{FF2B5EF4-FFF2-40B4-BE49-F238E27FC236}">
                  <a16:creationId xmlns:a16="http://schemas.microsoft.com/office/drawing/2014/main" id="{0B91A0B1-3EA9-C889-3E0A-5D2C467BA434}"/>
                </a:ext>
              </a:extLst>
            </p:cNvPr>
            <p:cNvSpPr txBox="1"/>
            <p:nvPr/>
          </p:nvSpPr>
          <p:spPr>
            <a:xfrm>
              <a:off x="4246867" y="3362161"/>
              <a:ext cx="2660204" cy="636892"/>
            </a:xfrm>
            <a:prstGeom prst="rect">
              <a:avLst/>
            </a:prstGeom>
            <a:noFill/>
          </p:spPr>
          <p:txBody>
            <a:bodyPr wrap="square">
              <a:spAutoFit/>
            </a:bodyPr>
            <a:lstStyle/>
            <a:p>
              <a:pPr algn="ctr">
                <a:lnSpc>
                  <a:spcPct val="150000"/>
                </a:lnSpc>
              </a:pPr>
              <a:r>
                <a:rPr lang="en-US"/>
                <a:t>Không khí</a:t>
              </a:r>
              <a:endParaRPr lang="en-US">
                <a:solidFill>
                  <a:srgbClr val="000000"/>
                </a:solidFill>
              </a:endParaRPr>
            </a:p>
          </p:txBody>
        </p:sp>
      </p:grpSp>
      <p:grpSp>
        <p:nvGrpSpPr>
          <p:cNvPr id="34" name="Group 33">
            <a:extLst>
              <a:ext uri="{FF2B5EF4-FFF2-40B4-BE49-F238E27FC236}">
                <a16:creationId xmlns:a16="http://schemas.microsoft.com/office/drawing/2014/main" id="{9202B46D-ABE1-7A19-DE01-BCE21EB9317A}"/>
              </a:ext>
            </a:extLst>
          </p:cNvPr>
          <p:cNvGrpSpPr/>
          <p:nvPr/>
        </p:nvGrpSpPr>
        <p:grpSpPr>
          <a:xfrm>
            <a:off x="6546982" y="2743778"/>
            <a:ext cx="1718108" cy="1479270"/>
            <a:chOff x="6587043" y="2735439"/>
            <a:chExt cx="1718108" cy="1479270"/>
          </a:xfrm>
        </p:grpSpPr>
        <p:pic>
          <p:nvPicPr>
            <p:cNvPr id="9" name="Picture 8">
              <a:extLst>
                <a:ext uri="{FF2B5EF4-FFF2-40B4-BE49-F238E27FC236}">
                  <a16:creationId xmlns:a16="http://schemas.microsoft.com/office/drawing/2014/main" id="{0BCD866F-D6FB-D6B6-2DE4-E44D98810B44}"/>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foregroundMark x1="34300" y1="37900" x2="45100" y2="33200"/>
                          <a14:foregroundMark x1="55300" y1="31100" x2="59900" y2="41900"/>
                          <a14:backgroundMark x1="47900" y1="74800" x2="48500" y2="76700"/>
                          <a14:backgroundMark x1="47600" y1="74200" x2="47600" y2="77000"/>
                        </a14:backgroundRemoval>
                      </a14:imgEffect>
                    </a14:imgLayer>
                  </a14:imgProps>
                </a:ext>
              </a:extLst>
            </a:blip>
            <a:srcRect l="17859" t="7474" r="17380" b="10242"/>
            <a:stretch/>
          </p:blipFill>
          <p:spPr>
            <a:xfrm>
              <a:off x="6587043" y="2735439"/>
              <a:ext cx="1164260" cy="1479270"/>
            </a:xfrm>
            <a:prstGeom prst="rect">
              <a:avLst/>
            </a:prstGeom>
          </p:spPr>
        </p:pic>
        <p:sp>
          <p:nvSpPr>
            <p:cNvPr id="29" name="TextBox 28">
              <a:extLst>
                <a:ext uri="{FF2B5EF4-FFF2-40B4-BE49-F238E27FC236}">
                  <a16:creationId xmlns:a16="http://schemas.microsoft.com/office/drawing/2014/main" id="{1DC5549C-29B3-20BB-C1A1-75F5C6CB6CAA}"/>
                </a:ext>
              </a:extLst>
            </p:cNvPr>
            <p:cNvSpPr txBox="1"/>
            <p:nvPr/>
          </p:nvSpPr>
          <p:spPr>
            <a:xfrm>
              <a:off x="7350016" y="3297588"/>
              <a:ext cx="955135" cy="375552"/>
            </a:xfrm>
            <a:prstGeom prst="rect">
              <a:avLst/>
            </a:prstGeom>
            <a:noFill/>
          </p:spPr>
          <p:txBody>
            <a:bodyPr wrap="square">
              <a:spAutoFit/>
            </a:bodyPr>
            <a:lstStyle/>
            <a:p>
              <a:pPr algn="ctr">
                <a:lnSpc>
                  <a:spcPct val="150000"/>
                </a:lnSpc>
              </a:pPr>
              <a:r>
                <a:rPr lang="en-US"/>
                <a:t>Thức ăn</a:t>
              </a:r>
              <a:endParaRPr lang="en-US">
                <a:solidFill>
                  <a:srgbClr val="000000"/>
                </a:solidFill>
              </a:endParaRPr>
            </a:p>
          </p:txBody>
        </p:sp>
      </p:grpSp>
      <p:grpSp>
        <p:nvGrpSpPr>
          <p:cNvPr id="33" name="Group 32">
            <a:extLst>
              <a:ext uri="{FF2B5EF4-FFF2-40B4-BE49-F238E27FC236}">
                <a16:creationId xmlns:a16="http://schemas.microsoft.com/office/drawing/2014/main" id="{81FCE6DC-4DAD-EFE0-F09F-AD8C70AF2211}"/>
              </a:ext>
            </a:extLst>
          </p:cNvPr>
          <p:cNvGrpSpPr/>
          <p:nvPr/>
        </p:nvGrpSpPr>
        <p:grpSpPr>
          <a:xfrm>
            <a:off x="6465995" y="1370388"/>
            <a:ext cx="2325184" cy="1417650"/>
            <a:chOff x="6587043" y="1400241"/>
            <a:chExt cx="2325184" cy="1417650"/>
          </a:xfrm>
        </p:grpSpPr>
        <p:pic>
          <p:nvPicPr>
            <p:cNvPr id="7" name="Picture 6">
              <a:extLst>
                <a:ext uri="{FF2B5EF4-FFF2-40B4-BE49-F238E27FC236}">
                  <a16:creationId xmlns:a16="http://schemas.microsoft.com/office/drawing/2014/main" id="{8D128C51-E827-F924-E2C1-EA476C43026F}"/>
                </a:ext>
              </a:extLst>
            </p:cNvPr>
            <p:cNvPicPr>
              <a:picLocks noChangeAspect="1"/>
            </p:cNvPicPr>
            <p:nvPr/>
          </p:nvPicPr>
          <p:blipFill>
            <a:blip r:embed="rId16"/>
            <a:stretch>
              <a:fillRect/>
            </a:stretch>
          </p:blipFill>
          <p:spPr>
            <a:xfrm flipH="1">
              <a:off x="6587043" y="1400241"/>
              <a:ext cx="1504887" cy="1417650"/>
            </a:xfrm>
            <a:prstGeom prst="ellipse">
              <a:avLst/>
            </a:prstGeom>
            <a:ln>
              <a:noFill/>
            </a:ln>
            <a:effectLst>
              <a:softEdge rad="112500"/>
            </a:effectLst>
          </p:spPr>
        </p:pic>
        <p:sp>
          <p:nvSpPr>
            <p:cNvPr id="30" name="TextBox 29">
              <a:extLst>
                <a:ext uri="{FF2B5EF4-FFF2-40B4-BE49-F238E27FC236}">
                  <a16:creationId xmlns:a16="http://schemas.microsoft.com/office/drawing/2014/main" id="{DD2C7EDA-5225-7E74-7B8B-0289C783FCFE}"/>
                </a:ext>
              </a:extLst>
            </p:cNvPr>
            <p:cNvSpPr txBox="1"/>
            <p:nvPr/>
          </p:nvSpPr>
          <p:spPr>
            <a:xfrm>
              <a:off x="7957092" y="1789312"/>
              <a:ext cx="955135" cy="698717"/>
            </a:xfrm>
            <a:prstGeom prst="rect">
              <a:avLst/>
            </a:prstGeom>
            <a:noFill/>
          </p:spPr>
          <p:txBody>
            <a:bodyPr wrap="square">
              <a:spAutoFit/>
            </a:bodyPr>
            <a:lstStyle/>
            <a:p>
              <a:pPr algn="ctr">
                <a:lnSpc>
                  <a:spcPct val="150000"/>
                </a:lnSpc>
              </a:pPr>
              <a:r>
                <a:rPr lang="en-US">
                  <a:solidFill>
                    <a:srgbClr val="000000"/>
                  </a:solidFill>
                </a:rPr>
                <a:t>Động vật </a:t>
              </a:r>
              <a:r>
                <a:rPr lang="en-US"/>
                <a:t>ăn thịt</a:t>
              </a:r>
              <a:endParaRPr lang="en-US">
                <a:solidFill>
                  <a:srgbClr val="000000"/>
                </a:solidFill>
              </a:endParaRPr>
            </a:p>
          </p:txBody>
        </p:sp>
      </p:grpSp>
      <p:grpSp>
        <p:nvGrpSpPr>
          <p:cNvPr id="32" name="Group 31">
            <a:extLst>
              <a:ext uri="{FF2B5EF4-FFF2-40B4-BE49-F238E27FC236}">
                <a16:creationId xmlns:a16="http://schemas.microsoft.com/office/drawing/2014/main" id="{9B4CDDE4-3C51-52EC-421D-923723279ACD}"/>
              </a:ext>
            </a:extLst>
          </p:cNvPr>
          <p:cNvGrpSpPr/>
          <p:nvPr/>
        </p:nvGrpSpPr>
        <p:grpSpPr>
          <a:xfrm>
            <a:off x="6553517" y="122846"/>
            <a:ext cx="1397228" cy="1200941"/>
            <a:chOff x="6542386" y="143948"/>
            <a:chExt cx="1397228" cy="1200941"/>
          </a:xfrm>
        </p:grpSpPr>
        <p:pic>
          <p:nvPicPr>
            <p:cNvPr id="8" name="Picture 7">
              <a:extLst>
                <a:ext uri="{FF2B5EF4-FFF2-40B4-BE49-F238E27FC236}">
                  <a16:creationId xmlns:a16="http://schemas.microsoft.com/office/drawing/2014/main" id="{0A42BFC6-34DD-77C7-D4FF-443A3A37AE27}"/>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22" b="95706" l="9488" r="89564">
                          <a14:foregroundMark x1="53700" y1="17587" x2="53890" y2="20859"/>
                          <a14:foregroundMark x1="46679" y1="17587" x2="47818" y2="21677"/>
                          <a14:foregroundMark x1="50285" y1="7157" x2="40987" y2="8384"/>
                          <a14:foregroundMark x1="50854" y1="10429" x2="52372" y2="9816"/>
                          <a14:foregroundMark x1="62998" y1="8589" x2="59772" y2="13906"/>
                          <a14:foregroundMark x1="46490" y1="84458" x2="45731" y2="92229"/>
                          <a14:foregroundMark x1="55652" y1="93168" x2="57685" y2="95706"/>
                          <a14:foregroundMark x1="50474" y1="86708" x2="52440" y2="89162"/>
                          <a14:foregroundMark x1="32638" y1="2454" x2="37761" y2="8180"/>
                          <a14:foregroundMark x1="51803" y1="1840" x2="50095" y2="2249"/>
                          <a14:foregroundMark x1="31309" y1="1022" x2="32258" y2="3885"/>
                          <a14:backgroundMark x1="53321" y1="90184" x2="54080" y2="90389"/>
                          <a14:backgroundMark x1="53510" y1="89775" x2="55218" y2="91616"/>
                          <a14:backgroundMark x1="53131" y1="89366" x2="55787" y2="92434"/>
                          <a14:backgroundMark x1="53321" y1="89162" x2="53321" y2="90184"/>
                          <a14:backgroundMark x1="55218" y1="92229" x2="55977" y2="92843"/>
                          <a14:backgroundMark x1="53321" y1="89980" x2="53700" y2="89162"/>
                        </a14:backgroundRemoval>
                      </a14:imgEffect>
                    </a14:imgLayer>
                  </a14:imgProps>
                </a:ext>
              </a:extLst>
            </a:blip>
            <a:srcRect l="21585" t="-2591" r="25664" b="1"/>
            <a:stretch/>
          </p:blipFill>
          <p:spPr>
            <a:xfrm flipH="1">
              <a:off x="6542386" y="143948"/>
              <a:ext cx="665500" cy="1200941"/>
            </a:xfrm>
            <a:prstGeom prst="rect">
              <a:avLst/>
            </a:prstGeom>
          </p:spPr>
        </p:pic>
        <p:sp>
          <p:nvSpPr>
            <p:cNvPr id="31" name="TextBox 30">
              <a:extLst>
                <a:ext uri="{FF2B5EF4-FFF2-40B4-BE49-F238E27FC236}">
                  <a16:creationId xmlns:a16="http://schemas.microsoft.com/office/drawing/2014/main" id="{ACEBC4A2-070D-DE73-9C30-C65F5F6EB440}"/>
                </a:ext>
              </a:extLst>
            </p:cNvPr>
            <p:cNvSpPr txBox="1"/>
            <p:nvPr/>
          </p:nvSpPr>
          <p:spPr>
            <a:xfrm>
              <a:off x="6984479" y="337717"/>
              <a:ext cx="955135" cy="698717"/>
            </a:xfrm>
            <a:prstGeom prst="rect">
              <a:avLst/>
            </a:prstGeom>
            <a:noFill/>
          </p:spPr>
          <p:txBody>
            <a:bodyPr wrap="square">
              <a:spAutoFit/>
            </a:bodyPr>
            <a:lstStyle/>
            <a:p>
              <a:pPr algn="ctr">
                <a:lnSpc>
                  <a:spcPct val="150000"/>
                </a:lnSpc>
              </a:pPr>
              <a:r>
                <a:rPr lang="en-US">
                  <a:solidFill>
                    <a:srgbClr val="000000"/>
                  </a:solidFill>
                </a:rPr>
                <a:t>Con người</a:t>
              </a:r>
            </a:p>
          </p:txBody>
        </p:sp>
      </p:grpSp>
    </p:spTree>
    <p:extLst>
      <p:ext uri="{BB962C8B-B14F-4D97-AF65-F5344CB8AC3E}">
        <p14:creationId xmlns:p14="http://schemas.microsoft.com/office/powerpoint/2010/main" val="20767812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4" name="Rounded Rectangular Callout 10">
            <a:extLst>
              <a:ext uri="{FF2B5EF4-FFF2-40B4-BE49-F238E27FC236}">
                <a16:creationId xmlns:a16="http://schemas.microsoft.com/office/drawing/2014/main" id="{E2820AAC-AA5F-2000-D5BD-CCAE7B57B866}"/>
              </a:ext>
            </a:extLst>
          </p:cNvPr>
          <p:cNvSpPr/>
          <p:nvPr/>
        </p:nvSpPr>
        <p:spPr>
          <a:xfrm>
            <a:off x="113135" y="1065011"/>
            <a:ext cx="3065360" cy="3678579"/>
          </a:xfrm>
          <a:prstGeom prst="wedgeRoundRectCallout">
            <a:avLst>
              <a:gd name="adj1" fmla="val 48265"/>
              <a:gd name="adj2" fmla="val 18846"/>
              <a:gd name="adj3" fmla="val 16667"/>
            </a:avLst>
          </a:prstGeom>
          <a:noFill/>
          <a:ln w="57150" cap="flat" cmpd="sng" algn="ctr">
            <a:solidFill>
              <a:srgbClr val="E69F73">
                <a:lumMod val="75000"/>
              </a:srgbClr>
            </a:solidFill>
            <a:prstDash val="sysDash"/>
          </a:ln>
          <a:effectLst/>
        </p:spPr>
        <p:txBody>
          <a:bodyPr rtlCol="0" anchor="ctr"/>
          <a:lstStyle/>
          <a:p>
            <a:pPr algn="just"/>
            <a:r>
              <a:rPr lang="en-US" sz="1800" dirty="0">
                <a:solidFill>
                  <a:schemeClr val="bg1">
                    <a:lumMod val="50000"/>
                  </a:schemeClr>
                </a:solidFill>
                <a:latin typeface="#9Slide03 AllRoundGothic" panose="020B0604020202020204" charset="0"/>
                <a:cs typeface="#9Slide03 AllRoundGothic" panose="020B0604020202020204" charset="0"/>
              </a:rPr>
              <a:t>Quan </a:t>
            </a:r>
            <a:r>
              <a:rPr lang="en-US" sz="1800" dirty="0" err="1">
                <a:solidFill>
                  <a:schemeClr val="bg1">
                    <a:lumMod val="50000"/>
                  </a:schemeClr>
                </a:solidFill>
                <a:latin typeface="#9Slide03 AllRoundGothic" panose="020B0604020202020204" charset="0"/>
                <a:cs typeface="#9Slide03 AllRoundGothic" panose="020B0604020202020204" charset="0"/>
              </a:rPr>
              <a:t>sát</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hình</a:t>
            </a:r>
            <a:r>
              <a:rPr lang="en-US" sz="1800" dirty="0">
                <a:solidFill>
                  <a:schemeClr val="bg1">
                    <a:lumMod val="50000"/>
                  </a:schemeClr>
                </a:solidFill>
                <a:latin typeface="#9Slide03 AllRoundGothic" panose="020B0604020202020204" charset="0"/>
                <a:cs typeface="#9Slide03 AllRoundGothic" panose="020B0604020202020204" charset="0"/>
              </a:rPr>
              <a:t> 38.4 </a:t>
            </a:r>
            <a:r>
              <a:rPr lang="en-US" sz="1800" dirty="0" err="1">
                <a:solidFill>
                  <a:schemeClr val="bg1">
                    <a:lumMod val="50000"/>
                  </a:schemeClr>
                </a:solidFill>
                <a:latin typeface="#9Slide03 AllRoundGothic" panose="020B0604020202020204" charset="0"/>
                <a:cs typeface="#9Slide03 AllRoundGothic" panose="020B0604020202020204" charset="0"/>
              </a:rPr>
              <a:t>và</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cho</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biết</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cá</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rô</a:t>
            </a:r>
            <a:r>
              <a:rPr lang="en-US" sz="1800" dirty="0">
                <a:solidFill>
                  <a:schemeClr val="bg1">
                    <a:lumMod val="50000"/>
                  </a:schemeClr>
                </a:solidFill>
                <a:latin typeface="#9Slide03 AllRoundGothic" panose="020B0604020202020204" charset="0"/>
                <a:cs typeface="#9Slide03 AllRoundGothic" panose="020B0604020202020204" charset="0"/>
              </a:rPr>
              <a:t> phi ở VN </a:t>
            </a:r>
            <a:r>
              <a:rPr lang="en-US" sz="1800" dirty="0" err="1">
                <a:solidFill>
                  <a:schemeClr val="bg1">
                    <a:lumMod val="50000"/>
                  </a:schemeClr>
                </a:solidFill>
                <a:latin typeface="#9Slide03 AllRoundGothic" panose="020B0604020202020204" charset="0"/>
                <a:cs typeface="#9Slide03 AllRoundGothic" panose="020B0604020202020204" charset="0"/>
              </a:rPr>
              <a:t>có</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thể</a:t>
            </a:r>
            <a:r>
              <a:rPr lang="en-US" sz="1800" dirty="0">
                <a:solidFill>
                  <a:schemeClr val="bg1">
                    <a:lumMod val="50000"/>
                  </a:schemeClr>
                </a:solidFill>
                <a:latin typeface="#9Slide03 AllRoundGothic" panose="020B0604020202020204" charset="0"/>
                <a:cs typeface="#9Slide03 AllRoundGothic" panose="020B0604020202020204" charset="0"/>
              </a:rPr>
              <a:t>: </a:t>
            </a:r>
          </a:p>
          <a:p>
            <a:pPr algn="just"/>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Tồn</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tại</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được</a:t>
            </a:r>
            <a:r>
              <a:rPr lang="en-US" sz="1800" dirty="0">
                <a:solidFill>
                  <a:schemeClr val="bg1">
                    <a:lumMod val="50000"/>
                  </a:schemeClr>
                </a:solidFill>
                <a:latin typeface="#9Slide03 AllRoundGothic" panose="020B0604020202020204" charset="0"/>
                <a:cs typeface="#9Slide03 AllRoundGothic" panose="020B0604020202020204" charset="0"/>
              </a:rPr>
              <a:t> ở </a:t>
            </a:r>
            <a:r>
              <a:rPr lang="en-US" sz="1800" dirty="0" err="1">
                <a:solidFill>
                  <a:schemeClr val="bg1">
                    <a:lumMod val="50000"/>
                  </a:schemeClr>
                </a:solidFill>
                <a:latin typeface="#9Slide03 AllRoundGothic" panose="020B0604020202020204" charset="0"/>
                <a:cs typeface="#9Slide03 AllRoundGothic" panose="020B0604020202020204" charset="0"/>
              </a:rPr>
              <a:t>khoảng</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nhiệt</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độ</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nào</a:t>
            </a:r>
            <a:r>
              <a:rPr lang="en-US" sz="1800" dirty="0">
                <a:solidFill>
                  <a:schemeClr val="bg1">
                    <a:lumMod val="50000"/>
                  </a:schemeClr>
                </a:solidFill>
                <a:latin typeface="#9Slide03 AllRoundGothic" panose="020B0604020202020204" charset="0"/>
                <a:cs typeface="#9Slide03 AllRoundGothic" panose="020B0604020202020204" charset="0"/>
              </a:rPr>
              <a:t> ? </a:t>
            </a:r>
          </a:p>
          <a:p>
            <a:pPr algn="just"/>
            <a:r>
              <a:rPr lang="en-US" sz="1800" dirty="0">
                <a:solidFill>
                  <a:schemeClr val="bg1">
                    <a:lumMod val="50000"/>
                  </a:schemeClr>
                </a:solidFill>
                <a:latin typeface="#9Slide03 AllRoundGothic" panose="020B0604020202020204" charset="0"/>
                <a:cs typeface="#9Slide03 AllRoundGothic" panose="020B0604020202020204" charset="0"/>
              </a:rPr>
              <a:t>+ </a:t>
            </a:r>
            <a:r>
              <a:rPr lang="nl-NL" sz="1800" dirty="0">
                <a:solidFill>
                  <a:schemeClr val="bg1">
                    <a:lumMod val="50000"/>
                  </a:schemeClr>
                </a:solidFill>
                <a:latin typeface="#9Slide03 AllRoundGothic" panose="020B0604020202020204" charset="0"/>
                <a:cs typeface="#9Slide03 AllRoundGothic" panose="020B0604020202020204" charset="0"/>
              </a:rPr>
              <a:t>Sinh trưởng và phát triển thuận lợi ở khoảng nhiệt độ nào?</a:t>
            </a:r>
            <a:endParaRPr lang="en-US" sz="1800" dirty="0">
              <a:solidFill>
                <a:schemeClr val="bg1">
                  <a:lumMod val="50000"/>
                </a:schemeClr>
              </a:solidFill>
              <a:latin typeface="#9Slide03 AllRoundGothic" panose="020B0604020202020204" charset="0"/>
              <a:cs typeface="#9Slide03 AllRoundGothic" panose="020B0604020202020204" charset="0"/>
            </a:endParaRPr>
          </a:p>
          <a:p>
            <a:pPr algn="just"/>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Nhiệt</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độ</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nào</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cá</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rô</a:t>
            </a:r>
            <a:r>
              <a:rPr lang="en-US" sz="1800" dirty="0">
                <a:solidFill>
                  <a:schemeClr val="bg1">
                    <a:lumMod val="50000"/>
                  </a:schemeClr>
                </a:solidFill>
                <a:latin typeface="#9Slide03 AllRoundGothic" panose="020B0604020202020204" charset="0"/>
                <a:cs typeface="#9Slide03 AllRoundGothic" panose="020B0604020202020204" charset="0"/>
              </a:rPr>
              <a:t> phi </a:t>
            </a:r>
            <a:r>
              <a:rPr lang="en-US" sz="1800" dirty="0" err="1">
                <a:solidFill>
                  <a:schemeClr val="bg1">
                    <a:lumMod val="50000"/>
                  </a:schemeClr>
                </a:solidFill>
                <a:latin typeface="#9Slide03 AllRoundGothic" panose="020B0604020202020204" charset="0"/>
                <a:cs typeface="#9Slide03 AllRoundGothic" panose="020B0604020202020204" charset="0"/>
              </a:rPr>
              <a:t>sinh</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trưởng</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và</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phát</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triển</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thuận</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lợi</a:t>
            </a:r>
            <a:r>
              <a:rPr lang="en-US" sz="1800" dirty="0">
                <a:solidFill>
                  <a:schemeClr val="bg1">
                    <a:lumMod val="50000"/>
                  </a:schemeClr>
                </a:solidFill>
                <a:latin typeface="#9Slide03 AllRoundGothic" panose="020B0604020202020204" charset="0"/>
                <a:cs typeface="#9Slide03 AllRoundGothic" panose="020B0604020202020204" charset="0"/>
              </a:rPr>
              <a:t> </a:t>
            </a:r>
            <a:r>
              <a:rPr lang="en-US" sz="1800" dirty="0" err="1">
                <a:solidFill>
                  <a:schemeClr val="bg1">
                    <a:lumMod val="50000"/>
                  </a:schemeClr>
                </a:solidFill>
                <a:latin typeface="#9Slide03 AllRoundGothic" panose="020B0604020202020204" charset="0"/>
                <a:cs typeface="#9Slide03 AllRoundGothic" panose="020B0604020202020204" charset="0"/>
              </a:rPr>
              <a:t>nhất</a:t>
            </a:r>
            <a:r>
              <a:rPr lang="en-US" sz="1800" dirty="0">
                <a:solidFill>
                  <a:schemeClr val="bg1">
                    <a:lumMod val="50000"/>
                  </a:schemeClr>
                </a:solidFill>
                <a:latin typeface="#9Slide03 AllRoundGothic" panose="020B0604020202020204" charset="0"/>
                <a:cs typeface="#9Slide03 AllRoundGothic" panose="020B0604020202020204" charset="0"/>
              </a:rPr>
              <a:t> ? </a:t>
            </a:r>
            <a:endParaRPr kumimoji="0" lang="en-US" sz="1800" b="0" i="0" u="none" strike="noStrike" kern="0" cap="none" spc="0" normalizeH="0" baseline="0" noProof="0" dirty="0">
              <a:ln>
                <a:noFill/>
              </a:ln>
              <a:solidFill>
                <a:srgbClr val="FFFDF9"/>
              </a:solidFill>
              <a:effectLst/>
              <a:uLnTx/>
              <a:uFillTx/>
              <a:ea typeface="+mn-ea"/>
              <a:cs typeface="+mn-cs"/>
            </a:endParaRPr>
          </a:p>
        </p:txBody>
      </p:sp>
      <p:grpSp>
        <p:nvGrpSpPr>
          <p:cNvPr id="2" name="Group 1">
            <a:extLst>
              <a:ext uri="{FF2B5EF4-FFF2-40B4-BE49-F238E27FC236}">
                <a16:creationId xmlns:a16="http://schemas.microsoft.com/office/drawing/2014/main" id="{DB0CF6D8-B31F-8601-F484-FCD08A1C401F}"/>
              </a:ext>
            </a:extLst>
          </p:cNvPr>
          <p:cNvGrpSpPr/>
          <p:nvPr/>
        </p:nvGrpSpPr>
        <p:grpSpPr>
          <a:xfrm>
            <a:off x="3273217" y="350429"/>
            <a:ext cx="5964962" cy="3780860"/>
            <a:chOff x="1501552" y="554923"/>
            <a:chExt cx="6658973" cy="4220756"/>
          </a:xfrm>
        </p:grpSpPr>
        <p:cxnSp>
          <p:nvCxnSpPr>
            <p:cNvPr id="3" name="Straight Connector 2">
              <a:extLst>
                <a:ext uri="{FF2B5EF4-FFF2-40B4-BE49-F238E27FC236}">
                  <a16:creationId xmlns:a16="http://schemas.microsoft.com/office/drawing/2014/main" id="{FF0D7DB8-2432-8BD1-A11B-953AF3245E48}"/>
                </a:ext>
              </a:extLst>
            </p:cNvPr>
            <p:cNvCxnSpPr>
              <a:cxnSpLocks/>
            </p:cNvCxnSpPr>
            <p:nvPr/>
          </p:nvCxnSpPr>
          <p:spPr>
            <a:xfrm>
              <a:off x="4188092" y="2303450"/>
              <a:ext cx="0" cy="1179646"/>
            </a:xfrm>
            <a:prstGeom prst="line">
              <a:avLst/>
            </a:prstGeom>
            <a:ln w="1905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932D1AD1-83A6-A80C-8EE7-5D573A183257}"/>
                </a:ext>
              </a:extLst>
            </p:cNvPr>
            <p:cNvCxnSpPr>
              <a:cxnSpLocks/>
            </p:cNvCxnSpPr>
            <p:nvPr/>
          </p:nvCxnSpPr>
          <p:spPr>
            <a:xfrm flipH="1">
              <a:off x="5315654" y="1633356"/>
              <a:ext cx="3222" cy="1855174"/>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C7231C20-D15A-1DE2-EF68-35DCF272EA4F}"/>
                </a:ext>
              </a:extLst>
            </p:cNvPr>
            <p:cNvCxnSpPr>
              <a:cxnSpLocks/>
            </p:cNvCxnSpPr>
            <p:nvPr/>
          </p:nvCxnSpPr>
          <p:spPr>
            <a:xfrm>
              <a:off x="5860106" y="1854582"/>
              <a:ext cx="0" cy="1644406"/>
            </a:xfrm>
            <a:prstGeom prst="line">
              <a:avLst/>
            </a:prstGeom>
            <a:ln w="19050"/>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042D4F4D-F61B-A67C-5CEE-C15CA3F0BBA3}"/>
                </a:ext>
              </a:extLst>
            </p:cNvPr>
            <p:cNvCxnSpPr>
              <a:cxnSpLocks/>
            </p:cNvCxnSpPr>
            <p:nvPr/>
          </p:nvCxnSpPr>
          <p:spPr>
            <a:xfrm>
              <a:off x="1828800" y="3483096"/>
              <a:ext cx="594709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26DAD0D5-15E7-20D8-8776-31FA90B55A38}"/>
                </a:ext>
              </a:extLst>
            </p:cNvPr>
            <p:cNvCxnSpPr>
              <a:cxnSpLocks/>
            </p:cNvCxnSpPr>
            <p:nvPr/>
          </p:nvCxnSpPr>
          <p:spPr>
            <a:xfrm flipV="1">
              <a:off x="1828800" y="554923"/>
              <a:ext cx="0" cy="292817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pic>
          <p:nvPicPr>
            <p:cNvPr id="9" name="Picture 8" descr="Shape&#10;&#10;Description automatically generated">
              <a:extLst>
                <a:ext uri="{FF2B5EF4-FFF2-40B4-BE49-F238E27FC236}">
                  <a16:creationId xmlns:a16="http://schemas.microsoft.com/office/drawing/2014/main" id="{45E74B56-CFD8-D756-AA8A-6E9228DFDFCC}"/>
                </a:ext>
              </a:extLst>
            </p:cNvPr>
            <p:cNvPicPr>
              <a:picLocks noChangeAspect="1"/>
            </p:cNvPicPr>
            <p:nvPr/>
          </p:nvPicPr>
          <p:blipFill>
            <a:blip r:embed="rId3"/>
            <a:stretch>
              <a:fillRect/>
            </a:stretch>
          </p:blipFill>
          <p:spPr>
            <a:xfrm>
              <a:off x="2251865" y="1457769"/>
              <a:ext cx="4518883" cy="2238095"/>
            </a:xfrm>
            <a:prstGeom prst="rect">
              <a:avLst/>
            </a:prstGeom>
          </p:spPr>
        </p:pic>
        <p:cxnSp>
          <p:nvCxnSpPr>
            <p:cNvPr id="10" name="Straight Connector 9">
              <a:extLst>
                <a:ext uri="{FF2B5EF4-FFF2-40B4-BE49-F238E27FC236}">
                  <a16:creationId xmlns:a16="http://schemas.microsoft.com/office/drawing/2014/main" id="{538654C7-E616-FBA8-75B8-1F7F2F812FCF}"/>
                </a:ext>
              </a:extLst>
            </p:cNvPr>
            <p:cNvCxnSpPr>
              <a:cxnSpLocks/>
            </p:cNvCxnSpPr>
            <p:nvPr/>
          </p:nvCxnSpPr>
          <p:spPr>
            <a:xfrm flipH="1">
              <a:off x="6648863" y="3483096"/>
              <a:ext cx="1" cy="788390"/>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83CBEA0-F215-AD10-8C5F-6683ACA8BB06}"/>
                </a:ext>
              </a:extLst>
            </p:cNvPr>
            <p:cNvCxnSpPr>
              <a:cxnSpLocks/>
            </p:cNvCxnSpPr>
            <p:nvPr/>
          </p:nvCxnSpPr>
          <p:spPr>
            <a:xfrm>
              <a:off x="2411911" y="3483096"/>
              <a:ext cx="0" cy="788390"/>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85099DD6-C070-1021-7806-CDBB192F3C1A}"/>
                </a:ext>
              </a:extLst>
            </p:cNvPr>
            <p:cNvCxnSpPr>
              <a:cxnSpLocks/>
            </p:cNvCxnSpPr>
            <p:nvPr/>
          </p:nvCxnSpPr>
          <p:spPr>
            <a:xfrm>
              <a:off x="2411911" y="4076409"/>
              <a:ext cx="4236952" cy="0"/>
            </a:xfrm>
            <a:prstGeom prst="straightConnector1">
              <a:avLst/>
            </a:prstGeom>
            <a:ln w="190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378D9F2-5874-59F6-FE53-27A4E6914C4C}"/>
                </a:ext>
              </a:extLst>
            </p:cNvPr>
            <p:cNvCxnSpPr>
              <a:cxnSpLocks/>
            </p:cNvCxnSpPr>
            <p:nvPr/>
          </p:nvCxnSpPr>
          <p:spPr>
            <a:xfrm>
              <a:off x="4188092" y="3301612"/>
              <a:ext cx="1672014" cy="0"/>
            </a:xfrm>
            <a:prstGeom prst="straightConnector1">
              <a:avLst/>
            </a:prstGeom>
            <a:ln w="190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C2B9C48-DC34-A615-D6BB-3B90AF137D91}"/>
                </a:ext>
              </a:extLst>
            </p:cNvPr>
            <p:cNvSpPr/>
            <p:nvPr/>
          </p:nvSpPr>
          <p:spPr>
            <a:xfrm>
              <a:off x="5285237" y="3431987"/>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3B47A78-1509-E977-A084-97A7FB6539B2}"/>
                </a:ext>
              </a:extLst>
            </p:cNvPr>
            <p:cNvSpPr txBox="1"/>
            <p:nvPr/>
          </p:nvSpPr>
          <p:spPr>
            <a:xfrm>
              <a:off x="4282842" y="2952421"/>
              <a:ext cx="1630444" cy="309227"/>
            </a:xfrm>
            <a:prstGeom prst="rect">
              <a:avLst/>
            </a:prstGeom>
            <a:noFill/>
          </p:spPr>
          <p:txBody>
            <a:bodyPr wrap="square" rtlCol="0">
              <a:spAutoFit/>
            </a:bodyPr>
            <a:lstStyle/>
            <a:p>
              <a:r>
                <a:rPr lang="en-US" sz="1200">
                  <a:latin typeface="#9Slide03 AllRoundGothic" panose="020B0604020202020204" charset="0"/>
                  <a:cs typeface="#9Slide03 AllRoundGothic" panose="020B0604020202020204" charset="0"/>
                </a:rPr>
                <a:t>Khoảng thuận lợi</a:t>
              </a:r>
            </a:p>
          </p:txBody>
        </p:sp>
        <p:sp>
          <p:nvSpPr>
            <p:cNvPr id="16" name="TextBox 15">
              <a:extLst>
                <a:ext uri="{FF2B5EF4-FFF2-40B4-BE49-F238E27FC236}">
                  <a16:creationId xmlns:a16="http://schemas.microsoft.com/office/drawing/2014/main" id="{4EDC65DA-3E67-407B-1FEB-1A73F2494521}"/>
                </a:ext>
              </a:extLst>
            </p:cNvPr>
            <p:cNvSpPr txBox="1"/>
            <p:nvPr/>
          </p:nvSpPr>
          <p:spPr>
            <a:xfrm>
              <a:off x="4538638" y="3705547"/>
              <a:ext cx="1549258" cy="309227"/>
            </a:xfrm>
            <a:prstGeom prst="rect">
              <a:avLst/>
            </a:prstGeom>
            <a:noFill/>
          </p:spPr>
          <p:txBody>
            <a:bodyPr wrap="square" rtlCol="0">
              <a:spAutoFit/>
            </a:bodyPr>
            <a:lstStyle/>
            <a:p>
              <a:r>
                <a:rPr lang="en-US" sz="1200">
                  <a:latin typeface="#9Slide03 AllRoundGothic" panose="020B0604020202020204" charset="0"/>
                  <a:cs typeface="#9Slide03 AllRoundGothic" panose="020B0604020202020204" charset="0"/>
                </a:rPr>
                <a:t>Điểm cực thuận</a:t>
              </a:r>
            </a:p>
          </p:txBody>
        </p:sp>
        <p:sp>
          <p:nvSpPr>
            <p:cNvPr id="17" name="TextBox 16">
              <a:extLst>
                <a:ext uri="{FF2B5EF4-FFF2-40B4-BE49-F238E27FC236}">
                  <a16:creationId xmlns:a16="http://schemas.microsoft.com/office/drawing/2014/main" id="{F53B6923-C9E4-A3A4-F917-69CDA4201B2F}"/>
                </a:ext>
              </a:extLst>
            </p:cNvPr>
            <p:cNvSpPr txBox="1"/>
            <p:nvPr/>
          </p:nvSpPr>
          <p:spPr>
            <a:xfrm>
              <a:off x="3840268" y="4121801"/>
              <a:ext cx="1836496" cy="276999"/>
            </a:xfrm>
            <a:prstGeom prst="rect">
              <a:avLst/>
            </a:prstGeom>
            <a:noFill/>
          </p:spPr>
          <p:txBody>
            <a:bodyPr wrap="square" rtlCol="0">
              <a:spAutoFit/>
            </a:bodyPr>
            <a:lstStyle/>
            <a:p>
              <a:r>
                <a:rPr lang="en-US" sz="1200">
                  <a:latin typeface="#9Slide03 AllRoundGothic" panose="020B0604020202020204" charset="0"/>
                  <a:cs typeface="#9Slide03 AllRoundGothic" panose="020B0604020202020204" charset="0"/>
                </a:rPr>
                <a:t>Giới hạn chịu đựng</a:t>
              </a:r>
            </a:p>
          </p:txBody>
        </p:sp>
        <p:sp>
          <p:nvSpPr>
            <p:cNvPr id="18" name="TextBox 17">
              <a:extLst>
                <a:ext uri="{FF2B5EF4-FFF2-40B4-BE49-F238E27FC236}">
                  <a16:creationId xmlns:a16="http://schemas.microsoft.com/office/drawing/2014/main" id="{B16D5E10-BDBB-6DEC-71C1-C18F483288FE}"/>
                </a:ext>
              </a:extLst>
            </p:cNvPr>
            <p:cNvSpPr txBox="1"/>
            <p:nvPr/>
          </p:nvSpPr>
          <p:spPr>
            <a:xfrm>
              <a:off x="1833940" y="4260299"/>
              <a:ext cx="1553874" cy="515379"/>
            </a:xfrm>
            <a:prstGeom prst="rect">
              <a:avLst/>
            </a:prstGeom>
            <a:noFill/>
          </p:spPr>
          <p:txBody>
            <a:bodyPr wrap="square" rtlCol="0">
              <a:spAutoFit/>
            </a:bodyPr>
            <a:lstStyle/>
            <a:p>
              <a:r>
                <a:rPr lang="en-US" sz="1200">
                  <a:latin typeface="#9Slide03 AllRoundGothic" panose="020B0604020202020204" charset="0"/>
                  <a:cs typeface="#9Slide03 AllRoundGothic" panose="020B0604020202020204" charset="0"/>
                </a:rPr>
                <a:t>Điểm gây chết</a:t>
              </a:r>
            </a:p>
            <a:p>
              <a:pPr algn="ctr"/>
              <a:r>
                <a:rPr lang="en-US" sz="1200">
                  <a:latin typeface="#9Slide03 AllRoundGothic" panose="020B0604020202020204" charset="0"/>
                  <a:cs typeface="#9Slide03 AllRoundGothic" panose="020B0604020202020204" charset="0"/>
                </a:rPr>
                <a:t>(5,6</a:t>
              </a:r>
              <a:r>
                <a:rPr lang="en-US" sz="1200" baseline="30000">
                  <a:latin typeface="#9Slide03 AllRoundGothic" panose="020B0604020202020204" charset="0"/>
                  <a:cs typeface="#9Slide03 AllRoundGothic" panose="020B0604020202020204" charset="0"/>
                </a:rPr>
                <a:t>0</a:t>
              </a:r>
              <a:r>
                <a:rPr lang="en-US" sz="1200">
                  <a:latin typeface="#9Slide03 AllRoundGothic" panose="020B0604020202020204" charset="0"/>
                  <a:cs typeface="#9Slide03 AllRoundGothic" panose="020B0604020202020204" charset="0"/>
                </a:rPr>
                <a:t>C)</a:t>
              </a:r>
            </a:p>
          </p:txBody>
        </p:sp>
        <p:sp>
          <p:nvSpPr>
            <p:cNvPr id="19" name="TextBox 18">
              <a:extLst>
                <a:ext uri="{FF2B5EF4-FFF2-40B4-BE49-F238E27FC236}">
                  <a16:creationId xmlns:a16="http://schemas.microsoft.com/office/drawing/2014/main" id="{30856419-9E9A-99E5-3B9D-41BF48AA03D2}"/>
                </a:ext>
              </a:extLst>
            </p:cNvPr>
            <p:cNvSpPr txBox="1"/>
            <p:nvPr/>
          </p:nvSpPr>
          <p:spPr>
            <a:xfrm>
              <a:off x="5951667" y="4260300"/>
              <a:ext cx="1488133" cy="515379"/>
            </a:xfrm>
            <a:prstGeom prst="rect">
              <a:avLst/>
            </a:prstGeom>
            <a:noFill/>
          </p:spPr>
          <p:txBody>
            <a:bodyPr wrap="square" rtlCol="0">
              <a:spAutoFit/>
            </a:bodyPr>
            <a:lstStyle/>
            <a:p>
              <a:r>
                <a:rPr lang="en-US" sz="1200">
                  <a:latin typeface="#9Slide03 AllRoundGothic" panose="020B0604020202020204" charset="0"/>
                  <a:cs typeface="#9Slide03 AllRoundGothic" panose="020B0604020202020204" charset="0"/>
                </a:rPr>
                <a:t>Điểm gây chết</a:t>
              </a:r>
            </a:p>
            <a:p>
              <a:pPr algn="ctr"/>
              <a:r>
                <a:rPr lang="en-US" sz="1200">
                  <a:latin typeface="#9Slide03 AllRoundGothic" panose="020B0604020202020204" charset="0"/>
                  <a:cs typeface="#9Slide03 AllRoundGothic" panose="020B0604020202020204" charset="0"/>
                </a:rPr>
                <a:t>(42</a:t>
              </a:r>
              <a:r>
                <a:rPr lang="en-US" sz="1200" baseline="30000">
                  <a:latin typeface="#9Slide03 AllRoundGothic" panose="020B0604020202020204" charset="0"/>
                  <a:cs typeface="#9Slide03 AllRoundGothic" panose="020B0604020202020204" charset="0"/>
                </a:rPr>
                <a:t>0</a:t>
              </a:r>
              <a:r>
                <a:rPr lang="en-US" sz="1200">
                  <a:latin typeface="#9Slide03 AllRoundGothic" panose="020B0604020202020204" charset="0"/>
                  <a:cs typeface="#9Slide03 AllRoundGothic" panose="020B0604020202020204" charset="0"/>
                </a:rPr>
                <a:t>C)</a:t>
              </a:r>
            </a:p>
          </p:txBody>
        </p:sp>
        <p:sp>
          <p:nvSpPr>
            <p:cNvPr id="20" name="TextBox 19">
              <a:extLst>
                <a:ext uri="{FF2B5EF4-FFF2-40B4-BE49-F238E27FC236}">
                  <a16:creationId xmlns:a16="http://schemas.microsoft.com/office/drawing/2014/main" id="{83EB3DF8-2221-7DD5-BAC9-E60940B4DEE0}"/>
                </a:ext>
              </a:extLst>
            </p:cNvPr>
            <p:cNvSpPr txBox="1"/>
            <p:nvPr/>
          </p:nvSpPr>
          <p:spPr>
            <a:xfrm>
              <a:off x="3892403" y="3488530"/>
              <a:ext cx="618901" cy="276999"/>
            </a:xfrm>
            <a:prstGeom prst="rect">
              <a:avLst/>
            </a:prstGeom>
            <a:noFill/>
          </p:spPr>
          <p:txBody>
            <a:bodyPr wrap="square" rtlCol="0">
              <a:spAutoFit/>
            </a:bodyPr>
            <a:lstStyle/>
            <a:p>
              <a:pPr algn="ctr"/>
              <a:r>
                <a:rPr lang="en-US" sz="1200">
                  <a:latin typeface="#9Slide03 AllRoundGothic" panose="020B0604020202020204" charset="0"/>
                  <a:cs typeface="#9Slide03 AllRoundGothic" panose="020B0604020202020204" charset="0"/>
                </a:rPr>
                <a:t>20</a:t>
              </a:r>
              <a:r>
                <a:rPr lang="en-US" sz="1200" baseline="30000">
                  <a:latin typeface="#9Slide03 AllRoundGothic" panose="020B0604020202020204" charset="0"/>
                  <a:cs typeface="#9Slide03 AllRoundGothic" panose="020B0604020202020204" charset="0"/>
                </a:rPr>
                <a:t>0</a:t>
              </a:r>
              <a:r>
                <a:rPr lang="en-US" sz="1200">
                  <a:latin typeface="#9Slide03 AllRoundGothic" panose="020B0604020202020204" charset="0"/>
                  <a:cs typeface="#9Slide03 AllRoundGothic" panose="020B0604020202020204" charset="0"/>
                </a:rPr>
                <a:t>C</a:t>
              </a:r>
            </a:p>
          </p:txBody>
        </p:sp>
        <p:sp>
          <p:nvSpPr>
            <p:cNvPr id="21" name="TextBox 20">
              <a:extLst>
                <a:ext uri="{FF2B5EF4-FFF2-40B4-BE49-F238E27FC236}">
                  <a16:creationId xmlns:a16="http://schemas.microsoft.com/office/drawing/2014/main" id="{3D5BB877-3613-E079-E23C-89CAEEB9B9E9}"/>
                </a:ext>
              </a:extLst>
            </p:cNvPr>
            <p:cNvSpPr txBox="1"/>
            <p:nvPr/>
          </p:nvSpPr>
          <p:spPr>
            <a:xfrm>
              <a:off x="5051587" y="3502626"/>
              <a:ext cx="618901" cy="276999"/>
            </a:xfrm>
            <a:prstGeom prst="rect">
              <a:avLst/>
            </a:prstGeom>
            <a:noFill/>
          </p:spPr>
          <p:txBody>
            <a:bodyPr wrap="square" rtlCol="0">
              <a:spAutoFit/>
            </a:bodyPr>
            <a:lstStyle/>
            <a:p>
              <a:pPr algn="ctr"/>
              <a:r>
                <a:rPr lang="en-US" sz="1200">
                  <a:latin typeface="#9Slide03 AllRoundGothic" panose="020B0604020202020204" charset="0"/>
                  <a:cs typeface="#9Slide03 AllRoundGothic" panose="020B0604020202020204" charset="0"/>
                </a:rPr>
                <a:t>30</a:t>
              </a:r>
              <a:r>
                <a:rPr lang="en-US" sz="1200" baseline="30000">
                  <a:latin typeface="#9Slide03 AllRoundGothic" panose="020B0604020202020204" charset="0"/>
                  <a:cs typeface="#9Slide03 AllRoundGothic" panose="020B0604020202020204" charset="0"/>
                </a:rPr>
                <a:t>0</a:t>
              </a:r>
              <a:r>
                <a:rPr lang="en-US" sz="1200">
                  <a:latin typeface="#9Slide03 AllRoundGothic" panose="020B0604020202020204" charset="0"/>
                  <a:cs typeface="#9Slide03 AllRoundGothic" panose="020B0604020202020204" charset="0"/>
                </a:rPr>
                <a:t>C</a:t>
              </a:r>
            </a:p>
          </p:txBody>
        </p:sp>
        <p:sp>
          <p:nvSpPr>
            <p:cNvPr id="22" name="TextBox 21">
              <a:extLst>
                <a:ext uri="{FF2B5EF4-FFF2-40B4-BE49-F238E27FC236}">
                  <a16:creationId xmlns:a16="http://schemas.microsoft.com/office/drawing/2014/main" id="{BF31A42F-C92B-1968-2138-53B94D13A95C}"/>
                </a:ext>
              </a:extLst>
            </p:cNvPr>
            <p:cNvSpPr txBox="1"/>
            <p:nvPr/>
          </p:nvSpPr>
          <p:spPr>
            <a:xfrm>
              <a:off x="5638209" y="3474486"/>
              <a:ext cx="618901" cy="276999"/>
            </a:xfrm>
            <a:prstGeom prst="rect">
              <a:avLst/>
            </a:prstGeom>
            <a:noFill/>
          </p:spPr>
          <p:txBody>
            <a:bodyPr wrap="square" rtlCol="0">
              <a:spAutoFit/>
            </a:bodyPr>
            <a:lstStyle/>
            <a:p>
              <a:pPr algn="ctr"/>
              <a:r>
                <a:rPr lang="en-US" sz="1200">
                  <a:latin typeface="#9Slide03 AllRoundGothic" panose="020B0604020202020204" charset="0"/>
                  <a:cs typeface="#9Slide03 AllRoundGothic" panose="020B0604020202020204" charset="0"/>
                </a:rPr>
                <a:t>35</a:t>
              </a:r>
              <a:r>
                <a:rPr lang="en-US" sz="1200" baseline="30000">
                  <a:latin typeface="#9Slide03 AllRoundGothic" panose="020B0604020202020204" charset="0"/>
                  <a:cs typeface="#9Slide03 AllRoundGothic" panose="020B0604020202020204" charset="0"/>
                </a:rPr>
                <a:t>0</a:t>
              </a:r>
              <a:r>
                <a:rPr lang="en-US" sz="1200">
                  <a:latin typeface="#9Slide03 AllRoundGothic" panose="020B0604020202020204" charset="0"/>
                  <a:cs typeface="#9Slide03 AllRoundGothic" panose="020B0604020202020204" charset="0"/>
                </a:rPr>
                <a:t>C</a:t>
              </a:r>
            </a:p>
          </p:txBody>
        </p:sp>
        <p:sp>
          <p:nvSpPr>
            <p:cNvPr id="23" name="TextBox 22">
              <a:extLst>
                <a:ext uri="{FF2B5EF4-FFF2-40B4-BE49-F238E27FC236}">
                  <a16:creationId xmlns:a16="http://schemas.microsoft.com/office/drawing/2014/main" id="{2B9628B1-F826-C6DF-E022-4BA0AC3D03F7}"/>
                </a:ext>
              </a:extLst>
            </p:cNvPr>
            <p:cNvSpPr txBox="1"/>
            <p:nvPr/>
          </p:nvSpPr>
          <p:spPr>
            <a:xfrm rot="16200000">
              <a:off x="307060" y="1995268"/>
              <a:ext cx="2698211" cy="309227"/>
            </a:xfrm>
            <a:prstGeom prst="rect">
              <a:avLst/>
            </a:prstGeom>
            <a:noFill/>
          </p:spPr>
          <p:txBody>
            <a:bodyPr wrap="square" rtlCol="0">
              <a:spAutoFit/>
            </a:bodyPr>
            <a:lstStyle/>
            <a:p>
              <a:r>
                <a:rPr lang="en-US" sz="1200">
                  <a:latin typeface="#9Slide03 AllRoundGothic" panose="020B0604020202020204" charset="0"/>
                  <a:cs typeface="#9Slide03 AllRoundGothic" panose="020B0604020202020204" charset="0"/>
                </a:rPr>
                <a:t>Mức độ sinh trưởng phát triển</a:t>
              </a:r>
            </a:p>
          </p:txBody>
        </p:sp>
        <p:sp>
          <p:nvSpPr>
            <p:cNvPr id="24" name="TextBox 23">
              <a:extLst>
                <a:ext uri="{FF2B5EF4-FFF2-40B4-BE49-F238E27FC236}">
                  <a16:creationId xmlns:a16="http://schemas.microsoft.com/office/drawing/2014/main" id="{69930599-A425-ADB2-E3B9-00BC1237AFEE}"/>
                </a:ext>
              </a:extLst>
            </p:cNvPr>
            <p:cNvSpPr txBox="1"/>
            <p:nvPr/>
          </p:nvSpPr>
          <p:spPr>
            <a:xfrm>
              <a:off x="6830371" y="3140424"/>
              <a:ext cx="1330154" cy="309227"/>
            </a:xfrm>
            <a:prstGeom prst="rect">
              <a:avLst/>
            </a:prstGeom>
            <a:noFill/>
          </p:spPr>
          <p:txBody>
            <a:bodyPr wrap="square" rtlCol="0">
              <a:spAutoFit/>
            </a:bodyPr>
            <a:lstStyle/>
            <a:p>
              <a:r>
                <a:rPr lang="en-US" sz="1200">
                  <a:latin typeface="#9Slide03 AllRoundGothic" panose="020B0604020202020204" charset="0"/>
                  <a:cs typeface="#9Slide03 AllRoundGothic" panose="020B0604020202020204" charset="0"/>
                </a:rPr>
                <a:t>Nhiệt độ (</a:t>
              </a:r>
              <a:r>
                <a:rPr lang="en-US" sz="1200" baseline="30000">
                  <a:latin typeface="#9Slide03 AllRoundGothic" panose="020B0604020202020204" charset="0"/>
                  <a:cs typeface="#9Slide03 AllRoundGothic" panose="020B0604020202020204" charset="0"/>
                </a:rPr>
                <a:t>0</a:t>
              </a:r>
              <a:r>
                <a:rPr lang="en-US" sz="1200">
                  <a:latin typeface="#9Slide03 AllRoundGothic" panose="020B0604020202020204" charset="0"/>
                  <a:cs typeface="#9Slide03 AllRoundGothic" panose="020B0604020202020204" charset="0"/>
                </a:rPr>
                <a:t>C)</a:t>
              </a:r>
            </a:p>
          </p:txBody>
        </p:sp>
        <p:pic>
          <p:nvPicPr>
            <p:cNvPr id="25" name="Picture 2" descr="Cá rô phi tươi sống túi 300g giá tốt tại Bách hoá XANH">
              <a:extLst>
                <a:ext uri="{FF2B5EF4-FFF2-40B4-BE49-F238E27FC236}">
                  <a16:creationId xmlns:a16="http://schemas.microsoft.com/office/drawing/2014/main" id="{E1D8A984-B682-537B-089A-73177603EC5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6" b="89974" l="2441" r="94336">
                          <a14:foregroundMark x1="91211" y1="40885" x2="94336" y2="52474"/>
                          <a14:foregroundMark x1="78320" y1="68359" x2="70508" y2="66927"/>
                          <a14:foregroundMark x1="5566" y1="56641" x2="11719" y2="56641"/>
                          <a14:foregroundMark x1="3418" y1="51823" x2="2441" y2="54557"/>
                          <a14:foregroundMark x1="43750" y1="44271" x2="65430" y2="48438"/>
                        </a14:backgroundRemoval>
                      </a14:imgEffect>
                    </a14:imgLayer>
                  </a14:imgProps>
                </a:ext>
                <a:ext uri="{28A0092B-C50C-407E-A947-70E740481C1C}">
                  <a14:useLocalDpi xmlns:a14="http://schemas.microsoft.com/office/drawing/2010/main" val="0"/>
                </a:ext>
              </a:extLst>
            </a:blip>
            <a:srcRect t="10895" r="2094" b="17966"/>
            <a:stretch/>
          </p:blipFill>
          <p:spPr bwMode="auto">
            <a:xfrm>
              <a:off x="1914669" y="652519"/>
              <a:ext cx="892438" cy="486341"/>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Line Callout 1 (Border and Accent Bar) 3">
            <a:extLst>
              <a:ext uri="{FF2B5EF4-FFF2-40B4-BE49-F238E27FC236}">
                <a16:creationId xmlns:a16="http://schemas.microsoft.com/office/drawing/2014/main" id="{C9F2C99D-1836-EA43-4908-6E01E9E6CEE6}"/>
              </a:ext>
            </a:extLst>
          </p:cNvPr>
          <p:cNvSpPr/>
          <p:nvPr/>
        </p:nvSpPr>
        <p:spPr>
          <a:xfrm>
            <a:off x="624891" y="242551"/>
            <a:ext cx="2476349" cy="565078"/>
          </a:xfrm>
          <a:prstGeom prst="accentBorderCallout1">
            <a:avLst>
              <a:gd name="adj1" fmla="val 18750"/>
              <a:gd name="adj2" fmla="val -3127"/>
              <a:gd name="adj3" fmla="val 17954"/>
              <a:gd name="adj4" fmla="val -17509"/>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rPr>
              <a:t>Thảo</a:t>
            </a:r>
            <a:r>
              <a:rPr lang="en-US" sz="2000" b="1" dirty="0">
                <a:solidFill>
                  <a:schemeClr val="bg1"/>
                </a:solidFill>
              </a:rPr>
              <a:t> </a:t>
            </a:r>
            <a:r>
              <a:rPr lang="en-US" sz="2000" b="1" dirty="0" err="1">
                <a:solidFill>
                  <a:schemeClr val="bg1"/>
                </a:solidFill>
              </a:rPr>
              <a:t>luận</a:t>
            </a:r>
            <a:r>
              <a:rPr lang="en-US" sz="2000" b="1" dirty="0">
                <a:solidFill>
                  <a:schemeClr val="bg1"/>
                </a:solidFill>
              </a:rPr>
              <a:t> </a:t>
            </a:r>
            <a:r>
              <a:rPr lang="en-US" sz="2000" b="1" dirty="0" err="1">
                <a:solidFill>
                  <a:schemeClr val="bg1"/>
                </a:solidFill>
              </a:rPr>
              <a:t>cặp</a:t>
            </a:r>
            <a:r>
              <a:rPr lang="en-US" sz="2000" b="1" dirty="0">
                <a:solidFill>
                  <a:schemeClr val="bg1"/>
                </a:solidFill>
              </a:rPr>
              <a:t> </a:t>
            </a:r>
            <a:r>
              <a:rPr lang="en-US" sz="2000" b="1" dirty="0" err="1">
                <a:solidFill>
                  <a:schemeClr val="bg1"/>
                </a:solidFill>
              </a:rPr>
              <a:t>đôi</a:t>
            </a:r>
            <a:endParaRPr lang="en-US" sz="2000" b="1" dirty="0">
              <a:solidFill>
                <a:schemeClr val="bg1"/>
              </a:solidFill>
            </a:endParaRPr>
          </a:p>
        </p:txBody>
      </p:sp>
      <p:sp>
        <p:nvSpPr>
          <p:cNvPr id="26" name="Google Shape;8668;p46">
            <a:extLst>
              <a:ext uri="{FF2B5EF4-FFF2-40B4-BE49-F238E27FC236}">
                <a16:creationId xmlns:a16="http://schemas.microsoft.com/office/drawing/2014/main" id="{19DBA353-FCD6-2F9C-B99A-02206DA418CE}"/>
              </a:ext>
            </a:extLst>
          </p:cNvPr>
          <p:cNvSpPr txBox="1">
            <a:spLocks noGrp="1"/>
          </p:cNvSpPr>
          <p:nvPr>
            <p:ph type="title"/>
          </p:nvPr>
        </p:nvSpPr>
        <p:spPr>
          <a:xfrm>
            <a:off x="4100032" y="4520106"/>
            <a:ext cx="4259926" cy="4752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1400" err="1">
                <a:solidFill>
                  <a:schemeClr val="tx1">
                    <a:lumMod val="90000"/>
                    <a:lumOff val="10000"/>
                  </a:schemeClr>
                </a:solidFill>
                <a:latin typeface="Montserrat Alternates" panose="020B0604020202020204" charset="0"/>
              </a:rPr>
              <a:t>Hình</a:t>
            </a:r>
            <a:r>
              <a:rPr lang="en-US" sz="1400">
                <a:solidFill>
                  <a:schemeClr val="tx1">
                    <a:lumMod val="90000"/>
                    <a:lumOff val="10000"/>
                  </a:schemeClr>
                </a:solidFill>
                <a:latin typeface="Montserrat Alternates" panose="020B0604020202020204" charset="0"/>
              </a:rPr>
              <a:t> 38.4. Giới hạn chịu đựng về nhiệt độ của cá rô phi ở Việt Nam</a:t>
            </a:r>
            <a:endParaRPr sz="1400">
              <a:solidFill>
                <a:schemeClr val="tx1">
                  <a:lumMod val="90000"/>
                  <a:lumOff val="10000"/>
                </a:schemeClr>
              </a:solidFill>
              <a:latin typeface="Montserrat Alternates" panose="020B0604020202020204" charset="0"/>
            </a:endParaRPr>
          </a:p>
        </p:txBody>
      </p:sp>
    </p:spTree>
    <p:extLst>
      <p:ext uri="{BB962C8B-B14F-4D97-AF65-F5344CB8AC3E}">
        <p14:creationId xmlns:p14="http://schemas.microsoft.com/office/powerpoint/2010/main" val="388170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Line 5">
            <a:extLst>
              <a:ext uri="{FF2B5EF4-FFF2-40B4-BE49-F238E27FC236}">
                <a16:creationId xmlns:a16="http://schemas.microsoft.com/office/drawing/2014/main" id="{F559A064-58C0-C42F-8A64-5A278AC82F51}"/>
              </a:ext>
            </a:extLst>
          </p:cNvPr>
          <p:cNvSpPr>
            <a:spLocks noChangeShapeType="1"/>
          </p:cNvSpPr>
          <p:nvPr/>
        </p:nvSpPr>
        <p:spPr bwMode="auto">
          <a:xfrm>
            <a:off x="5143500" y="57150"/>
            <a:ext cx="0" cy="1865710"/>
          </a:xfrm>
          <a:prstGeom prst="line">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txBody>
          <a:bodyPr/>
          <a:lstStyle/>
          <a:p>
            <a:endParaRPr lang="en-US" sz="1050"/>
          </a:p>
        </p:txBody>
      </p:sp>
      <p:sp>
        <p:nvSpPr>
          <p:cNvPr id="10246" name="Line 6">
            <a:extLst>
              <a:ext uri="{FF2B5EF4-FFF2-40B4-BE49-F238E27FC236}">
                <a16:creationId xmlns:a16="http://schemas.microsoft.com/office/drawing/2014/main" id="{2415A1EC-2CEF-E59F-FE42-A0349C21339E}"/>
              </a:ext>
            </a:extLst>
          </p:cNvPr>
          <p:cNvSpPr>
            <a:spLocks noChangeShapeType="1"/>
          </p:cNvSpPr>
          <p:nvPr/>
        </p:nvSpPr>
        <p:spPr bwMode="auto">
          <a:xfrm>
            <a:off x="5143500" y="1922860"/>
            <a:ext cx="3714750"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sz="1050"/>
          </a:p>
        </p:txBody>
      </p:sp>
      <p:sp>
        <p:nvSpPr>
          <p:cNvPr id="10247" name="Line 7">
            <a:extLst>
              <a:ext uri="{FF2B5EF4-FFF2-40B4-BE49-F238E27FC236}">
                <a16:creationId xmlns:a16="http://schemas.microsoft.com/office/drawing/2014/main" id="{C601062A-FC76-5425-F3CF-F9B17BA6BBA1}"/>
              </a:ext>
            </a:extLst>
          </p:cNvPr>
          <p:cNvSpPr>
            <a:spLocks noChangeShapeType="1"/>
          </p:cNvSpPr>
          <p:nvPr/>
        </p:nvSpPr>
        <p:spPr bwMode="auto">
          <a:xfrm flipV="1">
            <a:off x="6728222" y="735806"/>
            <a:ext cx="0" cy="118705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0248" name="Line 8">
            <a:extLst>
              <a:ext uri="{FF2B5EF4-FFF2-40B4-BE49-F238E27FC236}">
                <a16:creationId xmlns:a16="http://schemas.microsoft.com/office/drawing/2014/main" id="{C4E82A35-AEB9-2FE6-6EC1-06FF9321D1EB}"/>
              </a:ext>
            </a:extLst>
          </p:cNvPr>
          <p:cNvSpPr>
            <a:spLocks noChangeShapeType="1"/>
          </p:cNvSpPr>
          <p:nvPr/>
        </p:nvSpPr>
        <p:spPr bwMode="auto">
          <a:xfrm>
            <a:off x="7668816" y="727473"/>
            <a:ext cx="0" cy="118705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0249" name="Freeform 9">
            <a:extLst>
              <a:ext uri="{FF2B5EF4-FFF2-40B4-BE49-F238E27FC236}">
                <a16:creationId xmlns:a16="http://schemas.microsoft.com/office/drawing/2014/main" id="{542EAFC8-5474-35D6-E214-807DA666E32C}"/>
              </a:ext>
            </a:extLst>
          </p:cNvPr>
          <p:cNvSpPr>
            <a:spLocks/>
          </p:cNvSpPr>
          <p:nvPr/>
        </p:nvSpPr>
        <p:spPr bwMode="auto">
          <a:xfrm>
            <a:off x="6738938" y="1498998"/>
            <a:ext cx="915591" cy="1190"/>
          </a:xfrm>
          <a:custGeom>
            <a:avLst/>
            <a:gdLst>
              <a:gd name="T0" fmla="*/ 0 w 887"/>
              <a:gd name="T1" fmla="*/ 0 h 1"/>
              <a:gd name="T2" fmla="*/ 2147483646 w 887"/>
              <a:gd name="T3" fmla="*/ 0 h 1"/>
              <a:gd name="T4" fmla="*/ 0 60000 65536"/>
              <a:gd name="T5" fmla="*/ 0 60000 65536"/>
              <a:gd name="T6" fmla="*/ 0 w 887"/>
              <a:gd name="T7" fmla="*/ 0 h 1"/>
              <a:gd name="T8" fmla="*/ 887 w 887"/>
              <a:gd name="T9" fmla="*/ 1 h 1"/>
            </a:gdLst>
            <a:ahLst/>
            <a:cxnLst>
              <a:cxn ang="T4">
                <a:pos x="T0" y="T1"/>
              </a:cxn>
              <a:cxn ang="T5">
                <a:pos x="T2" y="T3"/>
              </a:cxn>
            </a:cxnLst>
            <a:rect l="T6" t="T7" r="T8" b="T9"/>
            <a:pathLst>
              <a:path w="887" h="1">
                <a:moveTo>
                  <a:pt x="0" y="0"/>
                </a:moveTo>
                <a:lnTo>
                  <a:pt x="887" y="0"/>
                </a:lnTo>
              </a:path>
            </a:pathLst>
          </a:custGeom>
          <a:noFill/>
          <a:ln w="28575" cmpd="sng">
            <a:solidFill>
              <a:srgbClr val="0033CC"/>
            </a:solidFill>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0250" name="Line 10">
            <a:extLst>
              <a:ext uri="{FF2B5EF4-FFF2-40B4-BE49-F238E27FC236}">
                <a16:creationId xmlns:a16="http://schemas.microsoft.com/office/drawing/2014/main" id="{55E3AAE0-B5D7-2163-689E-028AB7B15A67}"/>
              </a:ext>
            </a:extLst>
          </p:cNvPr>
          <p:cNvSpPr>
            <a:spLocks noChangeShapeType="1"/>
          </p:cNvSpPr>
          <p:nvPr/>
        </p:nvSpPr>
        <p:spPr bwMode="auto">
          <a:xfrm>
            <a:off x="5535216" y="1583531"/>
            <a:ext cx="0" cy="339329"/>
          </a:xfrm>
          <a:prstGeom prst="line">
            <a:avLst/>
          </a:prstGeom>
          <a:noFill/>
          <a:ln w="28575">
            <a:solidFill>
              <a:srgbClr val="000099"/>
            </a:solidFill>
            <a:round/>
            <a:headEnd/>
            <a:tailEnd type="arrow" w="med" len="med"/>
          </a:ln>
          <a:extLst>
            <a:ext uri="{909E8E84-426E-40DD-AFC4-6F175D3DCCD1}">
              <a14:hiddenFill xmlns:a14="http://schemas.microsoft.com/office/drawing/2010/main">
                <a:noFill/>
              </a14:hiddenFill>
            </a:ext>
          </a:extLst>
        </p:spPr>
        <p:txBody>
          <a:bodyPr/>
          <a:lstStyle/>
          <a:p>
            <a:endParaRPr lang="en-US" sz="1050"/>
          </a:p>
        </p:txBody>
      </p:sp>
      <p:sp>
        <p:nvSpPr>
          <p:cNvPr id="10251" name="Line 11">
            <a:extLst>
              <a:ext uri="{FF2B5EF4-FFF2-40B4-BE49-F238E27FC236}">
                <a16:creationId xmlns:a16="http://schemas.microsoft.com/office/drawing/2014/main" id="{5B2C889C-BB96-ECC8-CF06-D728DE1BDB52}"/>
              </a:ext>
            </a:extLst>
          </p:cNvPr>
          <p:cNvSpPr>
            <a:spLocks noChangeShapeType="1"/>
          </p:cNvSpPr>
          <p:nvPr/>
        </p:nvSpPr>
        <p:spPr bwMode="auto">
          <a:xfrm>
            <a:off x="8521304" y="1583531"/>
            <a:ext cx="0" cy="339329"/>
          </a:xfrm>
          <a:prstGeom prst="line">
            <a:avLst/>
          </a:prstGeom>
          <a:noFill/>
          <a:ln w="28575">
            <a:solidFill>
              <a:srgbClr val="000099"/>
            </a:solidFill>
            <a:round/>
            <a:headEnd/>
            <a:tailEnd type="arrow" w="med" len="med"/>
          </a:ln>
          <a:extLst>
            <a:ext uri="{909E8E84-426E-40DD-AFC4-6F175D3DCCD1}">
              <a14:hiddenFill xmlns:a14="http://schemas.microsoft.com/office/drawing/2010/main">
                <a:noFill/>
              </a14:hiddenFill>
            </a:ext>
          </a:extLst>
        </p:spPr>
        <p:txBody>
          <a:bodyPr/>
          <a:lstStyle/>
          <a:p>
            <a:endParaRPr lang="en-US" sz="1050"/>
          </a:p>
        </p:txBody>
      </p:sp>
      <p:sp>
        <p:nvSpPr>
          <p:cNvPr id="10254" name="Text Box 14">
            <a:extLst>
              <a:ext uri="{FF2B5EF4-FFF2-40B4-BE49-F238E27FC236}">
                <a16:creationId xmlns:a16="http://schemas.microsoft.com/office/drawing/2014/main" id="{9D237EA4-57C5-76CB-1F09-09E8545EC397}"/>
              </a:ext>
            </a:extLst>
          </p:cNvPr>
          <p:cNvSpPr txBox="1">
            <a:spLocks noChangeArrowheads="1"/>
          </p:cNvSpPr>
          <p:nvPr/>
        </p:nvSpPr>
        <p:spPr bwMode="auto">
          <a:xfrm>
            <a:off x="8264129" y="1999060"/>
            <a:ext cx="651271" cy="32316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500" b="1" dirty="0">
                <a:solidFill>
                  <a:srgbClr val="FFFF00"/>
                </a:solidFill>
                <a:latin typeface="Times New Roman" panose="02020603050405020304" pitchFamily="18" charset="0"/>
              </a:rPr>
              <a:t>42</a:t>
            </a:r>
            <a:r>
              <a:rPr lang="en-US" altLang="en-US" sz="1500" b="1" baseline="30000" dirty="0">
                <a:solidFill>
                  <a:srgbClr val="FFFF00"/>
                </a:solidFill>
                <a:latin typeface="Times New Roman" panose="02020603050405020304" pitchFamily="18" charset="0"/>
              </a:rPr>
              <a:t>0</a:t>
            </a:r>
            <a:r>
              <a:rPr lang="en-US" altLang="en-US" sz="1500" b="1" dirty="0">
                <a:solidFill>
                  <a:srgbClr val="FFFF00"/>
                </a:solidFill>
                <a:latin typeface="Times New Roman" panose="02020603050405020304" pitchFamily="18" charset="0"/>
              </a:rPr>
              <a:t>C</a:t>
            </a:r>
          </a:p>
        </p:txBody>
      </p:sp>
      <p:sp>
        <p:nvSpPr>
          <p:cNvPr id="10255" name="Text Box 15">
            <a:extLst>
              <a:ext uri="{FF2B5EF4-FFF2-40B4-BE49-F238E27FC236}">
                <a16:creationId xmlns:a16="http://schemas.microsoft.com/office/drawing/2014/main" id="{75AD9AA2-F403-C691-83F9-0FDDCA37DF5C}"/>
              </a:ext>
            </a:extLst>
          </p:cNvPr>
          <p:cNvSpPr txBox="1">
            <a:spLocks noChangeArrowheads="1"/>
          </p:cNvSpPr>
          <p:nvPr/>
        </p:nvSpPr>
        <p:spPr bwMode="auto">
          <a:xfrm>
            <a:off x="5242323" y="1989535"/>
            <a:ext cx="586978" cy="32316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500" b="1">
                <a:solidFill>
                  <a:srgbClr val="FFFF00"/>
                </a:solidFill>
                <a:latin typeface="Times New Roman" panose="02020603050405020304" pitchFamily="18" charset="0"/>
              </a:rPr>
              <a:t>5</a:t>
            </a:r>
            <a:r>
              <a:rPr lang="en-US" altLang="en-US" sz="1500" b="1" baseline="30000">
                <a:solidFill>
                  <a:srgbClr val="FFFF00"/>
                </a:solidFill>
                <a:latin typeface="Times New Roman" panose="02020603050405020304" pitchFamily="18" charset="0"/>
              </a:rPr>
              <a:t>0</a:t>
            </a:r>
            <a:r>
              <a:rPr lang="en-US" altLang="en-US" sz="1500" b="1">
                <a:solidFill>
                  <a:srgbClr val="FFFF00"/>
                </a:solidFill>
                <a:latin typeface="Times New Roman" panose="02020603050405020304" pitchFamily="18" charset="0"/>
              </a:rPr>
              <a:t>C</a:t>
            </a:r>
          </a:p>
        </p:txBody>
      </p:sp>
      <p:sp>
        <p:nvSpPr>
          <p:cNvPr id="10256" name="Text Box 16">
            <a:extLst>
              <a:ext uri="{FF2B5EF4-FFF2-40B4-BE49-F238E27FC236}">
                <a16:creationId xmlns:a16="http://schemas.microsoft.com/office/drawing/2014/main" id="{68181638-DCF2-1808-241A-85591CCFB64A}"/>
              </a:ext>
            </a:extLst>
          </p:cNvPr>
          <p:cNvSpPr txBox="1">
            <a:spLocks noChangeArrowheads="1"/>
          </p:cNvSpPr>
          <p:nvPr/>
        </p:nvSpPr>
        <p:spPr bwMode="auto">
          <a:xfrm>
            <a:off x="5269706" y="827485"/>
            <a:ext cx="544116" cy="1015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500" b="1">
                <a:solidFill>
                  <a:srgbClr val="FF0000"/>
                </a:solidFill>
                <a:latin typeface="Times New Roman" panose="02020603050405020304" pitchFamily="18" charset="0"/>
              </a:rPr>
              <a:t>Giới hạn dưới</a:t>
            </a:r>
          </a:p>
        </p:txBody>
      </p:sp>
      <p:sp>
        <p:nvSpPr>
          <p:cNvPr id="10257" name="Text Box 17">
            <a:extLst>
              <a:ext uri="{FF2B5EF4-FFF2-40B4-BE49-F238E27FC236}">
                <a16:creationId xmlns:a16="http://schemas.microsoft.com/office/drawing/2014/main" id="{B345D16F-1DC3-7AD2-679A-295DBAD67FED}"/>
              </a:ext>
            </a:extLst>
          </p:cNvPr>
          <p:cNvSpPr txBox="1">
            <a:spLocks noChangeArrowheads="1"/>
          </p:cNvSpPr>
          <p:nvPr/>
        </p:nvSpPr>
        <p:spPr bwMode="auto">
          <a:xfrm>
            <a:off x="8259367" y="820341"/>
            <a:ext cx="545306" cy="7848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500" b="1">
                <a:solidFill>
                  <a:srgbClr val="FF0000"/>
                </a:solidFill>
                <a:latin typeface="Times New Roman" panose="02020603050405020304" pitchFamily="18" charset="0"/>
              </a:rPr>
              <a:t>Giới hạn trên</a:t>
            </a:r>
          </a:p>
        </p:txBody>
      </p:sp>
      <p:sp>
        <p:nvSpPr>
          <p:cNvPr id="10258" name="Text Box 18">
            <a:extLst>
              <a:ext uri="{FF2B5EF4-FFF2-40B4-BE49-F238E27FC236}">
                <a16:creationId xmlns:a16="http://schemas.microsoft.com/office/drawing/2014/main" id="{657AA6AF-E200-5EF8-B6B0-7D464B0D472D}"/>
              </a:ext>
            </a:extLst>
          </p:cNvPr>
          <p:cNvSpPr txBox="1">
            <a:spLocks noChangeArrowheads="1"/>
          </p:cNvSpPr>
          <p:nvPr/>
        </p:nvSpPr>
        <p:spPr bwMode="auto">
          <a:xfrm>
            <a:off x="6790135" y="673894"/>
            <a:ext cx="814388" cy="7848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500" b="1">
                <a:solidFill>
                  <a:srgbClr val="FF0000"/>
                </a:solidFill>
                <a:latin typeface="Times New Roman" panose="02020603050405020304" pitchFamily="18" charset="0"/>
              </a:rPr>
              <a:t>Khoảng thuận lợi</a:t>
            </a:r>
          </a:p>
        </p:txBody>
      </p:sp>
      <p:sp>
        <p:nvSpPr>
          <p:cNvPr id="10259" name="Text Box 19">
            <a:extLst>
              <a:ext uri="{FF2B5EF4-FFF2-40B4-BE49-F238E27FC236}">
                <a16:creationId xmlns:a16="http://schemas.microsoft.com/office/drawing/2014/main" id="{641E0D10-8FC4-A608-08CC-7A04FBE51F56}"/>
              </a:ext>
            </a:extLst>
          </p:cNvPr>
          <p:cNvSpPr txBox="1">
            <a:spLocks noChangeArrowheads="1"/>
          </p:cNvSpPr>
          <p:nvPr/>
        </p:nvSpPr>
        <p:spPr bwMode="auto">
          <a:xfrm>
            <a:off x="6909198" y="123825"/>
            <a:ext cx="656033" cy="32316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500" b="1" dirty="0">
                <a:solidFill>
                  <a:srgbClr val="FFFF00"/>
                </a:solidFill>
                <a:latin typeface="Times New Roman" panose="02020603050405020304" pitchFamily="18" charset="0"/>
              </a:rPr>
              <a:t>30</a:t>
            </a:r>
            <a:r>
              <a:rPr lang="en-US" altLang="en-US" sz="1500" b="1" baseline="30000" dirty="0">
                <a:solidFill>
                  <a:srgbClr val="FFFF00"/>
                </a:solidFill>
                <a:latin typeface="Times New Roman" panose="02020603050405020304" pitchFamily="18" charset="0"/>
              </a:rPr>
              <a:t>0</a:t>
            </a:r>
            <a:r>
              <a:rPr lang="en-US" altLang="en-US" sz="1500" b="1" dirty="0">
                <a:solidFill>
                  <a:srgbClr val="FFFF00"/>
                </a:solidFill>
                <a:latin typeface="Times New Roman" panose="02020603050405020304" pitchFamily="18" charset="0"/>
              </a:rPr>
              <a:t>C</a:t>
            </a:r>
          </a:p>
        </p:txBody>
      </p:sp>
      <p:sp>
        <p:nvSpPr>
          <p:cNvPr id="10260" name="Freeform 20">
            <a:extLst>
              <a:ext uri="{FF2B5EF4-FFF2-40B4-BE49-F238E27FC236}">
                <a16:creationId xmlns:a16="http://schemas.microsoft.com/office/drawing/2014/main" id="{07B6866B-8E90-582B-FE51-35C304DC8F63}"/>
              </a:ext>
            </a:extLst>
          </p:cNvPr>
          <p:cNvSpPr>
            <a:spLocks/>
          </p:cNvSpPr>
          <p:nvPr/>
        </p:nvSpPr>
        <p:spPr bwMode="auto">
          <a:xfrm>
            <a:off x="7213998" y="446485"/>
            <a:ext cx="1293019" cy="1479947"/>
          </a:xfrm>
          <a:custGeom>
            <a:avLst/>
            <a:gdLst>
              <a:gd name="T0" fmla="*/ 0 w 1253"/>
              <a:gd name="T1" fmla="*/ 0 h 1675"/>
              <a:gd name="T2" fmla="*/ 2147483646 w 1253"/>
              <a:gd name="T3" fmla="*/ 2147483646 h 1675"/>
              <a:gd name="T4" fmla="*/ 2147483646 w 1253"/>
              <a:gd name="T5" fmla="*/ 2147483646 h 1675"/>
              <a:gd name="T6" fmla="*/ 2147483646 w 1253"/>
              <a:gd name="T7" fmla="*/ 2147483646 h 1675"/>
              <a:gd name="T8" fmla="*/ 2147483646 w 1253"/>
              <a:gd name="T9" fmla="*/ 2147483646 h 1675"/>
              <a:gd name="T10" fmla="*/ 2147483646 w 1253"/>
              <a:gd name="T11" fmla="*/ 2147483646 h 1675"/>
              <a:gd name="T12" fmla="*/ 2147483646 w 1253"/>
              <a:gd name="T13" fmla="*/ 2147483646 h 1675"/>
              <a:gd name="T14" fmla="*/ 2147483646 w 1253"/>
              <a:gd name="T15" fmla="*/ 2147483646 h 1675"/>
              <a:gd name="T16" fmla="*/ 2147483646 w 1253"/>
              <a:gd name="T17" fmla="*/ 2147483646 h 1675"/>
              <a:gd name="T18" fmla="*/ 2147483646 w 1253"/>
              <a:gd name="T19" fmla="*/ 2147483646 h 16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3"/>
              <a:gd name="T31" fmla="*/ 0 h 1675"/>
              <a:gd name="T32" fmla="*/ 1253 w 1253"/>
              <a:gd name="T33" fmla="*/ 1675 h 16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3" h="1675">
                <a:moveTo>
                  <a:pt x="0" y="0"/>
                </a:moveTo>
                <a:cubicBezTo>
                  <a:pt x="31" y="6"/>
                  <a:pt x="130" y="14"/>
                  <a:pt x="192" y="46"/>
                </a:cubicBezTo>
                <a:cubicBezTo>
                  <a:pt x="254" y="78"/>
                  <a:pt x="314" y="131"/>
                  <a:pt x="370" y="194"/>
                </a:cubicBezTo>
                <a:cubicBezTo>
                  <a:pt x="426" y="257"/>
                  <a:pt x="481" y="344"/>
                  <a:pt x="526" y="423"/>
                </a:cubicBezTo>
                <a:cubicBezTo>
                  <a:pt x="571" y="502"/>
                  <a:pt x="603" y="580"/>
                  <a:pt x="642" y="670"/>
                </a:cubicBezTo>
                <a:cubicBezTo>
                  <a:pt x="681" y="760"/>
                  <a:pt x="723" y="875"/>
                  <a:pt x="761" y="962"/>
                </a:cubicBezTo>
                <a:cubicBezTo>
                  <a:pt x="799" y="1049"/>
                  <a:pt x="833" y="1121"/>
                  <a:pt x="871" y="1191"/>
                </a:cubicBezTo>
                <a:cubicBezTo>
                  <a:pt x="909" y="1261"/>
                  <a:pt x="949" y="1325"/>
                  <a:pt x="990" y="1383"/>
                </a:cubicBezTo>
                <a:cubicBezTo>
                  <a:pt x="1031" y="1441"/>
                  <a:pt x="1074" y="1489"/>
                  <a:pt x="1118" y="1538"/>
                </a:cubicBezTo>
                <a:cubicBezTo>
                  <a:pt x="1162" y="1587"/>
                  <a:pt x="1225" y="1646"/>
                  <a:pt x="1253" y="1675"/>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0261" name="Freeform 21">
            <a:extLst>
              <a:ext uri="{FF2B5EF4-FFF2-40B4-BE49-F238E27FC236}">
                <a16:creationId xmlns:a16="http://schemas.microsoft.com/office/drawing/2014/main" id="{4578D725-909E-3B41-56F6-3EDBD1DB7F0F}"/>
              </a:ext>
            </a:extLst>
          </p:cNvPr>
          <p:cNvSpPr>
            <a:spLocks/>
          </p:cNvSpPr>
          <p:nvPr/>
        </p:nvSpPr>
        <p:spPr bwMode="auto">
          <a:xfrm>
            <a:off x="5489972" y="446485"/>
            <a:ext cx="1728788" cy="1476375"/>
          </a:xfrm>
          <a:custGeom>
            <a:avLst/>
            <a:gdLst>
              <a:gd name="T0" fmla="*/ 0 w 1675"/>
              <a:gd name="T1" fmla="*/ 2147483646 h 1671"/>
              <a:gd name="T2" fmla="*/ 2147483646 w 1675"/>
              <a:gd name="T3" fmla="*/ 2147483646 h 1671"/>
              <a:gd name="T4" fmla="*/ 2147483646 w 1675"/>
              <a:gd name="T5" fmla="*/ 2147483646 h 1671"/>
              <a:gd name="T6" fmla="*/ 2147483646 w 1675"/>
              <a:gd name="T7" fmla="*/ 2147483646 h 1671"/>
              <a:gd name="T8" fmla="*/ 2147483646 w 1675"/>
              <a:gd name="T9" fmla="*/ 2147483646 h 1671"/>
              <a:gd name="T10" fmla="*/ 2147483646 w 1675"/>
              <a:gd name="T11" fmla="*/ 2147483646 h 1671"/>
              <a:gd name="T12" fmla="*/ 2147483646 w 1675"/>
              <a:gd name="T13" fmla="*/ 2147483646 h 1671"/>
              <a:gd name="T14" fmla="*/ 2147483646 w 1675"/>
              <a:gd name="T15" fmla="*/ 2147483646 h 1671"/>
              <a:gd name="T16" fmla="*/ 2147483646 w 1675"/>
              <a:gd name="T17" fmla="*/ 2147483646 h 1671"/>
              <a:gd name="T18" fmla="*/ 2147483646 w 1675"/>
              <a:gd name="T19" fmla="*/ 0 h 16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5"/>
              <a:gd name="T31" fmla="*/ 0 h 1671"/>
              <a:gd name="T32" fmla="*/ 1675 w 1675"/>
              <a:gd name="T33" fmla="*/ 1671 h 16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5" h="1671">
                <a:moveTo>
                  <a:pt x="0" y="1671"/>
                </a:moveTo>
                <a:cubicBezTo>
                  <a:pt x="21" y="1662"/>
                  <a:pt x="70" y="1644"/>
                  <a:pt x="128" y="1617"/>
                </a:cubicBezTo>
                <a:cubicBezTo>
                  <a:pt x="186" y="1590"/>
                  <a:pt x="270" y="1560"/>
                  <a:pt x="348" y="1507"/>
                </a:cubicBezTo>
                <a:cubicBezTo>
                  <a:pt x="426" y="1454"/>
                  <a:pt x="522" y="1376"/>
                  <a:pt x="595" y="1297"/>
                </a:cubicBezTo>
                <a:cubicBezTo>
                  <a:pt x="668" y="1218"/>
                  <a:pt x="725" y="1132"/>
                  <a:pt x="789" y="1033"/>
                </a:cubicBezTo>
                <a:cubicBezTo>
                  <a:pt x="853" y="934"/>
                  <a:pt x="923" y="806"/>
                  <a:pt x="981" y="704"/>
                </a:cubicBezTo>
                <a:cubicBezTo>
                  <a:pt x="1039" y="602"/>
                  <a:pt x="1083" y="511"/>
                  <a:pt x="1136" y="421"/>
                </a:cubicBezTo>
                <a:cubicBezTo>
                  <a:pt x="1189" y="331"/>
                  <a:pt x="1245" y="227"/>
                  <a:pt x="1301" y="165"/>
                </a:cubicBezTo>
                <a:cubicBezTo>
                  <a:pt x="1357" y="103"/>
                  <a:pt x="1412" y="74"/>
                  <a:pt x="1474" y="46"/>
                </a:cubicBezTo>
                <a:cubicBezTo>
                  <a:pt x="1536" y="18"/>
                  <a:pt x="1633" y="10"/>
                  <a:pt x="1675" y="0"/>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0263" name="Line 23">
            <a:extLst>
              <a:ext uri="{FF2B5EF4-FFF2-40B4-BE49-F238E27FC236}">
                <a16:creationId xmlns:a16="http://schemas.microsoft.com/office/drawing/2014/main" id="{DD242D10-50D1-1749-CE60-46AFBD86E7FB}"/>
              </a:ext>
            </a:extLst>
          </p:cNvPr>
          <p:cNvSpPr>
            <a:spLocks noChangeShapeType="1"/>
          </p:cNvSpPr>
          <p:nvPr/>
        </p:nvSpPr>
        <p:spPr bwMode="auto">
          <a:xfrm>
            <a:off x="5143500" y="2634854"/>
            <a:ext cx="0" cy="1865709"/>
          </a:xfrm>
          <a:prstGeom prst="line">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txBody>
          <a:bodyPr/>
          <a:lstStyle/>
          <a:p>
            <a:endParaRPr lang="en-US" sz="1050"/>
          </a:p>
        </p:txBody>
      </p:sp>
      <p:sp>
        <p:nvSpPr>
          <p:cNvPr id="10264" name="Line 24">
            <a:extLst>
              <a:ext uri="{FF2B5EF4-FFF2-40B4-BE49-F238E27FC236}">
                <a16:creationId xmlns:a16="http://schemas.microsoft.com/office/drawing/2014/main" id="{980CEEE8-6C50-07A9-B3E1-91B0744E0245}"/>
              </a:ext>
            </a:extLst>
          </p:cNvPr>
          <p:cNvSpPr>
            <a:spLocks noChangeShapeType="1"/>
          </p:cNvSpPr>
          <p:nvPr/>
        </p:nvSpPr>
        <p:spPr bwMode="auto">
          <a:xfrm>
            <a:off x="5143500" y="4500563"/>
            <a:ext cx="3714750"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sz="1050"/>
          </a:p>
        </p:txBody>
      </p:sp>
      <p:sp>
        <p:nvSpPr>
          <p:cNvPr id="10265" name="Line 25">
            <a:extLst>
              <a:ext uri="{FF2B5EF4-FFF2-40B4-BE49-F238E27FC236}">
                <a16:creationId xmlns:a16="http://schemas.microsoft.com/office/drawing/2014/main" id="{7A17DA96-DF89-8C68-4287-428B30E1272C}"/>
              </a:ext>
            </a:extLst>
          </p:cNvPr>
          <p:cNvSpPr>
            <a:spLocks noChangeShapeType="1"/>
          </p:cNvSpPr>
          <p:nvPr/>
        </p:nvSpPr>
        <p:spPr bwMode="auto">
          <a:xfrm flipV="1">
            <a:off x="6472238" y="3517107"/>
            <a:ext cx="0" cy="979885"/>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0266" name="Line 26">
            <a:extLst>
              <a:ext uri="{FF2B5EF4-FFF2-40B4-BE49-F238E27FC236}">
                <a16:creationId xmlns:a16="http://schemas.microsoft.com/office/drawing/2014/main" id="{A0B7848A-B406-D4A3-800E-5302A77A4D32}"/>
              </a:ext>
            </a:extLst>
          </p:cNvPr>
          <p:cNvSpPr>
            <a:spLocks noChangeShapeType="1"/>
          </p:cNvSpPr>
          <p:nvPr/>
        </p:nvSpPr>
        <p:spPr bwMode="auto">
          <a:xfrm>
            <a:off x="7886700" y="3519488"/>
            <a:ext cx="0" cy="979885"/>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0267" name="Freeform 27">
            <a:extLst>
              <a:ext uri="{FF2B5EF4-FFF2-40B4-BE49-F238E27FC236}">
                <a16:creationId xmlns:a16="http://schemas.microsoft.com/office/drawing/2014/main" id="{47181432-8A98-F73D-C089-AB7722031410}"/>
              </a:ext>
            </a:extLst>
          </p:cNvPr>
          <p:cNvSpPr>
            <a:spLocks/>
          </p:cNvSpPr>
          <p:nvPr/>
        </p:nvSpPr>
        <p:spPr bwMode="auto">
          <a:xfrm>
            <a:off x="6482954" y="4076700"/>
            <a:ext cx="1398984" cy="1191"/>
          </a:xfrm>
          <a:custGeom>
            <a:avLst/>
            <a:gdLst>
              <a:gd name="T0" fmla="*/ 0 w 887"/>
              <a:gd name="T1" fmla="*/ 0 h 1"/>
              <a:gd name="T2" fmla="*/ 2147483646 w 887"/>
              <a:gd name="T3" fmla="*/ 0 h 1"/>
              <a:gd name="T4" fmla="*/ 0 60000 65536"/>
              <a:gd name="T5" fmla="*/ 0 60000 65536"/>
              <a:gd name="T6" fmla="*/ 0 w 887"/>
              <a:gd name="T7" fmla="*/ 0 h 1"/>
              <a:gd name="T8" fmla="*/ 887 w 887"/>
              <a:gd name="T9" fmla="*/ 1 h 1"/>
            </a:gdLst>
            <a:ahLst/>
            <a:cxnLst>
              <a:cxn ang="T4">
                <a:pos x="T0" y="T1"/>
              </a:cxn>
              <a:cxn ang="T5">
                <a:pos x="T2" y="T3"/>
              </a:cxn>
            </a:cxnLst>
            <a:rect l="T6" t="T7" r="T8" b="T9"/>
            <a:pathLst>
              <a:path w="887" h="1">
                <a:moveTo>
                  <a:pt x="0" y="0"/>
                </a:moveTo>
                <a:lnTo>
                  <a:pt x="887" y="0"/>
                </a:lnTo>
              </a:path>
            </a:pathLst>
          </a:custGeom>
          <a:noFill/>
          <a:ln w="28575" cmpd="sng">
            <a:solidFill>
              <a:srgbClr val="FF0000"/>
            </a:solidFill>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0268" name="Line 28">
            <a:extLst>
              <a:ext uri="{FF2B5EF4-FFF2-40B4-BE49-F238E27FC236}">
                <a16:creationId xmlns:a16="http://schemas.microsoft.com/office/drawing/2014/main" id="{8F6DEA37-312A-29CC-EB98-EF06057A76A9}"/>
              </a:ext>
            </a:extLst>
          </p:cNvPr>
          <p:cNvSpPr>
            <a:spLocks noChangeShapeType="1"/>
          </p:cNvSpPr>
          <p:nvPr/>
        </p:nvSpPr>
        <p:spPr bwMode="auto">
          <a:xfrm>
            <a:off x="5257800" y="4161235"/>
            <a:ext cx="0" cy="339328"/>
          </a:xfrm>
          <a:prstGeom prst="line">
            <a:avLst/>
          </a:prstGeom>
          <a:noFill/>
          <a:ln w="28575">
            <a:solidFill>
              <a:srgbClr val="000099"/>
            </a:solidFill>
            <a:round/>
            <a:headEnd/>
            <a:tailEnd type="arrow" w="med" len="med"/>
          </a:ln>
          <a:extLst>
            <a:ext uri="{909E8E84-426E-40DD-AFC4-6F175D3DCCD1}">
              <a14:hiddenFill xmlns:a14="http://schemas.microsoft.com/office/drawing/2010/main">
                <a:noFill/>
              </a14:hiddenFill>
            </a:ext>
          </a:extLst>
        </p:spPr>
        <p:txBody>
          <a:bodyPr/>
          <a:lstStyle/>
          <a:p>
            <a:endParaRPr lang="en-US" sz="1050"/>
          </a:p>
        </p:txBody>
      </p:sp>
      <p:sp>
        <p:nvSpPr>
          <p:cNvPr id="10269" name="Line 29">
            <a:extLst>
              <a:ext uri="{FF2B5EF4-FFF2-40B4-BE49-F238E27FC236}">
                <a16:creationId xmlns:a16="http://schemas.microsoft.com/office/drawing/2014/main" id="{A8C256FF-25C9-FA62-6A12-9645EF135DC3}"/>
              </a:ext>
            </a:extLst>
          </p:cNvPr>
          <p:cNvSpPr>
            <a:spLocks noChangeShapeType="1"/>
          </p:cNvSpPr>
          <p:nvPr/>
        </p:nvSpPr>
        <p:spPr bwMode="auto">
          <a:xfrm>
            <a:off x="8686800" y="4161235"/>
            <a:ext cx="0" cy="339328"/>
          </a:xfrm>
          <a:prstGeom prst="line">
            <a:avLst/>
          </a:prstGeom>
          <a:noFill/>
          <a:ln w="28575">
            <a:solidFill>
              <a:srgbClr val="000099"/>
            </a:solidFill>
            <a:round/>
            <a:headEnd/>
            <a:tailEnd type="arrow" w="med" len="med"/>
          </a:ln>
          <a:extLst>
            <a:ext uri="{909E8E84-426E-40DD-AFC4-6F175D3DCCD1}">
              <a14:hiddenFill xmlns:a14="http://schemas.microsoft.com/office/drawing/2010/main">
                <a:noFill/>
              </a14:hiddenFill>
            </a:ext>
          </a:extLst>
        </p:spPr>
        <p:txBody>
          <a:bodyPr/>
          <a:lstStyle/>
          <a:p>
            <a:endParaRPr lang="en-US" sz="1050"/>
          </a:p>
        </p:txBody>
      </p:sp>
      <p:sp>
        <p:nvSpPr>
          <p:cNvPr id="10272" name="Text Box 32">
            <a:extLst>
              <a:ext uri="{FF2B5EF4-FFF2-40B4-BE49-F238E27FC236}">
                <a16:creationId xmlns:a16="http://schemas.microsoft.com/office/drawing/2014/main" id="{6A1177F5-3DA9-7C83-7F5F-7E175640B164}"/>
              </a:ext>
            </a:extLst>
          </p:cNvPr>
          <p:cNvSpPr txBox="1">
            <a:spLocks noChangeArrowheads="1"/>
          </p:cNvSpPr>
          <p:nvPr/>
        </p:nvSpPr>
        <p:spPr bwMode="auto">
          <a:xfrm>
            <a:off x="8442721" y="4576763"/>
            <a:ext cx="586979" cy="32316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500" b="1" dirty="0">
                <a:solidFill>
                  <a:srgbClr val="FFFF00"/>
                </a:solidFill>
                <a:latin typeface="Times New Roman" panose="02020603050405020304" pitchFamily="18" charset="0"/>
              </a:rPr>
              <a:t>44</a:t>
            </a:r>
            <a:r>
              <a:rPr lang="en-US" altLang="en-US" sz="1500" b="1" baseline="30000" dirty="0">
                <a:solidFill>
                  <a:srgbClr val="FFFF00"/>
                </a:solidFill>
                <a:latin typeface="Times New Roman" panose="02020603050405020304" pitchFamily="18" charset="0"/>
              </a:rPr>
              <a:t>0</a:t>
            </a:r>
            <a:r>
              <a:rPr lang="en-US" altLang="en-US" sz="1500" b="1" dirty="0">
                <a:solidFill>
                  <a:srgbClr val="FFFF00"/>
                </a:solidFill>
                <a:latin typeface="Times New Roman" panose="02020603050405020304" pitchFamily="18" charset="0"/>
              </a:rPr>
              <a:t>C</a:t>
            </a:r>
          </a:p>
        </p:txBody>
      </p:sp>
      <p:sp>
        <p:nvSpPr>
          <p:cNvPr id="10273" name="Text Box 33">
            <a:extLst>
              <a:ext uri="{FF2B5EF4-FFF2-40B4-BE49-F238E27FC236}">
                <a16:creationId xmlns:a16="http://schemas.microsoft.com/office/drawing/2014/main" id="{AC103928-5E43-91C8-8F33-955A752FEE86}"/>
              </a:ext>
            </a:extLst>
          </p:cNvPr>
          <p:cNvSpPr txBox="1">
            <a:spLocks noChangeArrowheads="1"/>
          </p:cNvSpPr>
          <p:nvPr/>
        </p:nvSpPr>
        <p:spPr bwMode="auto">
          <a:xfrm>
            <a:off x="5029200" y="4567238"/>
            <a:ext cx="586979" cy="32316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500" b="1">
                <a:solidFill>
                  <a:srgbClr val="FFFF00"/>
                </a:solidFill>
                <a:latin typeface="Times New Roman" panose="02020603050405020304" pitchFamily="18" charset="0"/>
              </a:rPr>
              <a:t>2</a:t>
            </a:r>
            <a:r>
              <a:rPr lang="en-US" altLang="en-US" sz="1500" b="1" baseline="30000">
                <a:solidFill>
                  <a:srgbClr val="FFFF00"/>
                </a:solidFill>
                <a:latin typeface="Times New Roman" panose="02020603050405020304" pitchFamily="18" charset="0"/>
              </a:rPr>
              <a:t>0</a:t>
            </a:r>
            <a:r>
              <a:rPr lang="en-US" altLang="en-US" sz="1500" b="1">
                <a:solidFill>
                  <a:srgbClr val="FFFF00"/>
                </a:solidFill>
                <a:latin typeface="Times New Roman" panose="02020603050405020304" pitchFamily="18" charset="0"/>
              </a:rPr>
              <a:t>C</a:t>
            </a:r>
          </a:p>
        </p:txBody>
      </p:sp>
      <p:sp>
        <p:nvSpPr>
          <p:cNvPr id="10274" name="Text Box 34">
            <a:extLst>
              <a:ext uri="{FF2B5EF4-FFF2-40B4-BE49-F238E27FC236}">
                <a16:creationId xmlns:a16="http://schemas.microsoft.com/office/drawing/2014/main" id="{C5E06C37-D9B2-A62E-7FFE-5A48F93BE560}"/>
              </a:ext>
            </a:extLst>
          </p:cNvPr>
          <p:cNvSpPr txBox="1">
            <a:spLocks noChangeArrowheads="1"/>
          </p:cNvSpPr>
          <p:nvPr/>
        </p:nvSpPr>
        <p:spPr bwMode="auto">
          <a:xfrm>
            <a:off x="5092304" y="3429000"/>
            <a:ext cx="54411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500" b="1">
                <a:solidFill>
                  <a:srgbClr val="000099"/>
                </a:solidFill>
                <a:latin typeface="Times New Roman" panose="02020603050405020304" pitchFamily="18" charset="0"/>
              </a:rPr>
              <a:t>Giới hạn dưới</a:t>
            </a:r>
          </a:p>
        </p:txBody>
      </p:sp>
      <p:sp>
        <p:nvSpPr>
          <p:cNvPr id="10275" name="Text Box 35">
            <a:extLst>
              <a:ext uri="{FF2B5EF4-FFF2-40B4-BE49-F238E27FC236}">
                <a16:creationId xmlns:a16="http://schemas.microsoft.com/office/drawing/2014/main" id="{F64C561F-90F7-A096-0AD5-C6983F0A0F64}"/>
              </a:ext>
            </a:extLst>
          </p:cNvPr>
          <p:cNvSpPr txBox="1">
            <a:spLocks noChangeArrowheads="1"/>
          </p:cNvSpPr>
          <p:nvPr/>
        </p:nvSpPr>
        <p:spPr bwMode="auto">
          <a:xfrm>
            <a:off x="8370094" y="3429000"/>
            <a:ext cx="5453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500" b="1">
                <a:solidFill>
                  <a:srgbClr val="000099"/>
                </a:solidFill>
                <a:latin typeface="Times New Roman" panose="02020603050405020304" pitchFamily="18" charset="0"/>
              </a:rPr>
              <a:t>Giới hạn trên</a:t>
            </a:r>
          </a:p>
        </p:txBody>
      </p:sp>
      <p:sp>
        <p:nvSpPr>
          <p:cNvPr id="10276" name="Text Box 36">
            <a:extLst>
              <a:ext uri="{FF2B5EF4-FFF2-40B4-BE49-F238E27FC236}">
                <a16:creationId xmlns:a16="http://schemas.microsoft.com/office/drawing/2014/main" id="{B72F2B5B-86E6-3792-3868-C14E1238174C}"/>
              </a:ext>
            </a:extLst>
          </p:cNvPr>
          <p:cNvSpPr txBox="1">
            <a:spLocks noChangeArrowheads="1"/>
          </p:cNvSpPr>
          <p:nvPr/>
        </p:nvSpPr>
        <p:spPr bwMode="auto">
          <a:xfrm>
            <a:off x="6774656" y="3251597"/>
            <a:ext cx="81438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500" b="1">
                <a:solidFill>
                  <a:srgbClr val="000099"/>
                </a:solidFill>
                <a:latin typeface="Times New Roman" panose="02020603050405020304" pitchFamily="18" charset="0"/>
              </a:rPr>
              <a:t>Khoảng thuận lợi</a:t>
            </a:r>
          </a:p>
        </p:txBody>
      </p:sp>
      <p:sp>
        <p:nvSpPr>
          <p:cNvPr id="10277" name="Text Box 37">
            <a:extLst>
              <a:ext uri="{FF2B5EF4-FFF2-40B4-BE49-F238E27FC236}">
                <a16:creationId xmlns:a16="http://schemas.microsoft.com/office/drawing/2014/main" id="{D55F2A0B-352A-C874-0504-F3124AE9FF42}"/>
              </a:ext>
            </a:extLst>
          </p:cNvPr>
          <p:cNvSpPr txBox="1">
            <a:spLocks noChangeArrowheads="1"/>
          </p:cNvSpPr>
          <p:nvPr/>
        </p:nvSpPr>
        <p:spPr bwMode="auto">
          <a:xfrm>
            <a:off x="6972299" y="2641998"/>
            <a:ext cx="682229" cy="32316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500" b="1" dirty="0">
                <a:solidFill>
                  <a:srgbClr val="FFFF00"/>
                </a:solidFill>
                <a:latin typeface="Times New Roman" panose="02020603050405020304" pitchFamily="18" charset="0"/>
              </a:rPr>
              <a:t>28</a:t>
            </a:r>
            <a:r>
              <a:rPr lang="en-US" altLang="en-US" sz="1500" b="1" baseline="30000" dirty="0">
                <a:solidFill>
                  <a:srgbClr val="FFFF00"/>
                </a:solidFill>
                <a:latin typeface="Times New Roman" panose="02020603050405020304" pitchFamily="18" charset="0"/>
              </a:rPr>
              <a:t>0</a:t>
            </a:r>
            <a:r>
              <a:rPr lang="en-US" altLang="en-US" sz="1500" b="1" dirty="0">
                <a:solidFill>
                  <a:srgbClr val="FFFF00"/>
                </a:solidFill>
                <a:latin typeface="Times New Roman" panose="02020603050405020304" pitchFamily="18" charset="0"/>
              </a:rPr>
              <a:t>C</a:t>
            </a:r>
          </a:p>
        </p:txBody>
      </p:sp>
      <p:sp>
        <p:nvSpPr>
          <p:cNvPr id="10280" name="Freeform 40">
            <a:extLst>
              <a:ext uri="{FF2B5EF4-FFF2-40B4-BE49-F238E27FC236}">
                <a16:creationId xmlns:a16="http://schemas.microsoft.com/office/drawing/2014/main" id="{33FC1A41-D5B8-2B88-484F-C6DF4D3817AA}"/>
              </a:ext>
            </a:extLst>
          </p:cNvPr>
          <p:cNvSpPr>
            <a:spLocks/>
          </p:cNvSpPr>
          <p:nvPr/>
        </p:nvSpPr>
        <p:spPr bwMode="auto">
          <a:xfrm>
            <a:off x="7183041" y="3017044"/>
            <a:ext cx="1501378" cy="1479947"/>
          </a:xfrm>
          <a:custGeom>
            <a:avLst/>
            <a:gdLst>
              <a:gd name="T0" fmla="*/ 0 w 1253"/>
              <a:gd name="T1" fmla="*/ 0 h 1675"/>
              <a:gd name="T2" fmla="*/ 2147483646 w 1253"/>
              <a:gd name="T3" fmla="*/ 2147483646 h 1675"/>
              <a:gd name="T4" fmla="*/ 2147483646 w 1253"/>
              <a:gd name="T5" fmla="*/ 2147483646 h 1675"/>
              <a:gd name="T6" fmla="*/ 2147483646 w 1253"/>
              <a:gd name="T7" fmla="*/ 2147483646 h 1675"/>
              <a:gd name="T8" fmla="*/ 2147483646 w 1253"/>
              <a:gd name="T9" fmla="*/ 2147483646 h 1675"/>
              <a:gd name="T10" fmla="*/ 2147483646 w 1253"/>
              <a:gd name="T11" fmla="*/ 2147483646 h 1675"/>
              <a:gd name="T12" fmla="*/ 2147483646 w 1253"/>
              <a:gd name="T13" fmla="*/ 2147483646 h 1675"/>
              <a:gd name="T14" fmla="*/ 2147483646 w 1253"/>
              <a:gd name="T15" fmla="*/ 2147483646 h 1675"/>
              <a:gd name="T16" fmla="*/ 2147483646 w 1253"/>
              <a:gd name="T17" fmla="*/ 2147483646 h 1675"/>
              <a:gd name="T18" fmla="*/ 2147483646 w 1253"/>
              <a:gd name="T19" fmla="*/ 2147483646 h 16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3"/>
              <a:gd name="T31" fmla="*/ 0 h 1675"/>
              <a:gd name="T32" fmla="*/ 1253 w 1253"/>
              <a:gd name="T33" fmla="*/ 1675 h 16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3" h="1675">
                <a:moveTo>
                  <a:pt x="0" y="0"/>
                </a:moveTo>
                <a:cubicBezTo>
                  <a:pt x="31" y="6"/>
                  <a:pt x="130" y="14"/>
                  <a:pt x="192" y="46"/>
                </a:cubicBezTo>
                <a:cubicBezTo>
                  <a:pt x="254" y="78"/>
                  <a:pt x="314" y="131"/>
                  <a:pt x="370" y="194"/>
                </a:cubicBezTo>
                <a:cubicBezTo>
                  <a:pt x="426" y="257"/>
                  <a:pt x="481" y="344"/>
                  <a:pt x="526" y="423"/>
                </a:cubicBezTo>
                <a:cubicBezTo>
                  <a:pt x="571" y="502"/>
                  <a:pt x="603" y="580"/>
                  <a:pt x="642" y="670"/>
                </a:cubicBezTo>
                <a:cubicBezTo>
                  <a:pt x="681" y="760"/>
                  <a:pt x="723" y="875"/>
                  <a:pt x="761" y="962"/>
                </a:cubicBezTo>
                <a:cubicBezTo>
                  <a:pt x="799" y="1049"/>
                  <a:pt x="833" y="1121"/>
                  <a:pt x="871" y="1191"/>
                </a:cubicBezTo>
                <a:cubicBezTo>
                  <a:pt x="909" y="1261"/>
                  <a:pt x="949" y="1325"/>
                  <a:pt x="990" y="1383"/>
                </a:cubicBezTo>
                <a:cubicBezTo>
                  <a:pt x="1031" y="1441"/>
                  <a:pt x="1074" y="1489"/>
                  <a:pt x="1118" y="1538"/>
                </a:cubicBezTo>
                <a:cubicBezTo>
                  <a:pt x="1162" y="1587"/>
                  <a:pt x="1225" y="1646"/>
                  <a:pt x="1253" y="1675"/>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0281" name="Freeform 41">
            <a:extLst>
              <a:ext uri="{FF2B5EF4-FFF2-40B4-BE49-F238E27FC236}">
                <a16:creationId xmlns:a16="http://schemas.microsoft.com/office/drawing/2014/main" id="{6E384388-6CF9-C468-6256-892066792014}"/>
              </a:ext>
            </a:extLst>
          </p:cNvPr>
          <p:cNvSpPr>
            <a:spLocks/>
          </p:cNvSpPr>
          <p:nvPr/>
        </p:nvSpPr>
        <p:spPr bwMode="auto">
          <a:xfrm>
            <a:off x="5247085" y="3017044"/>
            <a:ext cx="1933575" cy="1476375"/>
          </a:xfrm>
          <a:custGeom>
            <a:avLst/>
            <a:gdLst>
              <a:gd name="T0" fmla="*/ 0 w 1675"/>
              <a:gd name="T1" fmla="*/ 2147483646 h 1671"/>
              <a:gd name="T2" fmla="*/ 2147483646 w 1675"/>
              <a:gd name="T3" fmla="*/ 2147483646 h 1671"/>
              <a:gd name="T4" fmla="*/ 2147483646 w 1675"/>
              <a:gd name="T5" fmla="*/ 2147483646 h 1671"/>
              <a:gd name="T6" fmla="*/ 2147483646 w 1675"/>
              <a:gd name="T7" fmla="*/ 2147483646 h 1671"/>
              <a:gd name="T8" fmla="*/ 2147483646 w 1675"/>
              <a:gd name="T9" fmla="*/ 2147483646 h 1671"/>
              <a:gd name="T10" fmla="*/ 2147483646 w 1675"/>
              <a:gd name="T11" fmla="*/ 2147483646 h 1671"/>
              <a:gd name="T12" fmla="*/ 2147483646 w 1675"/>
              <a:gd name="T13" fmla="*/ 2147483646 h 1671"/>
              <a:gd name="T14" fmla="*/ 2147483646 w 1675"/>
              <a:gd name="T15" fmla="*/ 2147483646 h 1671"/>
              <a:gd name="T16" fmla="*/ 2147483646 w 1675"/>
              <a:gd name="T17" fmla="*/ 2147483646 h 1671"/>
              <a:gd name="T18" fmla="*/ 2147483646 w 1675"/>
              <a:gd name="T19" fmla="*/ 0 h 16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5"/>
              <a:gd name="T31" fmla="*/ 0 h 1671"/>
              <a:gd name="T32" fmla="*/ 1675 w 1675"/>
              <a:gd name="T33" fmla="*/ 1671 h 16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5" h="1671">
                <a:moveTo>
                  <a:pt x="0" y="1671"/>
                </a:moveTo>
                <a:cubicBezTo>
                  <a:pt x="21" y="1662"/>
                  <a:pt x="70" y="1644"/>
                  <a:pt x="128" y="1617"/>
                </a:cubicBezTo>
                <a:cubicBezTo>
                  <a:pt x="186" y="1590"/>
                  <a:pt x="270" y="1560"/>
                  <a:pt x="348" y="1507"/>
                </a:cubicBezTo>
                <a:cubicBezTo>
                  <a:pt x="426" y="1454"/>
                  <a:pt x="522" y="1376"/>
                  <a:pt x="595" y="1297"/>
                </a:cubicBezTo>
                <a:cubicBezTo>
                  <a:pt x="668" y="1218"/>
                  <a:pt x="725" y="1132"/>
                  <a:pt x="789" y="1033"/>
                </a:cubicBezTo>
                <a:cubicBezTo>
                  <a:pt x="853" y="934"/>
                  <a:pt x="923" y="806"/>
                  <a:pt x="981" y="704"/>
                </a:cubicBezTo>
                <a:cubicBezTo>
                  <a:pt x="1039" y="602"/>
                  <a:pt x="1083" y="511"/>
                  <a:pt x="1136" y="421"/>
                </a:cubicBezTo>
                <a:cubicBezTo>
                  <a:pt x="1189" y="331"/>
                  <a:pt x="1245" y="227"/>
                  <a:pt x="1301" y="165"/>
                </a:cubicBezTo>
                <a:cubicBezTo>
                  <a:pt x="1357" y="103"/>
                  <a:pt x="1412" y="74"/>
                  <a:pt x="1474" y="46"/>
                </a:cubicBezTo>
                <a:cubicBezTo>
                  <a:pt x="1536" y="18"/>
                  <a:pt x="1633" y="10"/>
                  <a:pt x="1675" y="0"/>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0282" name="Text Box 42">
            <a:extLst>
              <a:ext uri="{FF2B5EF4-FFF2-40B4-BE49-F238E27FC236}">
                <a16:creationId xmlns:a16="http://schemas.microsoft.com/office/drawing/2014/main" id="{C47B3DD9-CBC6-F518-F7BA-9F48D6F66012}"/>
              </a:ext>
            </a:extLst>
          </p:cNvPr>
          <p:cNvSpPr txBox="1">
            <a:spLocks noChangeArrowheads="1"/>
          </p:cNvSpPr>
          <p:nvPr/>
        </p:nvSpPr>
        <p:spPr bwMode="auto">
          <a:xfrm>
            <a:off x="4411266" y="575073"/>
            <a:ext cx="679847" cy="1200329"/>
          </a:xfrm>
          <a:prstGeom prst="rect">
            <a:avLst/>
          </a:prstGeom>
          <a:gradFill rotWithShape="1">
            <a:gsLst>
              <a:gs pos="0">
                <a:srgbClr val="007600"/>
              </a:gs>
              <a:gs pos="50000">
                <a:srgbClr val="00FF00"/>
              </a:gs>
              <a:gs pos="100000">
                <a:srgbClr val="007600"/>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800" b="1" dirty="0" err="1">
                <a:latin typeface="Times New Roman" panose="02020603050405020304" pitchFamily="18" charset="0"/>
              </a:rPr>
              <a:t>Cá</a:t>
            </a:r>
            <a:r>
              <a:rPr lang="en-US" altLang="en-US" sz="1800" b="1" dirty="0">
                <a:latin typeface="Times New Roman" panose="02020603050405020304" pitchFamily="18" charset="0"/>
              </a:rPr>
              <a:t> </a:t>
            </a:r>
          </a:p>
          <a:p>
            <a:pPr algn="ctr">
              <a:lnSpc>
                <a:spcPct val="100000"/>
              </a:lnSpc>
              <a:spcBef>
                <a:spcPct val="50000"/>
              </a:spcBef>
              <a:buFontTx/>
              <a:buNone/>
            </a:pPr>
            <a:r>
              <a:rPr lang="en-US" altLang="en-US" sz="1800" b="1" dirty="0" err="1">
                <a:latin typeface="Times New Roman" panose="02020603050405020304" pitchFamily="18" charset="0"/>
              </a:rPr>
              <a:t>rô</a:t>
            </a:r>
            <a:r>
              <a:rPr lang="en-US" altLang="en-US" sz="1800" b="1" dirty="0">
                <a:latin typeface="Times New Roman" panose="02020603050405020304" pitchFamily="18" charset="0"/>
              </a:rPr>
              <a:t> </a:t>
            </a:r>
          </a:p>
          <a:p>
            <a:pPr algn="ctr">
              <a:lnSpc>
                <a:spcPct val="100000"/>
              </a:lnSpc>
              <a:spcBef>
                <a:spcPct val="50000"/>
              </a:spcBef>
              <a:buFontTx/>
              <a:buNone/>
            </a:pPr>
            <a:r>
              <a:rPr lang="en-US" altLang="en-US" sz="1800" b="1" dirty="0">
                <a:latin typeface="Times New Roman" panose="02020603050405020304" pitchFamily="18" charset="0"/>
              </a:rPr>
              <a:t>phi</a:t>
            </a:r>
          </a:p>
        </p:txBody>
      </p:sp>
      <p:sp>
        <p:nvSpPr>
          <p:cNvPr id="120865" name="Text Box 43">
            <a:extLst>
              <a:ext uri="{FF2B5EF4-FFF2-40B4-BE49-F238E27FC236}">
                <a16:creationId xmlns:a16="http://schemas.microsoft.com/office/drawing/2014/main" id="{9E075285-B75F-CAD7-5414-CF192BD14AB3}"/>
              </a:ext>
            </a:extLst>
          </p:cNvPr>
          <p:cNvSpPr txBox="1">
            <a:spLocks noChangeArrowheads="1"/>
          </p:cNvSpPr>
          <p:nvPr/>
        </p:nvSpPr>
        <p:spPr bwMode="auto">
          <a:xfrm>
            <a:off x="4421981" y="3468291"/>
            <a:ext cx="692944" cy="784830"/>
          </a:xfrm>
          <a:prstGeom prst="rect">
            <a:avLst/>
          </a:prstGeom>
          <a:gradFill rotWithShape="1">
            <a:gsLst>
              <a:gs pos="0">
                <a:srgbClr val="764776"/>
              </a:gs>
              <a:gs pos="50000">
                <a:srgbClr val="FF99FF"/>
              </a:gs>
              <a:gs pos="100000">
                <a:srgbClr val="764776"/>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1800" b="1" dirty="0" err="1">
                <a:latin typeface="Times New Roman" panose="02020603050405020304" pitchFamily="18" charset="0"/>
              </a:rPr>
              <a:t>Cá</a:t>
            </a:r>
            <a:r>
              <a:rPr lang="en-US" altLang="en-US" sz="1800" b="1" dirty="0">
                <a:latin typeface="Times New Roman" panose="02020603050405020304" pitchFamily="18" charset="0"/>
              </a:rPr>
              <a:t> </a:t>
            </a:r>
          </a:p>
          <a:p>
            <a:pPr algn="ctr">
              <a:lnSpc>
                <a:spcPct val="100000"/>
              </a:lnSpc>
              <a:spcBef>
                <a:spcPct val="50000"/>
              </a:spcBef>
              <a:buFontTx/>
              <a:buNone/>
            </a:pPr>
            <a:r>
              <a:rPr lang="en-US" altLang="en-US" sz="1800" b="1" dirty="0" err="1">
                <a:latin typeface="Times New Roman" panose="02020603050405020304" pitchFamily="18" charset="0"/>
              </a:rPr>
              <a:t>chép</a:t>
            </a:r>
            <a:endParaRPr lang="en-US" altLang="en-US" sz="1800" b="1" dirty="0">
              <a:latin typeface="Times New Roman" panose="02020603050405020304" pitchFamily="18" charset="0"/>
            </a:endParaRPr>
          </a:p>
        </p:txBody>
      </p:sp>
      <p:pic>
        <p:nvPicPr>
          <p:cNvPr id="120866" name="Audio 1">
            <a:hlinkClick r:id="" action="ppaction://media"/>
            <a:extLst>
              <a:ext uri="{FF2B5EF4-FFF2-40B4-BE49-F238E27FC236}">
                <a16:creationId xmlns:a16="http://schemas.microsoft.com/office/drawing/2014/main" id="{87328AEF-C471-62E3-4D9B-EC408D96A2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9800" y="4572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4">
            <a:extLst>
              <a:ext uri="{FF2B5EF4-FFF2-40B4-BE49-F238E27FC236}">
                <a16:creationId xmlns:a16="http://schemas.microsoft.com/office/drawing/2014/main" id="{089108A1-D26E-2B39-E8EA-C68BE97F6C35}"/>
              </a:ext>
            </a:extLst>
          </p:cNvPr>
          <p:cNvSpPr>
            <a:spLocks noChangeArrowheads="1"/>
          </p:cNvSpPr>
          <p:nvPr/>
        </p:nvSpPr>
        <p:spPr bwMode="auto">
          <a:xfrm>
            <a:off x="1" y="8335"/>
            <a:ext cx="4583906" cy="1933575"/>
          </a:xfrm>
          <a:prstGeom prst="rect">
            <a:avLst/>
          </a:prstGeom>
          <a:solidFill>
            <a:schemeClr val="accent6">
              <a:lumMod val="20000"/>
              <a:lumOff val="8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defRPr/>
            </a:pPr>
            <a:r>
              <a:rPr lang="en-US" altLang="en-US" sz="2400" dirty="0">
                <a:latin typeface="Times New Roman" panose="02020603050405020304" pitchFamily="18" charset="0"/>
              </a:rPr>
              <a:t>* </a:t>
            </a:r>
            <a:r>
              <a:rPr lang="en-US" altLang="en-US" sz="2400" u="sng" dirty="0">
                <a:latin typeface="Times New Roman" panose="02020603050405020304" pitchFamily="18" charset="0"/>
              </a:rPr>
              <a:t>BT:</a:t>
            </a:r>
            <a:r>
              <a:rPr lang="en-US" altLang="en-US" sz="2400" dirty="0">
                <a:latin typeface="Times New Roman" panose="02020603050405020304" pitchFamily="18" charset="0"/>
              </a:rPr>
              <a:t> </a:t>
            </a:r>
            <a:r>
              <a:rPr lang="en-US" altLang="en-US" sz="2100" dirty="0" err="1">
                <a:latin typeface="Times New Roman" panose="02020603050405020304" pitchFamily="18" charset="0"/>
              </a:rPr>
              <a:t>Cá</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chép</a:t>
            </a:r>
            <a:r>
              <a:rPr lang="en-US" altLang="en-US" sz="2100" dirty="0">
                <a:latin typeface="Times New Roman" panose="02020603050405020304" pitchFamily="18" charset="0"/>
              </a:rPr>
              <a:t> ở </a:t>
            </a:r>
            <a:r>
              <a:rPr lang="en-US" altLang="en-US" sz="2100" dirty="0" err="1">
                <a:latin typeface="Times New Roman" panose="02020603050405020304" pitchFamily="18" charset="0"/>
              </a:rPr>
              <a:t>Việt</a:t>
            </a:r>
            <a:r>
              <a:rPr lang="en-US" altLang="en-US" sz="2100" dirty="0">
                <a:latin typeface="Times New Roman" panose="02020603050405020304" pitchFamily="18" charset="0"/>
              </a:rPr>
              <a:t> Nam </a:t>
            </a:r>
            <a:r>
              <a:rPr lang="en-US" altLang="en-US" sz="2100" dirty="0" err="1">
                <a:latin typeface="Times New Roman" panose="02020603050405020304" pitchFamily="18" charset="0"/>
              </a:rPr>
              <a:t>chết</a:t>
            </a:r>
            <a:r>
              <a:rPr lang="en-US" altLang="en-US" sz="2100" dirty="0">
                <a:latin typeface="Times New Roman" panose="02020603050405020304" pitchFamily="18" charset="0"/>
              </a:rPr>
              <a:t> ở </a:t>
            </a:r>
            <a:r>
              <a:rPr lang="en-US" altLang="en-US" sz="2100" dirty="0" err="1">
                <a:latin typeface="Times New Roman" panose="02020603050405020304" pitchFamily="18" charset="0"/>
              </a:rPr>
              <a:t>nhiệt</a:t>
            </a:r>
            <a:r>
              <a:rPr lang="en-US" altLang="en-US" sz="2100" dirty="0">
                <a:latin typeface="Times New Roman" panose="02020603050405020304" pitchFamily="18" charset="0"/>
              </a:rPr>
              <a:t> </a:t>
            </a:r>
          </a:p>
          <a:p>
            <a:pPr algn="just" eaLnBrk="1" hangingPunct="1">
              <a:lnSpc>
                <a:spcPct val="100000"/>
              </a:lnSpc>
              <a:spcBef>
                <a:spcPct val="0"/>
              </a:spcBef>
              <a:buFontTx/>
              <a:buNone/>
              <a:defRPr/>
            </a:pPr>
            <a:r>
              <a:rPr lang="en-US" altLang="en-US" sz="2100" dirty="0" err="1">
                <a:latin typeface="Times New Roman" panose="02020603050405020304" pitchFamily="18" charset="0"/>
              </a:rPr>
              <a:t>độ</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dưới</a:t>
            </a:r>
            <a:r>
              <a:rPr lang="en-US" altLang="en-US" sz="2100" dirty="0">
                <a:latin typeface="Times New Roman" panose="02020603050405020304" pitchFamily="18" charset="0"/>
              </a:rPr>
              <a:t> 2</a:t>
            </a:r>
            <a:r>
              <a:rPr lang="en-US" altLang="en-US" sz="2100" baseline="30000" dirty="0">
                <a:latin typeface="Times New Roman" panose="02020603050405020304" pitchFamily="18" charset="0"/>
              </a:rPr>
              <a:t>o</a:t>
            </a:r>
            <a:r>
              <a:rPr lang="en-US" altLang="en-US" sz="2100" dirty="0">
                <a:latin typeface="Times New Roman" panose="02020603050405020304" pitchFamily="18" charset="0"/>
              </a:rPr>
              <a:t>C </a:t>
            </a:r>
            <a:r>
              <a:rPr lang="en-US" altLang="en-US" sz="2100" dirty="0" err="1">
                <a:latin typeface="Times New Roman" panose="02020603050405020304" pitchFamily="18" charset="0"/>
              </a:rPr>
              <a:t>và</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trên</a:t>
            </a:r>
            <a:r>
              <a:rPr lang="en-US" altLang="en-US" sz="2100" dirty="0">
                <a:latin typeface="Times New Roman" panose="02020603050405020304" pitchFamily="18" charset="0"/>
              </a:rPr>
              <a:t> 44</a:t>
            </a:r>
            <a:r>
              <a:rPr lang="en-US" altLang="en-US" sz="2100" baseline="30000" dirty="0">
                <a:latin typeface="Times New Roman" panose="02020603050405020304" pitchFamily="18" charset="0"/>
              </a:rPr>
              <a:t>o</a:t>
            </a:r>
            <a:r>
              <a:rPr lang="en-US" altLang="en-US" sz="2100" dirty="0">
                <a:latin typeface="Times New Roman" panose="02020603050405020304" pitchFamily="18" charset="0"/>
              </a:rPr>
              <a:t>C, </a:t>
            </a:r>
            <a:r>
              <a:rPr lang="en-US" altLang="en-US" sz="2100" dirty="0" err="1">
                <a:latin typeface="Times New Roman" panose="02020603050405020304" pitchFamily="18" charset="0"/>
              </a:rPr>
              <a:t>phát</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triển</a:t>
            </a:r>
            <a:endParaRPr lang="en-US" altLang="en-US" sz="2100" dirty="0">
              <a:latin typeface="Times New Roman" panose="02020603050405020304" pitchFamily="18" charset="0"/>
            </a:endParaRPr>
          </a:p>
          <a:p>
            <a:pPr algn="just" eaLnBrk="1" hangingPunct="1">
              <a:lnSpc>
                <a:spcPct val="100000"/>
              </a:lnSpc>
              <a:spcBef>
                <a:spcPct val="0"/>
              </a:spcBef>
              <a:buFontTx/>
              <a:buNone/>
              <a:defRPr/>
            </a:pPr>
            <a:r>
              <a:rPr lang="en-US" altLang="en-US" sz="2100" dirty="0" err="1">
                <a:latin typeface="Times New Roman" panose="02020603050405020304" pitchFamily="18" charset="0"/>
              </a:rPr>
              <a:t>thuận</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lợi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nhất</a:t>
            </a:r>
            <a:r>
              <a:rPr lang="en-US" altLang="en-US" sz="2100" dirty="0">
                <a:latin typeface="Times New Roman" panose="02020603050405020304" pitchFamily="18" charset="0"/>
              </a:rPr>
              <a:t> ở 28</a:t>
            </a:r>
            <a:r>
              <a:rPr lang="en-US" altLang="en-US" sz="2100" baseline="30000" dirty="0">
                <a:latin typeface="Times New Roman" panose="02020603050405020304" pitchFamily="18" charset="0"/>
              </a:rPr>
              <a:t>o</a:t>
            </a:r>
            <a:r>
              <a:rPr lang="en-US" altLang="en-US" sz="2100" dirty="0">
                <a:latin typeface="Times New Roman" panose="02020603050405020304" pitchFamily="18" charset="0"/>
              </a:rPr>
              <a:t>C. So </a:t>
            </a:r>
            <a:r>
              <a:rPr lang="en-US" altLang="en-US" sz="2100" dirty="0" err="1">
                <a:latin typeface="Times New Roman" panose="02020603050405020304" pitchFamily="18" charset="0"/>
              </a:rPr>
              <a:t>sánh</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với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cá</a:t>
            </a:r>
            <a:r>
              <a:rPr lang="en-US" altLang="en-US" sz="2100" dirty="0">
                <a:latin typeface="Times New Roman" panose="02020603050405020304" pitchFamily="18" charset="0"/>
              </a:rPr>
              <a:t> </a:t>
            </a:r>
          </a:p>
          <a:p>
            <a:pPr algn="just" eaLnBrk="1" hangingPunct="1">
              <a:lnSpc>
                <a:spcPct val="100000"/>
              </a:lnSpc>
              <a:spcBef>
                <a:spcPct val="0"/>
              </a:spcBef>
              <a:buFontTx/>
              <a:buNone/>
              <a:defRPr/>
            </a:pPr>
            <a:r>
              <a:rPr lang="en-US" altLang="en-US" sz="2100" dirty="0" err="1">
                <a:latin typeface="Times New Roman" panose="02020603050405020304" pitchFamily="18" charset="0"/>
              </a:rPr>
              <a:t>rô</a:t>
            </a:r>
            <a:r>
              <a:rPr lang="en-US" altLang="en-US" sz="2100" dirty="0">
                <a:latin typeface="Times New Roman" panose="02020603050405020304" pitchFamily="18" charset="0"/>
              </a:rPr>
              <a:t> phi ở </a:t>
            </a:r>
            <a:r>
              <a:rPr lang="en-US" altLang="en-US" sz="2100" dirty="0" err="1">
                <a:latin typeface="Times New Roman" panose="02020603050405020304" pitchFamily="18" charset="0"/>
              </a:rPr>
              <a:t>Việt</a:t>
            </a:r>
            <a:r>
              <a:rPr lang="en-US" altLang="en-US" sz="2100" dirty="0">
                <a:latin typeface="Times New Roman" panose="02020603050405020304" pitchFamily="18" charset="0"/>
              </a:rPr>
              <a:t> Nam </a:t>
            </a:r>
            <a:r>
              <a:rPr lang="en-US" altLang="en-US" sz="2100" dirty="0" err="1">
                <a:latin typeface="Times New Roman" panose="02020603050405020304" pitchFamily="18" charset="0"/>
              </a:rPr>
              <a:t>thì</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loài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nào</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có</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giới</a:t>
            </a:r>
            <a:r>
              <a:rPr lang="en-US" altLang="en-US" sz="2100" dirty="0">
                <a:latin typeface="Times New Roman" panose="02020603050405020304" pitchFamily="18" charset="0"/>
              </a:rPr>
              <a:t> </a:t>
            </a:r>
          </a:p>
          <a:p>
            <a:pPr algn="just" eaLnBrk="1" hangingPunct="1">
              <a:lnSpc>
                <a:spcPct val="100000"/>
              </a:lnSpc>
              <a:spcBef>
                <a:spcPct val="0"/>
              </a:spcBef>
              <a:buFontTx/>
              <a:buNone/>
              <a:defRPr/>
            </a:pPr>
            <a:r>
              <a:rPr lang="en-US" altLang="en-US" sz="2100" dirty="0" err="1">
                <a:latin typeface="Times New Roman" panose="02020603050405020304" pitchFamily="18" charset="0"/>
              </a:rPr>
              <a:t>hạn</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sinh</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thái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về</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nhiệt</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độ</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rộng</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hơn</a:t>
            </a:r>
            <a:r>
              <a:rPr lang="en-US" altLang="en-US" sz="2100" dirty="0">
                <a:latin typeface="Times New Roman" panose="02020603050405020304" pitchFamily="18" charset="0"/>
              </a:rPr>
              <a:t>? </a:t>
            </a:r>
          </a:p>
          <a:p>
            <a:pPr algn="just" eaLnBrk="1" hangingPunct="1">
              <a:lnSpc>
                <a:spcPct val="100000"/>
              </a:lnSpc>
              <a:spcBef>
                <a:spcPct val="0"/>
              </a:spcBef>
              <a:buFontTx/>
              <a:buNone/>
              <a:defRPr/>
            </a:pPr>
            <a:r>
              <a:rPr lang="en-US" altLang="en-US" sz="2100" dirty="0" err="1">
                <a:latin typeface="Times New Roman" panose="02020603050405020304" pitchFamily="18" charset="0"/>
              </a:rPr>
              <a:t>Loài</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nào</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có</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vùng</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phân</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bố</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rộng</a:t>
            </a:r>
            <a:r>
              <a:rPr lang="en-US" altLang="en-US" sz="2100" dirty="0">
                <a:latin typeface="Times New Roman" panose="02020603050405020304" pitchFamily="18" charset="0"/>
              </a:rPr>
              <a:t> </a:t>
            </a:r>
            <a:r>
              <a:rPr lang="en-US" altLang="en-US" sz="2100" dirty="0" err="1">
                <a:latin typeface="Times New Roman" panose="02020603050405020304" pitchFamily="18" charset="0"/>
              </a:rPr>
              <a:t>hơn</a:t>
            </a:r>
            <a:r>
              <a:rPr lang="en-US" altLang="en-US" sz="2100" dirty="0">
                <a:latin typeface="Times New Roman" panose="02020603050405020304" pitchFamily="18" charset="0"/>
              </a:rPr>
              <a:t>?</a:t>
            </a:r>
          </a:p>
        </p:txBody>
      </p:sp>
      <p:sp>
        <p:nvSpPr>
          <p:cNvPr id="38" name="Rectangle 5">
            <a:extLst>
              <a:ext uri="{FF2B5EF4-FFF2-40B4-BE49-F238E27FC236}">
                <a16:creationId xmlns:a16="http://schemas.microsoft.com/office/drawing/2014/main" id="{E54723BF-6D1A-F889-67E7-BCDC56C02805}"/>
              </a:ext>
            </a:extLst>
          </p:cNvPr>
          <p:cNvSpPr>
            <a:spLocks noChangeArrowheads="1"/>
          </p:cNvSpPr>
          <p:nvPr/>
        </p:nvSpPr>
        <p:spPr bwMode="auto">
          <a:xfrm>
            <a:off x="28575" y="2010966"/>
            <a:ext cx="4982766" cy="1060847"/>
          </a:xfrm>
          <a:prstGeom prst="rect">
            <a:avLst/>
          </a:prstGeom>
          <a:solidFill>
            <a:schemeClr val="accent1">
              <a:lumMod val="60000"/>
              <a:lumOff val="40000"/>
            </a:schemeClr>
          </a:solidFill>
          <a:ln>
            <a:noFill/>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2100" dirty="0">
                <a:solidFill>
                  <a:srgbClr val="009900"/>
                </a:solidFill>
                <a:latin typeface="Times New Roman" panose="02020603050405020304" pitchFamily="18" charset="0"/>
              </a:rPr>
              <a:t>       </a:t>
            </a:r>
            <a:r>
              <a:rPr lang="en-US" altLang="en-US" sz="2100" dirty="0" err="1">
                <a:solidFill>
                  <a:srgbClr val="0033CC"/>
                </a:solidFill>
                <a:latin typeface="Times New Roman" panose="02020603050405020304" pitchFamily="18" charset="0"/>
              </a:rPr>
              <a:t>Giới</a:t>
            </a:r>
            <a:r>
              <a:rPr lang="en-US" altLang="en-US" sz="2100" dirty="0">
                <a:solidFill>
                  <a:srgbClr val="0033CC"/>
                </a:solidFill>
                <a:latin typeface="Times New Roman" panose="02020603050405020304" pitchFamily="18" charset="0"/>
              </a:rPr>
              <a:t> </a:t>
            </a:r>
            <a:r>
              <a:rPr lang="en-US" altLang="en-US" sz="2100" dirty="0" err="1">
                <a:solidFill>
                  <a:srgbClr val="0033CC"/>
                </a:solidFill>
                <a:latin typeface="Times New Roman" panose="02020603050405020304" pitchFamily="18" charset="0"/>
              </a:rPr>
              <a:t>hạn</a:t>
            </a:r>
            <a:r>
              <a:rPr lang="en-US" altLang="en-US" sz="2100" dirty="0">
                <a:solidFill>
                  <a:srgbClr val="0033CC"/>
                </a:solidFill>
                <a:latin typeface="Times New Roman" panose="02020603050405020304" pitchFamily="18" charset="0"/>
              </a:rPr>
              <a:t> </a:t>
            </a:r>
            <a:r>
              <a:rPr lang="en-US" altLang="en-US" sz="2100" dirty="0" err="1">
                <a:solidFill>
                  <a:srgbClr val="0033CC"/>
                </a:solidFill>
                <a:latin typeface="Times New Roman" panose="02020603050405020304" pitchFamily="18" charset="0"/>
              </a:rPr>
              <a:t>sinh</a:t>
            </a:r>
            <a:r>
              <a:rPr lang="en-US" altLang="en-US" sz="2100" dirty="0">
                <a:solidFill>
                  <a:srgbClr val="0033CC"/>
                </a:solidFill>
                <a:latin typeface="Times New Roman" panose="02020603050405020304" pitchFamily="18" charset="0"/>
              </a:rPr>
              <a:t> </a:t>
            </a:r>
            <a:r>
              <a:rPr lang="en-US" altLang="en-US" sz="2100" dirty="0" err="1">
                <a:solidFill>
                  <a:srgbClr val="0033CC"/>
                </a:solidFill>
                <a:latin typeface="Times New Roman" panose="02020603050405020304" pitchFamily="18" charset="0"/>
              </a:rPr>
              <a:t>thái</a:t>
            </a:r>
            <a:r>
              <a:rPr lang="en-US" altLang="en-US" sz="2100" dirty="0">
                <a:solidFill>
                  <a:srgbClr val="0033CC"/>
                </a:solidFill>
                <a:latin typeface="Times New Roman" panose="02020603050405020304" pitchFamily="18" charset="0"/>
              </a:rPr>
              <a:t> </a:t>
            </a:r>
            <a:r>
              <a:rPr lang="en-US" altLang="en-US" sz="2100" dirty="0" err="1">
                <a:solidFill>
                  <a:srgbClr val="0033CC"/>
                </a:solidFill>
                <a:latin typeface="Times New Roman" panose="02020603050405020304" pitchFamily="18" charset="0"/>
              </a:rPr>
              <a:t>về</a:t>
            </a:r>
            <a:r>
              <a:rPr lang="en-US" altLang="en-US" sz="2100" dirty="0">
                <a:solidFill>
                  <a:srgbClr val="0033CC"/>
                </a:solidFill>
                <a:latin typeface="Times New Roman" panose="02020603050405020304" pitchFamily="18" charset="0"/>
              </a:rPr>
              <a:t> </a:t>
            </a:r>
            <a:r>
              <a:rPr lang="en-US" altLang="en-US" sz="2100" dirty="0" err="1">
                <a:solidFill>
                  <a:srgbClr val="0033CC"/>
                </a:solidFill>
                <a:latin typeface="Times New Roman" panose="02020603050405020304" pitchFamily="18" charset="0"/>
              </a:rPr>
              <a:t>nhiệt</a:t>
            </a:r>
            <a:r>
              <a:rPr lang="en-US" altLang="en-US" sz="2100" dirty="0">
                <a:solidFill>
                  <a:srgbClr val="0033CC"/>
                </a:solidFill>
                <a:latin typeface="Times New Roman" panose="02020603050405020304" pitchFamily="18" charset="0"/>
              </a:rPr>
              <a:t> </a:t>
            </a:r>
            <a:r>
              <a:rPr lang="en-US" altLang="en-US" sz="2100" dirty="0" err="1">
                <a:solidFill>
                  <a:srgbClr val="0033CC"/>
                </a:solidFill>
                <a:latin typeface="Times New Roman" panose="02020603050405020304" pitchFamily="18" charset="0"/>
              </a:rPr>
              <a:t>độ</a:t>
            </a:r>
            <a:r>
              <a:rPr lang="en-US" altLang="en-US" sz="2100" dirty="0">
                <a:solidFill>
                  <a:srgbClr val="0033CC"/>
                </a:solidFill>
                <a:latin typeface="Times New Roman" panose="02020603050405020304" pitchFamily="18" charset="0"/>
              </a:rPr>
              <a:t> </a:t>
            </a:r>
            <a:r>
              <a:rPr lang="en-US" altLang="en-US" sz="2100" dirty="0" err="1">
                <a:solidFill>
                  <a:srgbClr val="0033CC"/>
                </a:solidFill>
                <a:latin typeface="Times New Roman" panose="02020603050405020304" pitchFamily="18" charset="0"/>
              </a:rPr>
              <a:t>của</a:t>
            </a:r>
            <a:r>
              <a:rPr lang="en-US" altLang="en-US" sz="2100" dirty="0">
                <a:solidFill>
                  <a:srgbClr val="0033CC"/>
                </a:solidFill>
                <a:latin typeface="Times New Roman" panose="02020603050405020304" pitchFamily="18" charset="0"/>
              </a:rPr>
              <a:t>:</a:t>
            </a:r>
          </a:p>
          <a:p>
            <a:pPr eaLnBrk="1" hangingPunct="1">
              <a:lnSpc>
                <a:spcPct val="100000"/>
              </a:lnSpc>
              <a:spcBef>
                <a:spcPct val="0"/>
              </a:spcBef>
              <a:buFontTx/>
              <a:buNone/>
              <a:defRPr/>
            </a:pPr>
            <a:r>
              <a:rPr lang="en-US" altLang="en-US" sz="2100" dirty="0">
                <a:solidFill>
                  <a:srgbClr val="FF0000"/>
                </a:solidFill>
                <a:latin typeface="Times New Roman" panose="02020603050405020304" pitchFamily="18" charset="0"/>
              </a:rPr>
              <a:t>1. </a:t>
            </a:r>
            <a:r>
              <a:rPr lang="en-US" altLang="en-US" sz="2100" dirty="0" err="1">
                <a:solidFill>
                  <a:srgbClr val="FF0000"/>
                </a:solidFill>
                <a:latin typeface="Times New Roman" panose="02020603050405020304" pitchFamily="18" charset="0"/>
              </a:rPr>
              <a:t>Cá</a:t>
            </a:r>
            <a:r>
              <a:rPr lang="en-US" altLang="en-US" sz="2100" dirty="0">
                <a:solidFill>
                  <a:srgbClr val="FF0000"/>
                </a:solidFill>
                <a:latin typeface="Times New Roman" panose="02020603050405020304" pitchFamily="18" charset="0"/>
              </a:rPr>
              <a:t> </a:t>
            </a:r>
            <a:r>
              <a:rPr lang="en-US" altLang="en-US" sz="2100" dirty="0" err="1">
                <a:solidFill>
                  <a:srgbClr val="FF0000"/>
                </a:solidFill>
                <a:latin typeface="Times New Roman" panose="02020603050405020304" pitchFamily="18" charset="0"/>
              </a:rPr>
              <a:t>rô</a:t>
            </a:r>
            <a:r>
              <a:rPr lang="en-US" altLang="en-US" sz="2100" dirty="0">
                <a:solidFill>
                  <a:srgbClr val="FF0000"/>
                </a:solidFill>
                <a:latin typeface="Times New Roman" panose="02020603050405020304" pitchFamily="18" charset="0"/>
              </a:rPr>
              <a:t> phi </a:t>
            </a:r>
            <a:r>
              <a:rPr lang="en-US" altLang="en-US" sz="2100" dirty="0" err="1">
                <a:solidFill>
                  <a:srgbClr val="FF0000"/>
                </a:solidFill>
                <a:latin typeface="Times New Roman" panose="02020603050405020304" pitchFamily="18" charset="0"/>
              </a:rPr>
              <a:t>l</a:t>
            </a:r>
            <a:r>
              <a:rPr lang="en-US" altLang="en-US" sz="2400" dirty="0" err="1">
                <a:solidFill>
                  <a:srgbClr val="FF0000"/>
                </a:solidFill>
                <a:latin typeface="Times New Roman" panose="02020603050405020304" pitchFamily="18" charset="0"/>
              </a:rPr>
              <a:t>à</a:t>
            </a:r>
            <a:r>
              <a:rPr lang="en-US" altLang="en-US" sz="2100" dirty="0">
                <a:solidFill>
                  <a:srgbClr val="FF0000"/>
                </a:solidFill>
                <a:latin typeface="Times New Roman" panose="02020603050405020304" pitchFamily="18" charset="0"/>
              </a:rPr>
              <a:t>: 5</a:t>
            </a:r>
            <a:r>
              <a:rPr lang="en-US" altLang="en-US" sz="2100" baseline="30000" dirty="0">
                <a:solidFill>
                  <a:srgbClr val="FF0000"/>
                </a:solidFill>
                <a:latin typeface="Times New Roman" panose="02020603050405020304" pitchFamily="18" charset="0"/>
              </a:rPr>
              <a:t>o</a:t>
            </a:r>
            <a:r>
              <a:rPr lang="en-US" altLang="en-US" sz="2100" dirty="0">
                <a:solidFill>
                  <a:srgbClr val="FF0000"/>
                </a:solidFill>
                <a:latin typeface="Times New Roman" panose="02020603050405020304" pitchFamily="18" charset="0"/>
              </a:rPr>
              <a:t>C – 42</a:t>
            </a:r>
            <a:r>
              <a:rPr lang="en-US" altLang="en-US" sz="2100" baseline="30000" dirty="0">
                <a:solidFill>
                  <a:srgbClr val="FF0000"/>
                </a:solidFill>
                <a:latin typeface="Times New Roman" panose="02020603050405020304" pitchFamily="18" charset="0"/>
              </a:rPr>
              <a:t>o</a:t>
            </a:r>
            <a:r>
              <a:rPr lang="en-US" altLang="en-US" sz="2100" dirty="0">
                <a:solidFill>
                  <a:srgbClr val="FF0000"/>
                </a:solidFill>
                <a:latin typeface="Times New Roman" panose="02020603050405020304" pitchFamily="18" charset="0"/>
              </a:rPr>
              <a:t>C =&gt; 42 -5= 37 </a:t>
            </a:r>
            <a:r>
              <a:rPr lang="en-US" altLang="en-US" sz="2100" baseline="30000" dirty="0">
                <a:solidFill>
                  <a:srgbClr val="FF0000"/>
                </a:solidFill>
                <a:latin typeface="Times New Roman" panose="02020603050405020304" pitchFamily="18" charset="0"/>
              </a:rPr>
              <a:t>0</a:t>
            </a:r>
            <a:r>
              <a:rPr lang="en-US" altLang="en-US" sz="2100" dirty="0">
                <a:solidFill>
                  <a:srgbClr val="FF0000"/>
                </a:solidFill>
                <a:latin typeface="Times New Roman" panose="02020603050405020304" pitchFamily="18" charset="0"/>
              </a:rPr>
              <a:t>C</a:t>
            </a:r>
          </a:p>
          <a:p>
            <a:pPr eaLnBrk="1" hangingPunct="1">
              <a:lnSpc>
                <a:spcPct val="100000"/>
              </a:lnSpc>
              <a:spcBef>
                <a:spcPct val="0"/>
              </a:spcBef>
              <a:buFontTx/>
              <a:buNone/>
              <a:defRPr/>
            </a:pPr>
            <a:r>
              <a:rPr lang="en-US" altLang="en-US" sz="2100" dirty="0">
                <a:solidFill>
                  <a:srgbClr val="000099"/>
                </a:solidFill>
                <a:latin typeface="Times New Roman" panose="02020603050405020304" pitchFamily="18" charset="0"/>
              </a:rPr>
              <a:t>2. </a:t>
            </a:r>
            <a:r>
              <a:rPr lang="en-US" altLang="en-US" sz="2100" dirty="0" err="1">
                <a:solidFill>
                  <a:srgbClr val="000099"/>
                </a:solidFill>
                <a:latin typeface="Times New Roman" panose="02020603050405020304" pitchFamily="18" charset="0"/>
              </a:rPr>
              <a:t>Chép</a:t>
            </a:r>
            <a:r>
              <a:rPr lang="en-US" altLang="en-US" sz="2100" dirty="0">
                <a:solidFill>
                  <a:srgbClr val="000099"/>
                </a:solidFill>
                <a:latin typeface="Times New Roman" panose="02020603050405020304" pitchFamily="18" charset="0"/>
              </a:rPr>
              <a:t> </a:t>
            </a:r>
            <a:r>
              <a:rPr lang="en-US" altLang="en-US" sz="2100" dirty="0" err="1">
                <a:solidFill>
                  <a:srgbClr val="000099"/>
                </a:solidFill>
                <a:latin typeface="Times New Roman" panose="02020603050405020304" pitchFamily="18" charset="0"/>
              </a:rPr>
              <a:t>là</a:t>
            </a:r>
            <a:r>
              <a:rPr lang="en-US" altLang="en-US" sz="2100" dirty="0">
                <a:solidFill>
                  <a:srgbClr val="000099"/>
                </a:solidFill>
                <a:latin typeface="Times New Roman" panose="02020603050405020304" pitchFamily="18" charset="0"/>
              </a:rPr>
              <a:t>: 2</a:t>
            </a:r>
            <a:r>
              <a:rPr lang="en-US" altLang="en-US" sz="2100" baseline="30000" dirty="0">
                <a:solidFill>
                  <a:srgbClr val="000099"/>
                </a:solidFill>
                <a:latin typeface="Times New Roman" panose="02020603050405020304" pitchFamily="18" charset="0"/>
              </a:rPr>
              <a:t>o</a:t>
            </a:r>
            <a:r>
              <a:rPr lang="en-US" altLang="en-US" sz="2100" dirty="0">
                <a:solidFill>
                  <a:srgbClr val="000099"/>
                </a:solidFill>
                <a:latin typeface="Times New Roman" panose="02020603050405020304" pitchFamily="18" charset="0"/>
              </a:rPr>
              <a:t>C – 44</a:t>
            </a:r>
            <a:r>
              <a:rPr lang="en-US" altLang="en-US" sz="2100" baseline="30000" dirty="0">
                <a:solidFill>
                  <a:srgbClr val="000099"/>
                </a:solidFill>
                <a:latin typeface="Times New Roman" panose="02020603050405020304" pitchFamily="18" charset="0"/>
              </a:rPr>
              <a:t>o</a:t>
            </a:r>
            <a:r>
              <a:rPr lang="en-US" altLang="en-US" sz="2100" dirty="0">
                <a:solidFill>
                  <a:srgbClr val="000099"/>
                </a:solidFill>
                <a:latin typeface="Times New Roman" panose="02020603050405020304" pitchFamily="18" charset="0"/>
              </a:rPr>
              <a:t>C =&gt; 44 – 2 = 40 </a:t>
            </a:r>
            <a:r>
              <a:rPr lang="en-US" altLang="en-US" sz="2100" baseline="30000" dirty="0">
                <a:solidFill>
                  <a:srgbClr val="000099"/>
                </a:solidFill>
                <a:latin typeface="Times New Roman" panose="02020603050405020304" pitchFamily="18" charset="0"/>
              </a:rPr>
              <a:t>0</a:t>
            </a:r>
            <a:r>
              <a:rPr lang="en-US" altLang="en-US" sz="2100" dirty="0">
                <a:solidFill>
                  <a:srgbClr val="000099"/>
                </a:solidFill>
                <a:latin typeface="Times New Roman" panose="02020603050405020304" pitchFamily="18" charset="0"/>
              </a:rPr>
              <a:t>C</a:t>
            </a:r>
          </a:p>
        </p:txBody>
      </p:sp>
      <p:sp>
        <p:nvSpPr>
          <p:cNvPr id="39" name="Rectangle 38">
            <a:extLst>
              <a:ext uri="{FF2B5EF4-FFF2-40B4-BE49-F238E27FC236}">
                <a16:creationId xmlns:a16="http://schemas.microsoft.com/office/drawing/2014/main" id="{C1A909C6-75C8-7994-B3DB-059C8091FF48}"/>
              </a:ext>
            </a:extLst>
          </p:cNvPr>
          <p:cNvSpPr>
            <a:spLocks noChangeArrowheads="1"/>
          </p:cNvSpPr>
          <p:nvPr/>
        </p:nvSpPr>
        <p:spPr bwMode="auto">
          <a:xfrm>
            <a:off x="98822" y="3468291"/>
            <a:ext cx="4312444" cy="1384995"/>
          </a:xfrm>
          <a:prstGeom prst="rect">
            <a:avLst/>
          </a:prstGeom>
          <a:solidFill>
            <a:schemeClr val="accent2"/>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Vì</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vậy</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cá</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chép</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có</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giới</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hạn</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sinh</a:t>
            </a:r>
            <a:r>
              <a:rPr lang="en-US" altLang="en-US" sz="2100" dirty="0">
                <a:solidFill>
                  <a:srgbClr val="FF0000"/>
                </a:solidFill>
                <a:latin typeface="Times New Roman" panose="02020603050405020304" pitchFamily="18" charset="0"/>
                <a:sym typeface="Wingdings" panose="05000000000000000000" pitchFamily="2" charset="2"/>
              </a:rPr>
              <a:t> </a:t>
            </a:r>
          </a:p>
          <a:p>
            <a:pPr algn="just" eaLnBrk="1" hangingPunct="1">
              <a:lnSpc>
                <a:spcPct val="100000"/>
              </a:lnSpc>
              <a:spcBef>
                <a:spcPct val="0"/>
              </a:spcBef>
              <a:buFontTx/>
              <a:buNone/>
            </a:pPr>
            <a:r>
              <a:rPr lang="en-US" altLang="en-US" sz="2100" dirty="0" err="1">
                <a:solidFill>
                  <a:srgbClr val="FF0000"/>
                </a:solidFill>
                <a:latin typeface="Times New Roman" panose="02020603050405020304" pitchFamily="18" charset="0"/>
                <a:sym typeface="Wingdings" panose="05000000000000000000" pitchFamily="2" charset="2"/>
              </a:rPr>
              <a:t>thái</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về</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nhiệt</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độ</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rộng</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hơn</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cá</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rô</a:t>
            </a:r>
            <a:r>
              <a:rPr lang="en-US" altLang="en-US" sz="2100" dirty="0">
                <a:solidFill>
                  <a:srgbClr val="FF0000"/>
                </a:solidFill>
                <a:latin typeface="Times New Roman" panose="02020603050405020304" pitchFamily="18" charset="0"/>
                <a:sym typeface="Wingdings" panose="05000000000000000000" pitchFamily="2" charset="2"/>
              </a:rPr>
              <a:t> phi. Do </a:t>
            </a:r>
            <a:r>
              <a:rPr lang="en-US" altLang="en-US" sz="2100" dirty="0" err="1">
                <a:solidFill>
                  <a:srgbClr val="FF0000"/>
                </a:solidFill>
                <a:latin typeface="Times New Roman" panose="02020603050405020304" pitchFamily="18" charset="0"/>
                <a:sym typeface="Wingdings" panose="05000000000000000000" pitchFamily="2" charset="2"/>
              </a:rPr>
              <a:t>đó</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cá</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chép</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có</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vùng</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phân</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bố</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rộng</a:t>
            </a:r>
            <a:r>
              <a:rPr lang="en-US" altLang="en-US" sz="2100" dirty="0">
                <a:solidFill>
                  <a:srgbClr val="FF0000"/>
                </a:solidFill>
                <a:latin typeface="Times New Roman" panose="02020603050405020304" pitchFamily="18" charset="0"/>
                <a:sym typeface="Wingdings" panose="05000000000000000000" pitchFamily="2" charset="2"/>
              </a:rPr>
              <a:t> </a:t>
            </a:r>
            <a:r>
              <a:rPr lang="en-US" altLang="en-US" sz="2100" dirty="0" err="1">
                <a:solidFill>
                  <a:srgbClr val="FF0000"/>
                </a:solidFill>
                <a:latin typeface="Times New Roman" panose="02020603050405020304" pitchFamily="18" charset="0"/>
                <a:sym typeface="Wingdings" panose="05000000000000000000" pitchFamily="2" charset="2"/>
              </a:rPr>
              <a:t>hơn</a:t>
            </a:r>
            <a:r>
              <a:rPr lang="en-US" altLang="en-US" sz="2100" dirty="0">
                <a:solidFill>
                  <a:srgbClr val="FF0000"/>
                </a:solidFill>
                <a:latin typeface="Times New Roman" panose="02020603050405020304" pitchFamily="18" charset="0"/>
                <a:sym typeface="Wingdings" panose="05000000000000000000" pitchFamily="2" charset="2"/>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heckerboard(across)">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10246"/>
                                        </p:tgtEl>
                                        <p:attrNameLst>
                                          <p:attrName>style.visibility</p:attrName>
                                        </p:attrNameLst>
                                      </p:cBhvr>
                                      <p:to>
                                        <p:strVal val="visible"/>
                                      </p:to>
                                    </p:set>
                                    <p:animEffect transition="in" filter="fade">
                                      <p:cBhvr>
                                        <p:cTn id="10" dur="500"/>
                                        <p:tgtEl>
                                          <p:spTgt spid="10246"/>
                                        </p:tgtEl>
                                      </p:cBhvr>
                                    </p:animEffect>
                                  </p:childTnLst>
                                </p:cTn>
                              </p:par>
                              <p:par>
                                <p:cTn id="11" presetID="10" presetClass="entr" presetSubtype="0" fill="hold" nodeType="withEffect">
                                  <p:stCondLst>
                                    <p:cond delay="0"/>
                                  </p:stCondLst>
                                  <p:childTnLst>
                                    <p:set>
                                      <p:cBhvr>
                                        <p:cTn id="12" dur="1" fill="hold">
                                          <p:stCondLst>
                                            <p:cond delay="0"/>
                                          </p:stCondLst>
                                        </p:cTn>
                                        <p:tgtEl>
                                          <p:spTgt spid="10247"/>
                                        </p:tgtEl>
                                        <p:attrNameLst>
                                          <p:attrName>style.visibility</p:attrName>
                                        </p:attrNameLst>
                                      </p:cBhvr>
                                      <p:to>
                                        <p:strVal val="visible"/>
                                      </p:to>
                                    </p:set>
                                    <p:animEffect transition="in" filter="fade">
                                      <p:cBhvr>
                                        <p:cTn id="13" dur="500"/>
                                        <p:tgtEl>
                                          <p:spTgt spid="10247"/>
                                        </p:tgtEl>
                                      </p:cBhvr>
                                    </p:animEffect>
                                  </p:childTnLst>
                                </p:cTn>
                              </p:par>
                              <p:par>
                                <p:cTn id="14" presetID="10" presetClass="entr" presetSubtype="0" fill="hold" nodeType="withEffect">
                                  <p:stCondLst>
                                    <p:cond delay="0"/>
                                  </p:stCondLst>
                                  <p:childTnLst>
                                    <p:set>
                                      <p:cBhvr>
                                        <p:cTn id="15" dur="1" fill="hold">
                                          <p:stCondLst>
                                            <p:cond delay="0"/>
                                          </p:stCondLst>
                                        </p:cTn>
                                        <p:tgtEl>
                                          <p:spTgt spid="10248"/>
                                        </p:tgtEl>
                                        <p:attrNameLst>
                                          <p:attrName>style.visibility</p:attrName>
                                        </p:attrNameLst>
                                      </p:cBhvr>
                                      <p:to>
                                        <p:strVal val="visible"/>
                                      </p:to>
                                    </p:set>
                                    <p:animEffect transition="in" filter="fade">
                                      <p:cBhvr>
                                        <p:cTn id="16" dur="500"/>
                                        <p:tgtEl>
                                          <p:spTgt spid="10248"/>
                                        </p:tgtEl>
                                      </p:cBhvr>
                                    </p:animEffect>
                                  </p:childTnLst>
                                </p:cTn>
                              </p:par>
                              <p:par>
                                <p:cTn id="17" presetID="10" presetClass="entr" presetSubtype="0" fill="hold" nodeType="withEffect">
                                  <p:stCondLst>
                                    <p:cond delay="0"/>
                                  </p:stCondLst>
                                  <p:childTnLst>
                                    <p:set>
                                      <p:cBhvr>
                                        <p:cTn id="18" dur="1" fill="hold">
                                          <p:stCondLst>
                                            <p:cond delay="0"/>
                                          </p:stCondLst>
                                        </p:cTn>
                                        <p:tgtEl>
                                          <p:spTgt spid="10249"/>
                                        </p:tgtEl>
                                        <p:attrNameLst>
                                          <p:attrName>style.visibility</p:attrName>
                                        </p:attrNameLst>
                                      </p:cBhvr>
                                      <p:to>
                                        <p:strVal val="visible"/>
                                      </p:to>
                                    </p:set>
                                    <p:animEffect transition="in" filter="fade">
                                      <p:cBhvr>
                                        <p:cTn id="19" dur="500"/>
                                        <p:tgtEl>
                                          <p:spTgt spid="10249"/>
                                        </p:tgtEl>
                                      </p:cBhvr>
                                    </p:animEffect>
                                  </p:childTnLst>
                                </p:cTn>
                              </p:par>
                              <p:par>
                                <p:cTn id="20" presetID="10" presetClass="entr" presetSubtype="0" fill="hold" nodeType="withEffect">
                                  <p:stCondLst>
                                    <p:cond delay="0"/>
                                  </p:stCondLst>
                                  <p:childTnLst>
                                    <p:set>
                                      <p:cBhvr>
                                        <p:cTn id="21" dur="1" fill="hold">
                                          <p:stCondLst>
                                            <p:cond delay="0"/>
                                          </p:stCondLst>
                                        </p:cTn>
                                        <p:tgtEl>
                                          <p:spTgt spid="10250"/>
                                        </p:tgtEl>
                                        <p:attrNameLst>
                                          <p:attrName>style.visibility</p:attrName>
                                        </p:attrNameLst>
                                      </p:cBhvr>
                                      <p:to>
                                        <p:strVal val="visible"/>
                                      </p:to>
                                    </p:set>
                                    <p:animEffect transition="in" filter="fade">
                                      <p:cBhvr>
                                        <p:cTn id="22" dur="500"/>
                                        <p:tgtEl>
                                          <p:spTgt spid="10250"/>
                                        </p:tgtEl>
                                      </p:cBhvr>
                                    </p:animEffect>
                                  </p:childTnLst>
                                </p:cTn>
                              </p:par>
                              <p:par>
                                <p:cTn id="23" presetID="10" presetClass="entr" presetSubtype="0" fill="hold" nodeType="withEffect">
                                  <p:stCondLst>
                                    <p:cond delay="0"/>
                                  </p:stCondLst>
                                  <p:childTnLst>
                                    <p:set>
                                      <p:cBhvr>
                                        <p:cTn id="24" dur="1" fill="hold">
                                          <p:stCondLst>
                                            <p:cond delay="0"/>
                                          </p:stCondLst>
                                        </p:cTn>
                                        <p:tgtEl>
                                          <p:spTgt spid="10251"/>
                                        </p:tgtEl>
                                        <p:attrNameLst>
                                          <p:attrName>style.visibility</p:attrName>
                                        </p:attrNameLst>
                                      </p:cBhvr>
                                      <p:to>
                                        <p:strVal val="visible"/>
                                      </p:to>
                                    </p:set>
                                    <p:animEffect transition="in" filter="fade">
                                      <p:cBhvr>
                                        <p:cTn id="25" dur="500"/>
                                        <p:tgtEl>
                                          <p:spTgt spid="10251"/>
                                        </p:tgtEl>
                                      </p:cBhvr>
                                    </p:animEffect>
                                  </p:childTnLst>
                                </p:cTn>
                              </p:par>
                              <p:par>
                                <p:cTn id="26" presetID="10" presetClass="entr" presetSubtype="0" fill="hold" nodeType="withEffect">
                                  <p:stCondLst>
                                    <p:cond delay="0"/>
                                  </p:stCondLst>
                                  <p:childTnLst>
                                    <p:set>
                                      <p:cBhvr>
                                        <p:cTn id="27" dur="1" fill="hold">
                                          <p:stCondLst>
                                            <p:cond delay="0"/>
                                          </p:stCondLst>
                                        </p:cTn>
                                        <p:tgtEl>
                                          <p:spTgt spid="10254"/>
                                        </p:tgtEl>
                                        <p:attrNameLst>
                                          <p:attrName>style.visibility</p:attrName>
                                        </p:attrNameLst>
                                      </p:cBhvr>
                                      <p:to>
                                        <p:strVal val="visible"/>
                                      </p:to>
                                    </p:set>
                                    <p:animEffect transition="in" filter="fade">
                                      <p:cBhvr>
                                        <p:cTn id="28" dur="500"/>
                                        <p:tgtEl>
                                          <p:spTgt spid="10254"/>
                                        </p:tgtEl>
                                      </p:cBhvr>
                                    </p:animEffect>
                                  </p:childTnLst>
                                </p:cTn>
                              </p:par>
                              <p:par>
                                <p:cTn id="29" presetID="10" presetClass="entr" presetSubtype="0" fill="hold" nodeType="withEffect">
                                  <p:stCondLst>
                                    <p:cond delay="0"/>
                                  </p:stCondLst>
                                  <p:childTnLst>
                                    <p:set>
                                      <p:cBhvr>
                                        <p:cTn id="30" dur="1" fill="hold">
                                          <p:stCondLst>
                                            <p:cond delay="0"/>
                                          </p:stCondLst>
                                        </p:cTn>
                                        <p:tgtEl>
                                          <p:spTgt spid="10255"/>
                                        </p:tgtEl>
                                        <p:attrNameLst>
                                          <p:attrName>style.visibility</p:attrName>
                                        </p:attrNameLst>
                                      </p:cBhvr>
                                      <p:to>
                                        <p:strVal val="visible"/>
                                      </p:to>
                                    </p:set>
                                    <p:animEffect transition="in" filter="fade">
                                      <p:cBhvr>
                                        <p:cTn id="31" dur="500"/>
                                        <p:tgtEl>
                                          <p:spTgt spid="10255"/>
                                        </p:tgtEl>
                                      </p:cBhvr>
                                    </p:animEffect>
                                  </p:childTnLst>
                                </p:cTn>
                              </p:par>
                              <p:par>
                                <p:cTn id="32" presetID="10" presetClass="entr" presetSubtype="0" fill="hold" nodeType="withEffect">
                                  <p:stCondLst>
                                    <p:cond delay="0"/>
                                  </p:stCondLst>
                                  <p:childTnLst>
                                    <p:set>
                                      <p:cBhvr>
                                        <p:cTn id="33" dur="1" fill="hold">
                                          <p:stCondLst>
                                            <p:cond delay="0"/>
                                          </p:stCondLst>
                                        </p:cTn>
                                        <p:tgtEl>
                                          <p:spTgt spid="10256"/>
                                        </p:tgtEl>
                                        <p:attrNameLst>
                                          <p:attrName>style.visibility</p:attrName>
                                        </p:attrNameLst>
                                      </p:cBhvr>
                                      <p:to>
                                        <p:strVal val="visible"/>
                                      </p:to>
                                    </p:set>
                                    <p:animEffect transition="in" filter="fade">
                                      <p:cBhvr>
                                        <p:cTn id="34" dur="500"/>
                                        <p:tgtEl>
                                          <p:spTgt spid="10256"/>
                                        </p:tgtEl>
                                      </p:cBhvr>
                                    </p:animEffect>
                                  </p:childTnLst>
                                </p:cTn>
                              </p:par>
                              <p:par>
                                <p:cTn id="35" presetID="10" presetClass="entr" presetSubtype="0" fill="hold" nodeType="withEffect">
                                  <p:stCondLst>
                                    <p:cond delay="0"/>
                                  </p:stCondLst>
                                  <p:childTnLst>
                                    <p:set>
                                      <p:cBhvr>
                                        <p:cTn id="36" dur="1" fill="hold">
                                          <p:stCondLst>
                                            <p:cond delay="0"/>
                                          </p:stCondLst>
                                        </p:cTn>
                                        <p:tgtEl>
                                          <p:spTgt spid="10257"/>
                                        </p:tgtEl>
                                        <p:attrNameLst>
                                          <p:attrName>style.visibility</p:attrName>
                                        </p:attrNameLst>
                                      </p:cBhvr>
                                      <p:to>
                                        <p:strVal val="visible"/>
                                      </p:to>
                                    </p:set>
                                    <p:animEffect transition="in" filter="fade">
                                      <p:cBhvr>
                                        <p:cTn id="37" dur="500"/>
                                        <p:tgtEl>
                                          <p:spTgt spid="10257"/>
                                        </p:tgtEl>
                                      </p:cBhvr>
                                    </p:animEffect>
                                  </p:childTnLst>
                                </p:cTn>
                              </p:par>
                              <p:par>
                                <p:cTn id="38" presetID="10" presetClass="entr" presetSubtype="0" fill="hold" nodeType="withEffect">
                                  <p:stCondLst>
                                    <p:cond delay="0"/>
                                  </p:stCondLst>
                                  <p:childTnLst>
                                    <p:set>
                                      <p:cBhvr>
                                        <p:cTn id="39" dur="1" fill="hold">
                                          <p:stCondLst>
                                            <p:cond delay="0"/>
                                          </p:stCondLst>
                                        </p:cTn>
                                        <p:tgtEl>
                                          <p:spTgt spid="10258"/>
                                        </p:tgtEl>
                                        <p:attrNameLst>
                                          <p:attrName>style.visibility</p:attrName>
                                        </p:attrNameLst>
                                      </p:cBhvr>
                                      <p:to>
                                        <p:strVal val="visible"/>
                                      </p:to>
                                    </p:set>
                                    <p:animEffect transition="in" filter="fade">
                                      <p:cBhvr>
                                        <p:cTn id="40" dur="500"/>
                                        <p:tgtEl>
                                          <p:spTgt spid="10258"/>
                                        </p:tgtEl>
                                      </p:cBhvr>
                                    </p:animEffect>
                                  </p:childTnLst>
                                </p:cTn>
                              </p:par>
                              <p:par>
                                <p:cTn id="41" presetID="10" presetClass="entr" presetSubtype="0" fill="hold" nodeType="withEffect">
                                  <p:stCondLst>
                                    <p:cond delay="0"/>
                                  </p:stCondLst>
                                  <p:childTnLst>
                                    <p:set>
                                      <p:cBhvr>
                                        <p:cTn id="42" dur="1" fill="hold">
                                          <p:stCondLst>
                                            <p:cond delay="0"/>
                                          </p:stCondLst>
                                        </p:cTn>
                                        <p:tgtEl>
                                          <p:spTgt spid="10259"/>
                                        </p:tgtEl>
                                        <p:attrNameLst>
                                          <p:attrName>style.visibility</p:attrName>
                                        </p:attrNameLst>
                                      </p:cBhvr>
                                      <p:to>
                                        <p:strVal val="visible"/>
                                      </p:to>
                                    </p:set>
                                    <p:animEffect transition="in" filter="fade">
                                      <p:cBhvr>
                                        <p:cTn id="43" dur="500"/>
                                        <p:tgtEl>
                                          <p:spTgt spid="10259"/>
                                        </p:tgtEl>
                                      </p:cBhvr>
                                    </p:animEffect>
                                  </p:childTnLst>
                                </p:cTn>
                              </p:par>
                              <p:par>
                                <p:cTn id="44" presetID="10" presetClass="entr" presetSubtype="0" fill="hold" nodeType="withEffect">
                                  <p:stCondLst>
                                    <p:cond delay="0"/>
                                  </p:stCondLst>
                                  <p:childTnLst>
                                    <p:set>
                                      <p:cBhvr>
                                        <p:cTn id="45" dur="1" fill="hold">
                                          <p:stCondLst>
                                            <p:cond delay="0"/>
                                          </p:stCondLst>
                                        </p:cTn>
                                        <p:tgtEl>
                                          <p:spTgt spid="10260"/>
                                        </p:tgtEl>
                                        <p:attrNameLst>
                                          <p:attrName>style.visibility</p:attrName>
                                        </p:attrNameLst>
                                      </p:cBhvr>
                                      <p:to>
                                        <p:strVal val="visible"/>
                                      </p:to>
                                    </p:set>
                                    <p:animEffect transition="in" filter="fade">
                                      <p:cBhvr>
                                        <p:cTn id="46" dur="500"/>
                                        <p:tgtEl>
                                          <p:spTgt spid="10260"/>
                                        </p:tgtEl>
                                      </p:cBhvr>
                                    </p:animEffect>
                                  </p:childTnLst>
                                </p:cTn>
                              </p:par>
                              <p:par>
                                <p:cTn id="47" presetID="10" presetClass="entr" presetSubtype="0" fill="hold" nodeType="withEffect">
                                  <p:stCondLst>
                                    <p:cond delay="0"/>
                                  </p:stCondLst>
                                  <p:childTnLst>
                                    <p:set>
                                      <p:cBhvr>
                                        <p:cTn id="48" dur="1" fill="hold">
                                          <p:stCondLst>
                                            <p:cond delay="0"/>
                                          </p:stCondLst>
                                        </p:cTn>
                                        <p:tgtEl>
                                          <p:spTgt spid="10261"/>
                                        </p:tgtEl>
                                        <p:attrNameLst>
                                          <p:attrName>style.visibility</p:attrName>
                                        </p:attrNameLst>
                                      </p:cBhvr>
                                      <p:to>
                                        <p:strVal val="visible"/>
                                      </p:to>
                                    </p:set>
                                    <p:animEffect transition="in" filter="fade">
                                      <p:cBhvr>
                                        <p:cTn id="49" dur="500"/>
                                        <p:tgtEl>
                                          <p:spTgt spid="10261"/>
                                        </p:tgtEl>
                                      </p:cBhvr>
                                    </p:animEffect>
                                  </p:childTnLst>
                                </p:cTn>
                              </p:par>
                              <p:par>
                                <p:cTn id="50" presetID="10" presetClass="entr" presetSubtype="0" fill="hold" nodeType="withEffect">
                                  <p:stCondLst>
                                    <p:cond delay="0"/>
                                  </p:stCondLst>
                                  <p:childTnLst>
                                    <p:set>
                                      <p:cBhvr>
                                        <p:cTn id="51" dur="1" fill="hold">
                                          <p:stCondLst>
                                            <p:cond delay="0"/>
                                          </p:stCondLst>
                                        </p:cTn>
                                        <p:tgtEl>
                                          <p:spTgt spid="10263"/>
                                        </p:tgtEl>
                                        <p:attrNameLst>
                                          <p:attrName>style.visibility</p:attrName>
                                        </p:attrNameLst>
                                      </p:cBhvr>
                                      <p:to>
                                        <p:strVal val="visible"/>
                                      </p:to>
                                    </p:set>
                                    <p:animEffect transition="in" filter="fade">
                                      <p:cBhvr>
                                        <p:cTn id="52" dur="500"/>
                                        <p:tgtEl>
                                          <p:spTgt spid="10263"/>
                                        </p:tgtEl>
                                      </p:cBhvr>
                                    </p:animEffect>
                                  </p:childTnLst>
                                </p:cTn>
                              </p:par>
                              <p:par>
                                <p:cTn id="53" presetID="10" presetClass="entr" presetSubtype="0" fill="hold" nodeType="withEffect">
                                  <p:stCondLst>
                                    <p:cond delay="0"/>
                                  </p:stCondLst>
                                  <p:childTnLst>
                                    <p:set>
                                      <p:cBhvr>
                                        <p:cTn id="54" dur="1" fill="hold">
                                          <p:stCondLst>
                                            <p:cond delay="0"/>
                                          </p:stCondLst>
                                        </p:cTn>
                                        <p:tgtEl>
                                          <p:spTgt spid="10264"/>
                                        </p:tgtEl>
                                        <p:attrNameLst>
                                          <p:attrName>style.visibility</p:attrName>
                                        </p:attrNameLst>
                                      </p:cBhvr>
                                      <p:to>
                                        <p:strVal val="visible"/>
                                      </p:to>
                                    </p:set>
                                    <p:animEffect transition="in" filter="fade">
                                      <p:cBhvr>
                                        <p:cTn id="55" dur="500"/>
                                        <p:tgtEl>
                                          <p:spTgt spid="10264"/>
                                        </p:tgtEl>
                                      </p:cBhvr>
                                    </p:animEffect>
                                  </p:childTnLst>
                                </p:cTn>
                              </p:par>
                              <p:par>
                                <p:cTn id="56" presetID="10" presetClass="entr" presetSubtype="0" fill="hold" nodeType="withEffect">
                                  <p:stCondLst>
                                    <p:cond delay="0"/>
                                  </p:stCondLst>
                                  <p:childTnLst>
                                    <p:set>
                                      <p:cBhvr>
                                        <p:cTn id="57" dur="1" fill="hold">
                                          <p:stCondLst>
                                            <p:cond delay="0"/>
                                          </p:stCondLst>
                                        </p:cTn>
                                        <p:tgtEl>
                                          <p:spTgt spid="10265"/>
                                        </p:tgtEl>
                                        <p:attrNameLst>
                                          <p:attrName>style.visibility</p:attrName>
                                        </p:attrNameLst>
                                      </p:cBhvr>
                                      <p:to>
                                        <p:strVal val="visible"/>
                                      </p:to>
                                    </p:set>
                                    <p:animEffect transition="in" filter="fade">
                                      <p:cBhvr>
                                        <p:cTn id="58" dur="500"/>
                                        <p:tgtEl>
                                          <p:spTgt spid="10265"/>
                                        </p:tgtEl>
                                      </p:cBhvr>
                                    </p:animEffect>
                                  </p:childTnLst>
                                </p:cTn>
                              </p:par>
                              <p:par>
                                <p:cTn id="59" presetID="10" presetClass="entr" presetSubtype="0" fill="hold" nodeType="withEffect">
                                  <p:stCondLst>
                                    <p:cond delay="0"/>
                                  </p:stCondLst>
                                  <p:childTnLst>
                                    <p:set>
                                      <p:cBhvr>
                                        <p:cTn id="60" dur="1" fill="hold">
                                          <p:stCondLst>
                                            <p:cond delay="0"/>
                                          </p:stCondLst>
                                        </p:cTn>
                                        <p:tgtEl>
                                          <p:spTgt spid="10266"/>
                                        </p:tgtEl>
                                        <p:attrNameLst>
                                          <p:attrName>style.visibility</p:attrName>
                                        </p:attrNameLst>
                                      </p:cBhvr>
                                      <p:to>
                                        <p:strVal val="visible"/>
                                      </p:to>
                                    </p:set>
                                    <p:animEffect transition="in" filter="fade">
                                      <p:cBhvr>
                                        <p:cTn id="61" dur="500"/>
                                        <p:tgtEl>
                                          <p:spTgt spid="10266"/>
                                        </p:tgtEl>
                                      </p:cBhvr>
                                    </p:animEffect>
                                  </p:childTnLst>
                                </p:cTn>
                              </p:par>
                              <p:par>
                                <p:cTn id="62" presetID="10" presetClass="entr" presetSubtype="0" fill="hold" nodeType="withEffect">
                                  <p:stCondLst>
                                    <p:cond delay="0"/>
                                  </p:stCondLst>
                                  <p:childTnLst>
                                    <p:set>
                                      <p:cBhvr>
                                        <p:cTn id="63" dur="1" fill="hold">
                                          <p:stCondLst>
                                            <p:cond delay="0"/>
                                          </p:stCondLst>
                                        </p:cTn>
                                        <p:tgtEl>
                                          <p:spTgt spid="10267"/>
                                        </p:tgtEl>
                                        <p:attrNameLst>
                                          <p:attrName>style.visibility</p:attrName>
                                        </p:attrNameLst>
                                      </p:cBhvr>
                                      <p:to>
                                        <p:strVal val="visible"/>
                                      </p:to>
                                    </p:set>
                                    <p:animEffect transition="in" filter="fade">
                                      <p:cBhvr>
                                        <p:cTn id="64" dur="500"/>
                                        <p:tgtEl>
                                          <p:spTgt spid="10267"/>
                                        </p:tgtEl>
                                      </p:cBhvr>
                                    </p:animEffect>
                                  </p:childTnLst>
                                </p:cTn>
                              </p:par>
                              <p:par>
                                <p:cTn id="65" presetID="10" presetClass="entr" presetSubtype="0" fill="hold" nodeType="withEffect">
                                  <p:stCondLst>
                                    <p:cond delay="0"/>
                                  </p:stCondLst>
                                  <p:childTnLst>
                                    <p:set>
                                      <p:cBhvr>
                                        <p:cTn id="66" dur="1" fill="hold">
                                          <p:stCondLst>
                                            <p:cond delay="0"/>
                                          </p:stCondLst>
                                        </p:cTn>
                                        <p:tgtEl>
                                          <p:spTgt spid="10268"/>
                                        </p:tgtEl>
                                        <p:attrNameLst>
                                          <p:attrName>style.visibility</p:attrName>
                                        </p:attrNameLst>
                                      </p:cBhvr>
                                      <p:to>
                                        <p:strVal val="visible"/>
                                      </p:to>
                                    </p:set>
                                    <p:animEffect transition="in" filter="fade">
                                      <p:cBhvr>
                                        <p:cTn id="67" dur="500"/>
                                        <p:tgtEl>
                                          <p:spTgt spid="10268"/>
                                        </p:tgtEl>
                                      </p:cBhvr>
                                    </p:animEffect>
                                  </p:childTnLst>
                                </p:cTn>
                              </p:par>
                              <p:par>
                                <p:cTn id="68" presetID="10" presetClass="entr" presetSubtype="0" fill="hold" nodeType="withEffect">
                                  <p:stCondLst>
                                    <p:cond delay="0"/>
                                  </p:stCondLst>
                                  <p:childTnLst>
                                    <p:set>
                                      <p:cBhvr>
                                        <p:cTn id="69" dur="1" fill="hold">
                                          <p:stCondLst>
                                            <p:cond delay="0"/>
                                          </p:stCondLst>
                                        </p:cTn>
                                        <p:tgtEl>
                                          <p:spTgt spid="10269"/>
                                        </p:tgtEl>
                                        <p:attrNameLst>
                                          <p:attrName>style.visibility</p:attrName>
                                        </p:attrNameLst>
                                      </p:cBhvr>
                                      <p:to>
                                        <p:strVal val="visible"/>
                                      </p:to>
                                    </p:set>
                                    <p:animEffect transition="in" filter="fade">
                                      <p:cBhvr>
                                        <p:cTn id="70" dur="500"/>
                                        <p:tgtEl>
                                          <p:spTgt spid="10269"/>
                                        </p:tgtEl>
                                      </p:cBhvr>
                                    </p:animEffect>
                                  </p:childTnLst>
                                </p:cTn>
                              </p:par>
                              <p:par>
                                <p:cTn id="71" presetID="10" presetClass="entr" presetSubtype="0" fill="hold" nodeType="withEffect">
                                  <p:stCondLst>
                                    <p:cond delay="0"/>
                                  </p:stCondLst>
                                  <p:childTnLst>
                                    <p:set>
                                      <p:cBhvr>
                                        <p:cTn id="72" dur="1" fill="hold">
                                          <p:stCondLst>
                                            <p:cond delay="0"/>
                                          </p:stCondLst>
                                        </p:cTn>
                                        <p:tgtEl>
                                          <p:spTgt spid="10272"/>
                                        </p:tgtEl>
                                        <p:attrNameLst>
                                          <p:attrName>style.visibility</p:attrName>
                                        </p:attrNameLst>
                                      </p:cBhvr>
                                      <p:to>
                                        <p:strVal val="visible"/>
                                      </p:to>
                                    </p:set>
                                    <p:animEffect transition="in" filter="fade">
                                      <p:cBhvr>
                                        <p:cTn id="73" dur="500"/>
                                        <p:tgtEl>
                                          <p:spTgt spid="10272"/>
                                        </p:tgtEl>
                                      </p:cBhvr>
                                    </p:animEffect>
                                  </p:childTnLst>
                                </p:cTn>
                              </p:par>
                              <p:par>
                                <p:cTn id="74" presetID="10" presetClass="entr" presetSubtype="0" fill="hold" nodeType="withEffect">
                                  <p:stCondLst>
                                    <p:cond delay="0"/>
                                  </p:stCondLst>
                                  <p:childTnLst>
                                    <p:set>
                                      <p:cBhvr>
                                        <p:cTn id="75" dur="1" fill="hold">
                                          <p:stCondLst>
                                            <p:cond delay="0"/>
                                          </p:stCondLst>
                                        </p:cTn>
                                        <p:tgtEl>
                                          <p:spTgt spid="10273"/>
                                        </p:tgtEl>
                                        <p:attrNameLst>
                                          <p:attrName>style.visibility</p:attrName>
                                        </p:attrNameLst>
                                      </p:cBhvr>
                                      <p:to>
                                        <p:strVal val="visible"/>
                                      </p:to>
                                    </p:set>
                                    <p:animEffect transition="in" filter="fade">
                                      <p:cBhvr>
                                        <p:cTn id="76" dur="500"/>
                                        <p:tgtEl>
                                          <p:spTgt spid="10273"/>
                                        </p:tgtEl>
                                      </p:cBhvr>
                                    </p:animEffect>
                                  </p:childTnLst>
                                </p:cTn>
                              </p:par>
                              <p:par>
                                <p:cTn id="77" presetID="10" presetClass="entr" presetSubtype="0" fill="hold" nodeType="withEffect">
                                  <p:stCondLst>
                                    <p:cond delay="0"/>
                                  </p:stCondLst>
                                  <p:childTnLst>
                                    <p:set>
                                      <p:cBhvr>
                                        <p:cTn id="78" dur="1" fill="hold">
                                          <p:stCondLst>
                                            <p:cond delay="0"/>
                                          </p:stCondLst>
                                        </p:cTn>
                                        <p:tgtEl>
                                          <p:spTgt spid="10274"/>
                                        </p:tgtEl>
                                        <p:attrNameLst>
                                          <p:attrName>style.visibility</p:attrName>
                                        </p:attrNameLst>
                                      </p:cBhvr>
                                      <p:to>
                                        <p:strVal val="visible"/>
                                      </p:to>
                                    </p:set>
                                    <p:animEffect transition="in" filter="fade">
                                      <p:cBhvr>
                                        <p:cTn id="79" dur="500"/>
                                        <p:tgtEl>
                                          <p:spTgt spid="10274"/>
                                        </p:tgtEl>
                                      </p:cBhvr>
                                    </p:animEffect>
                                  </p:childTnLst>
                                </p:cTn>
                              </p:par>
                              <p:par>
                                <p:cTn id="80" presetID="10" presetClass="entr" presetSubtype="0" fill="hold" nodeType="withEffect">
                                  <p:stCondLst>
                                    <p:cond delay="0"/>
                                  </p:stCondLst>
                                  <p:childTnLst>
                                    <p:set>
                                      <p:cBhvr>
                                        <p:cTn id="81" dur="1" fill="hold">
                                          <p:stCondLst>
                                            <p:cond delay="0"/>
                                          </p:stCondLst>
                                        </p:cTn>
                                        <p:tgtEl>
                                          <p:spTgt spid="10275"/>
                                        </p:tgtEl>
                                        <p:attrNameLst>
                                          <p:attrName>style.visibility</p:attrName>
                                        </p:attrNameLst>
                                      </p:cBhvr>
                                      <p:to>
                                        <p:strVal val="visible"/>
                                      </p:to>
                                    </p:set>
                                    <p:animEffect transition="in" filter="fade">
                                      <p:cBhvr>
                                        <p:cTn id="82" dur="500"/>
                                        <p:tgtEl>
                                          <p:spTgt spid="10275"/>
                                        </p:tgtEl>
                                      </p:cBhvr>
                                    </p:animEffect>
                                  </p:childTnLst>
                                </p:cTn>
                              </p:par>
                              <p:par>
                                <p:cTn id="83" presetID="10" presetClass="entr" presetSubtype="0" fill="hold" nodeType="withEffect">
                                  <p:stCondLst>
                                    <p:cond delay="0"/>
                                  </p:stCondLst>
                                  <p:childTnLst>
                                    <p:set>
                                      <p:cBhvr>
                                        <p:cTn id="84" dur="1" fill="hold">
                                          <p:stCondLst>
                                            <p:cond delay="0"/>
                                          </p:stCondLst>
                                        </p:cTn>
                                        <p:tgtEl>
                                          <p:spTgt spid="10276"/>
                                        </p:tgtEl>
                                        <p:attrNameLst>
                                          <p:attrName>style.visibility</p:attrName>
                                        </p:attrNameLst>
                                      </p:cBhvr>
                                      <p:to>
                                        <p:strVal val="visible"/>
                                      </p:to>
                                    </p:set>
                                    <p:animEffect transition="in" filter="fade">
                                      <p:cBhvr>
                                        <p:cTn id="85" dur="500"/>
                                        <p:tgtEl>
                                          <p:spTgt spid="10276"/>
                                        </p:tgtEl>
                                      </p:cBhvr>
                                    </p:animEffect>
                                  </p:childTnLst>
                                </p:cTn>
                              </p:par>
                              <p:par>
                                <p:cTn id="86" presetID="10" presetClass="entr" presetSubtype="0" fill="hold" nodeType="withEffect">
                                  <p:stCondLst>
                                    <p:cond delay="0"/>
                                  </p:stCondLst>
                                  <p:childTnLst>
                                    <p:set>
                                      <p:cBhvr>
                                        <p:cTn id="87" dur="1" fill="hold">
                                          <p:stCondLst>
                                            <p:cond delay="0"/>
                                          </p:stCondLst>
                                        </p:cTn>
                                        <p:tgtEl>
                                          <p:spTgt spid="10277"/>
                                        </p:tgtEl>
                                        <p:attrNameLst>
                                          <p:attrName>style.visibility</p:attrName>
                                        </p:attrNameLst>
                                      </p:cBhvr>
                                      <p:to>
                                        <p:strVal val="visible"/>
                                      </p:to>
                                    </p:set>
                                    <p:animEffect transition="in" filter="fade">
                                      <p:cBhvr>
                                        <p:cTn id="88" dur="500"/>
                                        <p:tgtEl>
                                          <p:spTgt spid="10277"/>
                                        </p:tgtEl>
                                      </p:cBhvr>
                                    </p:animEffect>
                                  </p:childTnLst>
                                </p:cTn>
                              </p:par>
                              <p:par>
                                <p:cTn id="89" presetID="10" presetClass="entr" presetSubtype="0" fill="hold" nodeType="withEffect">
                                  <p:stCondLst>
                                    <p:cond delay="0"/>
                                  </p:stCondLst>
                                  <p:childTnLst>
                                    <p:set>
                                      <p:cBhvr>
                                        <p:cTn id="90" dur="1" fill="hold">
                                          <p:stCondLst>
                                            <p:cond delay="0"/>
                                          </p:stCondLst>
                                        </p:cTn>
                                        <p:tgtEl>
                                          <p:spTgt spid="10280"/>
                                        </p:tgtEl>
                                        <p:attrNameLst>
                                          <p:attrName>style.visibility</p:attrName>
                                        </p:attrNameLst>
                                      </p:cBhvr>
                                      <p:to>
                                        <p:strVal val="visible"/>
                                      </p:to>
                                    </p:set>
                                    <p:animEffect transition="in" filter="fade">
                                      <p:cBhvr>
                                        <p:cTn id="91" dur="500"/>
                                        <p:tgtEl>
                                          <p:spTgt spid="10280"/>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presetSubtype="0" fill="hold" nodeType="clickEffect">
                                  <p:stCondLst>
                                    <p:cond delay="0"/>
                                  </p:stCondLst>
                                  <p:childTnLst>
                                    <p:set>
                                      <p:cBhvr>
                                        <p:cTn id="95" dur="1" fill="hold">
                                          <p:stCondLst>
                                            <p:cond delay="0"/>
                                          </p:stCondLst>
                                        </p:cTn>
                                        <p:tgtEl>
                                          <p:spTgt spid="10281"/>
                                        </p:tgtEl>
                                        <p:attrNameLst>
                                          <p:attrName>style.visibility</p:attrName>
                                        </p:attrNameLst>
                                      </p:cBhvr>
                                      <p:to>
                                        <p:strVal val="visible"/>
                                      </p:to>
                                    </p:set>
                                    <p:animEffect transition="in" filter="fade">
                                      <p:cBhvr>
                                        <p:cTn id="96" dur="500"/>
                                        <p:tgtEl>
                                          <p:spTgt spid="10281"/>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7" presetClass="entr" presetSubtype="0" fill="hold" nodeType="clickEffect">
                                  <p:stCondLst>
                                    <p:cond delay="0"/>
                                  </p:stCondLst>
                                  <p:iterate type="lt">
                                    <p:tmPct val="50000"/>
                                  </p:iterate>
                                  <p:childTnLst>
                                    <p:set>
                                      <p:cBhvr>
                                        <p:cTn id="100" dur="1" fill="hold">
                                          <p:stCondLst>
                                            <p:cond delay="0"/>
                                          </p:stCondLst>
                                        </p:cTn>
                                        <p:tgtEl>
                                          <p:spTgt spid="38"/>
                                        </p:tgtEl>
                                        <p:attrNameLst>
                                          <p:attrName>style.visibility</p:attrName>
                                        </p:attrNameLst>
                                      </p:cBhvr>
                                      <p:to>
                                        <p:strVal val="visible"/>
                                      </p:to>
                                    </p:set>
                                    <p:anim calcmode="discrete" valueType="clr">
                                      <p:cBhvr override="childStyle">
                                        <p:cTn id="101"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102" dur="80"/>
                                        <p:tgtEl>
                                          <p:spTgt spid="38"/>
                                        </p:tgtEl>
                                        <p:attrNameLst>
                                          <p:attrName>fillcolor</p:attrName>
                                        </p:attrNameLst>
                                      </p:cBhvr>
                                      <p:tavLst>
                                        <p:tav tm="0">
                                          <p:val>
                                            <p:clrVal>
                                              <a:schemeClr val="accent2"/>
                                            </p:clrVal>
                                          </p:val>
                                        </p:tav>
                                        <p:tav tm="50000">
                                          <p:val>
                                            <p:clrVal>
                                              <a:schemeClr val="hlink"/>
                                            </p:clrVal>
                                          </p:val>
                                        </p:tav>
                                      </p:tavLst>
                                    </p:anim>
                                    <p:set>
                                      <p:cBhvr>
                                        <p:cTn id="103" dur="80"/>
                                        <p:tgtEl>
                                          <p:spTgt spid="38"/>
                                        </p:tgtEl>
                                        <p:attrNameLst>
                                          <p:attrName>fill.type</p:attrName>
                                        </p:attrNameLst>
                                      </p:cBhvr>
                                      <p:to>
                                        <p:strVal val="solid"/>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0" presetClass="exit" presetSubtype="0" fill="hold" nodeType="clickEffect">
                                  <p:stCondLst>
                                    <p:cond delay="0"/>
                                  </p:stCondLst>
                                  <p:childTnLst>
                                    <p:animEffect transition="out" filter="fade">
                                      <p:cBhvr>
                                        <p:cTn id="107" dur="500"/>
                                        <p:tgtEl>
                                          <p:spTgt spid="10267"/>
                                        </p:tgtEl>
                                      </p:cBhvr>
                                    </p:animEffect>
                                    <p:set>
                                      <p:cBhvr>
                                        <p:cTn id="108" dur="1" fill="hold">
                                          <p:stCondLst>
                                            <p:cond delay="499"/>
                                          </p:stCondLst>
                                        </p:cTn>
                                        <p:tgtEl>
                                          <p:spTgt spid="10267"/>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10268"/>
                                        </p:tgtEl>
                                      </p:cBhvr>
                                    </p:animEffect>
                                    <p:set>
                                      <p:cBhvr>
                                        <p:cTn id="111" dur="1" fill="hold">
                                          <p:stCondLst>
                                            <p:cond delay="499"/>
                                          </p:stCondLst>
                                        </p:cTn>
                                        <p:tgtEl>
                                          <p:spTgt spid="10268"/>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10269"/>
                                        </p:tgtEl>
                                      </p:cBhvr>
                                    </p:animEffect>
                                    <p:set>
                                      <p:cBhvr>
                                        <p:cTn id="114" dur="1" fill="hold">
                                          <p:stCondLst>
                                            <p:cond delay="499"/>
                                          </p:stCondLst>
                                        </p:cTn>
                                        <p:tgtEl>
                                          <p:spTgt spid="10269"/>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10265"/>
                                        </p:tgtEl>
                                      </p:cBhvr>
                                    </p:animEffect>
                                    <p:set>
                                      <p:cBhvr>
                                        <p:cTn id="117" dur="1" fill="hold">
                                          <p:stCondLst>
                                            <p:cond delay="499"/>
                                          </p:stCondLst>
                                        </p:cTn>
                                        <p:tgtEl>
                                          <p:spTgt spid="10265"/>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10266"/>
                                        </p:tgtEl>
                                      </p:cBhvr>
                                    </p:animEffect>
                                    <p:set>
                                      <p:cBhvr>
                                        <p:cTn id="120" dur="1" fill="hold">
                                          <p:stCondLst>
                                            <p:cond delay="499"/>
                                          </p:stCondLst>
                                        </p:cTn>
                                        <p:tgtEl>
                                          <p:spTgt spid="10266"/>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10274"/>
                                        </p:tgtEl>
                                      </p:cBhvr>
                                    </p:animEffect>
                                    <p:set>
                                      <p:cBhvr>
                                        <p:cTn id="123" dur="1" fill="hold">
                                          <p:stCondLst>
                                            <p:cond delay="499"/>
                                          </p:stCondLst>
                                        </p:cTn>
                                        <p:tgtEl>
                                          <p:spTgt spid="10274"/>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10275"/>
                                        </p:tgtEl>
                                      </p:cBhvr>
                                    </p:animEffect>
                                    <p:set>
                                      <p:cBhvr>
                                        <p:cTn id="126" dur="1" fill="hold">
                                          <p:stCondLst>
                                            <p:cond delay="499"/>
                                          </p:stCondLst>
                                        </p:cTn>
                                        <p:tgtEl>
                                          <p:spTgt spid="10275"/>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500"/>
                                        <p:tgtEl>
                                          <p:spTgt spid="10276"/>
                                        </p:tgtEl>
                                      </p:cBhvr>
                                    </p:animEffect>
                                    <p:set>
                                      <p:cBhvr>
                                        <p:cTn id="129" dur="1" fill="hold">
                                          <p:stCondLst>
                                            <p:cond delay="499"/>
                                          </p:stCondLst>
                                        </p:cTn>
                                        <p:tgtEl>
                                          <p:spTgt spid="10276"/>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10277"/>
                                        </p:tgtEl>
                                      </p:cBhvr>
                                    </p:animEffect>
                                    <p:set>
                                      <p:cBhvr>
                                        <p:cTn id="132" dur="1" fill="hold">
                                          <p:stCondLst>
                                            <p:cond delay="499"/>
                                          </p:stCondLst>
                                        </p:cTn>
                                        <p:tgtEl>
                                          <p:spTgt spid="10277"/>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10272"/>
                                        </p:tgtEl>
                                      </p:cBhvr>
                                    </p:animEffect>
                                    <p:set>
                                      <p:cBhvr>
                                        <p:cTn id="135" dur="1" fill="hold">
                                          <p:stCondLst>
                                            <p:cond delay="499"/>
                                          </p:stCondLst>
                                        </p:cTn>
                                        <p:tgtEl>
                                          <p:spTgt spid="10272"/>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500"/>
                                        <p:tgtEl>
                                          <p:spTgt spid="10273"/>
                                        </p:tgtEl>
                                      </p:cBhvr>
                                    </p:animEffect>
                                    <p:set>
                                      <p:cBhvr>
                                        <p:cTn id="138" dur="1" fill="hold">
                                          <p:stCondLst>
                                            <p:cond delay="499"/>
                                          </p:stCondLst>
                                        </p:cTn>
                                        <p:tgtEl>
                                          <p:spTgt spid="10273"/>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10250"/>
                                        </p:tgtEl>
                                      </p:cBhvr>
                                    </p:animEffect>
                                    <p:set>
                                      <p:cBhvr>
                                        <p:cTn id="141" dur="1" fill="hold">
                                          <p:stCondLst>
                                            <p:cond delay="499"/>
                                          </p:stCondLst>
                                        </p:cTn>
                                        <p:tgtEl>
                                          <p:spTgt spid="10250"/>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0251"/>
                                        </p:tgtEl>
                                      </p:cBhvr>
                                    </p:animEffect>
                                    <p:set>
                                      <p:cBhvr>
                                        <p:cTn id="144" dur="1" fill="hold">
                                          <p:stCondLst>
                                            <p:cond delay="499"/>
                                          </p:stCondLst>
                                        </p:cTn>
                                        <p:tgtEl>
                                          <p:spTgt spid="10251"/>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500"/>
                                        <p:tgtEl>
                                          <p:spTgt spid="10247"/>
                                        </p:tgtEl>
                                      </p:cBhvr>
                                    </p:animEffect>
                                    <p:set>
                                      <p:cBhvr>
                                        <p:cTn id="147" dur="1" fill="hold">
                                          <p:stCondLst>
                                            <p:cond delay="499"/>
                                          </p:stCondLst>
                                        </p:cTn>
                                        <p:tgtEl>
                                          <p:spTgt spid="10247"/>
                                        </p:tgtEl>
                                        <p:attrNameLst>
                                          <p:attrName>style.visibility</p:attrName>
                                        </p:attrNameLst>
                                      </p:cBhvr>
                                      <p:to>
                                        <p:strVal val="hidden"/>
                                      </p:to>
                                    </p:set>
                                  </p:childTnLst>
                                </p:cTn>
                              </p:par>
                              <p:par>
                                <p:cTn id="148" presetID="10" presetClass="exit" presetSubtype="0" fill="hold" nodeType="withEffect">
                                  <p:stCondLst>
                                    <p:cond delay="0"/>
                                  </p:stCondLst>
                                  <p:childTnLst>
                                    <p:animEffect transition="out" filter="fade">
                                      <p:cBhvr>
                                        <p:cTn id="149" dur="500"/>
                                        <p:tgtEl>
                                          <p:spTgt spid="10248"/>
                                        </p:tgtEl>
                                      </p:cBhvr>
                                    </p:animEffect>
                                    <p:set>
                                      <p:cBhvr>
                                        <p:cTn id="150" dur="1" fill="hold">
                                          <p:stCondLst>
                                            <p:cond delay="499"/>
                                          </p:stCondLst>
                                        </p:cTn>
                                        <p:tgtEl>
                                          <p:spTgt spid="10248"/>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500"/>
                                        <p:tgtEl>
                                          <p:spTgt spid="10249"/>
                                        </p:tgtEl>
                                      </p:cBhvr>
                                    </p:animEffect>
                                    <p:set>
                                      <p:cBhvr>
                                        <p:cTn id="153" dur="1" fill="hold">
                                          <p:stCondLst>
                                            <p:cond delay="499"/>
                                          </p:stCondLst>
                                        </p:cTn>
                                        <p:tgtEl>
                                          <p:spTgt spid="10249"/>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500"/>
                                        <p:tgtEl>
                                          <p:spTgt spid="10258"/>
                                        </p:tgtEl>
                                      </p:cBhvr>
                                    </p:animEffect>
                                    <p:set>
                                      <p:cBhvr>
                                        <p:cTn id="156" dur="1" fill="hold">
                                          <p:stCondLst>
                                            <p:cond delay="499"/>
                                          </p:stCondLst>
                                        </p:cTn>
                                        <p:tgtEl>
                                          <p:spTgt spid="10258"/>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500"/>
                                        <p:tgtEl>
                                          <p:spTgt spid="10259"/>
                                        </p:tgtEl>
                                      </p:cBhvr>
                                    </p:animEffect>
                                    <p:set>
                                      <p:cBhvr>
                                        <p:cTn id="159" dur="1" fill="hold">
                                          <p:stCondLst>
                                            <p:cond delay="499"/>
                                          </p:stCondLst>
                                        </p:cTn>
                                        <p:tgtEl>
                                          <p:spTgt spid="10259"/>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500"/>
                                        <p:tgtEl>
                                          <p:spTgt spid="10255"/>
                                        </p:tgtEl>
                                      </p:cBhvr>
                                    </p:animEffect>
                                    <p:set>
                                      <p:cBhvr>
                                        <p:cTn id="162" dur="1" fill="hold">
                                          <p:stCondLst>
                                            <p:cond delay="499"/>
                                          </p:stCondLst>
                                        </p:cTn>
                                        <p:tgtEl>
                                          <p:spTgt spid="10255"/>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500"/>
                                        <p:tgtEl>
                                          <p:spTgt spid="10254"/>
                                        </p:tgtEl>
                                      </p:cBhvr>
                                    </p:animEffect>
                                    <p:set>
                                      <p:cBhvr>
                                        <p:cTn id="165" dur="1" fill="hold">
                                          <p:stCondLst>
                                            <p:cond delay="499"/>
                                          </p:stCondLst>
                                        </p:cTn>
                                        <p:tgtEl>
                                          <p:spTgt spid="10254"/>
                                        </p:tgtEl>
                                        <p:attrNameLst>
                                          <p:attrName>style.visibility</p:attrName>
                                        </p:attrNameLst>
                                      </p:cBhvr>
                                      <p:to>
                                        <p:strVal val="hidden"/>
                                      </p:to>
                                    </p:set>
                                  </p:childTnLst>
                                </p:cTn>
                              </p:par>
                              <p:par>
                                <p:cTn id="166" presetID="10" presetClass="exit" presetSubtype="0" fill="hold" nodeType="withEffect">
                                  <p:stCondLst>
                                    <p:cond delay="0"/>
                                  </p:stCondLst>
                                  <p:childTnLst>
                                    <p:animEffect transition="out" filter="fade">
                                      <p:cBhvr>
                                        <p:cTn id="167" dur="500"/>
                                        <p:tgtEl>
                                          <p:spTgt spid="10256"/>
                                        </p:tgtEl>
                                      </p:cBhvr>
                                    </p:animEffect>
                                    <p:set>
                                      <p:cBhvr>
                                        <p:cTn id="168" dur="1" fill="hold">
                                          <p:stCondLst>
                                            <p:cond delay="499"/>
                                          </p:stCondLst>
                                        </p:cTn>
                                        <p:tgtEl>
                                          <p:spTgt spid="10256"/>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10257"/>
                                        </p:tgtEl>
                                      </p:cBhvr>
                                    </p:animEffect>
                                    <p:set>
                                      <p:cBhvr>
                                        <p:cTn id="171" dur="1" fill="hold">
                                          <p:stCondLst>
                                            <p:cond delay="499"/>
                                          </p:stCondLst>
                                        </p:cTn>
                                        <p:tgtEl>
                                          <p:spTgt spid="10257"/>
                                        </p:tgtEl>
                                        <p:attrNameLst>
                                          <p:attrName>style.visibility</p:attrName>
                                        </p:attrNameLst>
                                      </p:cBhvr>
                                      <p:to>
                                        <p:strVal val="hidden"/>
                                      </p:to>
                                    </p:set>
                                  </p:childTnLst>
                                </p:cTn>
                              </p:par>
                            </p:childTnLst>
                          </p:cTn>
                        </p:par>
                      </p:childTnLst>
                    </p:cTn>
                  </p:par>
                  <p:par>
                    <p:cTn id="172" fill="hold" nodeType="clickPar">
                      <p:stCondLst>
                        <p:cond delay="indefinite"/>
                      </p:stCondLst>
                      <p:childTnLst>
                        <p:par>
                          <p:cTn id="173" fill="hold" nodeType="withGroup">
                            <p:stCondLst>
                              <p:cond delay="0"/>
                            </p:stCondLst>
                            <p:childTnLst>
                              <p:par>
                                <p:cTn id="174" presetID="0" presetClass="path" presetSubtype="0" accel="50000" decel="50000" fill="hold" nodeType="clickEffect">
                                  <p:stCondLst>
                                    <p:cond delay="0"/>
                                  </p:stCondLst>
                                  <p:childTnLst>
                                    <p:animMotion origin="layout" path="M 0 -1.11111E-6 L 0 0.49954 " pathEditMode="relative" rAng="0" ptsTypes="AA">
                                      <p:cBhvr>
                                        <p:cTn id="175" dur="2000" fill="hold"/>
                                        <p:tgtEl>
                                          <p:spTgt spid="10245"/>
                                        </p:tgtEl>
                                        <p:attrNameLst>
                                          <p:attrName>ppt_x</p:attrName>
                                          <p:attrName>ppt_y</p:attrName>
                                        </p:attrNameLst>
                                      </p:cBhvr>
                                      <p:rCtr x="0" y="24977"/>
                                    </p:animMotion>
                                  </p:childTnLst>
                                </p:cTn>
                              </p:par>
                              <p:par>
                                <p:cTn id="176" presetID="0" presetClass="path" presetSubtype="0" accel="50000" decel="50000" fill="hold" nodeType="withEffect">
                                  <p:stCondLst>
                                    <p:cond delay="0"/>
                                  </p:stCondLst>
                                  <p:childTnLst>
                                    <p:animMotion origin="layout" path="M 5E-6 -2.59259E-6 L 5E-6 0.49954 " pathEditMode="relative" rAng="0" ptsTypes="AA">
                                      <p:cBhvr>
                                        <p:cTn id="177" dur="2000" fill="hold"/>
                                        <p:tgtEl>
                                          <p:spTgt spid="10246"/>
                                        </p:tgtEl>
                                        <p:attrNameLst>
                                          <p:attrName>ppt_x</p:attrName>
                                          <p:attrName>ppt_y</p:attrName>
                                        </p:attrNameLst>
                                      </p:cBhvr>
                                      <p:rCtr x="0" y="24977"/>
                                    </p:animMotion>
                                  </p:childTnLst>
                                </p:cTn>
                              </p:par>
                              <p:par>
                                <p:cTn id="178" presetID="0" presetClass="path" presetSubtype="0" accel="50000" decel="50000" fill="hold" nodeType="withEffect">
                                  <p:stCondLst>
                                    <p:cond delay="0"/>
                                  </p:stCondLst>
                                  <p:childTnLst>
                                    <p:animMotion origin="layout" path="M 4.58333E-6 4.44444E-6 L 4.58333E-6 0.49953 " pathEditMode="relative" rAng="0" ptsTypes="AA">
                                      <p:cBhvr>
                                        <p:cTn id="179" dur="2000" fill="hold"/>
                                        <p:tgtEl>
                                          <p:spTgt spid="10260"/>
                                        </p:tgtEl>
                                        <p:attrNameLst>
                                          <p:attrName>ppt_x</p:attrName>
                                          <p:attrName>ppt_y</p:attrName>
                                        </p:attrNameLst>
                                      </p:cBhvr>
                                      <p:rCtr x="0" y="24977"/>
                                    </p:animMotion>
                                  </p:childTnLst>
                                </p:cTn>
                              </p:par>
                              <p:par>
                                <p:cTn id="180" presetID="0" presetClass="path" presetSubtype="0" accel="50000" decel="50000" fill="hold" nodeType="withEffect">
                                  <p:stCondLst>
                                    <p:cond delay="0"/>
                                  </p:stCondLst>
                                  <p:childTnLst>
                                    <p:animMotion origin="layout" path="M -1.875E-6 -4.07407E-6 L -1.875E-6 0.49954 " pathEditMode="relative" rAng="0" ptsTypes="AA">
                                      <p:cBhvr>
                                        <p:cTn id="181" dur="2000" fill="hold"/>
                                        <p:tgtEl>
                                          <p:spTgt spid="10261"/>
                                        </p:tgtEl>
                                        <p:attrNameLst>
                                          <p:attrName>ppt_x</p:attrName>
                                          <p:attrName>ppt_y</p:attrName>
                                        </p:attrNameLst>
                                      </p:cBhvr>
                                      <p:rCtr x="0" y="24977"/>
                                    </p:animMotion>
                                  </p:childTnLst>
                                </p:cTn>
                              </p:par>
                            </p:childTnLst>
                          </p:cTn>
                        </p:par>
                      </p:childTnLst>
                    </p:cTn>
                  </p:par>
                  <p:par>
                    <p:cTn id="182" fill="hold" nodeType="clickPar">
                      <p:stCondLst>
                        <p:cond delay="indefinite"/>
                      </p:stCondLst>
                      <p:childTnLst>
                        <p:par>
                          <p:cTn id="183" fill="hold" nodeType="withGroup">
                            <p:stCondLst>
                              <p:cond delay="0"/>
                            </p:stCondLst>
                            <p:childTnLst>
                              <p:par>
                                <p:cTn id="184" presetID="1" presetClass="exit" presetSubtype="0" fill="hold" nodeType="clickEffect">
                                  <p:stCondLst>
                                    <p:cond delay="0"/>
                                  </p:stCondLst>
                                  <p:childTnLst>
                                    <p:set>
                                      <p:cBhvr>
                                        <p:cTn id="185" dur="1" fill="hold">
                                          <p:stCondLst>
                                            <p:cond delay="0"/>
                                          </p:stCondLst>
                                        </p:cTn>
                                        <p:tgtEl>
                                          <p:spTgt spid="10282"/>
                                        </p:tgtEl>
                                        <p:attrNameLst>
                                          <p:attrName>style.visibility</p:attrName>
                                        </p:attrNameLst>
                                      </p:cBhvr>
                                      <p:to>
                                        <p:strVal val="hidden"/>
                                      </p:to>
                                    </p:set>
                                  </p:childTnLst>
                                </p:cTn>
                              </p:par>
                            </p:childTnLst>
                          </p:cTn>
                        </p:par>
                      </p:childTnLst>
                    </p:cTn>
                  </p:par>
                  <p:par>
                    <p:cTn id="186" fill="hold" nodeType="clickPar">
                      <p:stCondLst>
                        <p:cond delay="indefinite"/>
                      </p:stCondLst>
                      <p:childTnLst>
                        <p:par>
                          <p:cTn id="187" fill="hold" nodeType="withGroup">
                            <p:stCondLst>
                              <p:cond delay="0"/>
                            </p:stCondLst>
                            <p:childTnLst>
                              <p:par>
                                <p:cTn id="188" presetID="22" presetClass="entr" presetSubtype="4" fill="hold" nodeType="clickEffect">
                                  <p:stCondLst>
                                    <p:cond delay="0"/>
                                  </p:stCondLst>
                                  <p:childTnLst>
                                    <p:set>
                                      <p:cBhvr>
                                        <p:cTn id="189" dur="1" fill="hold">
                                          <p:stCondLst>
                                            <p:cond delay="0"/>
                                          </p:stCondLst>
                                        </p:cTn>
                                        <p:tgtEl>
                                          <p:spTgt spid="39"/>
                                        </p:tgtEl>
                                        <p:attrNameLst>
                                          <p:attrName>style.visibility</p:attrName>
                                        </p:attrNameLst>
                                      </p:cBhvr>
                                      <p:to>
                                        <p:strVal val="visible"/>
                                      </p:to>
                                    </p:set>
                                    <p:animEffect transition="in" filter="wipe(down)">
                                      <p:cBhvr>
                                        <p:cTn id="19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4" grpId="0" animBg="1"/>
      <p:bldP spid="10254" grpId="1" animBg="1"/>
      <p:bldP spid="10255" grpId="0" animBg="1"/>
      <p:bldP spid="10255" grpId="1" animBg="1"/>
      <p:bldP spid="10256" grpId="0" animBg="1"/>
      <p:bldP spid="10256" grpId="1" animBg="1"/>
      <p:bldP spid="10257" grpId="0" animBg="1"/>
      <p:bldP spid="10257" grpId="1" animBg="1"/>
      <p:bldP spid="10258" grpId="0" animBg="1"/>
      <p:bldP spid="10258" grpId="1" animBg="1"/>
      <p:bldP spid="10259" grpId="0" animBg="1"/>
      <p:bldP spid="10259" grpId="1" animBg="1"/>
      <p:bldP spid="10272" grpId="0" animBg="1"/>
      <p:bldP spid="10272" grpId="1" animBg="1"/>
      <p:bldP spid="10273" grpId="0" animBg="1"/>
      <p:bldP spid="10273" grpId="1" animBg="1"/>
      <p:bldP spid="10274" grpId="0"/>
      <p:bldP spid="10274" grpId="1"/>
      <p:bldP spid="10275" grpId="0"/>
      <p:bldP spid="10275" grpId="1"/>
      <p:bldP spid="10276" grpId="0"/>
      <p:bldP spid="10276" grpId="1"/>
      <p:bldP spid="10277" grpId="0" animBg="1"/>
      <p:bldP spid="10277" grpId="1" animBg="1"/>
      <p:bldP spid="10282" grpId="0" animBg="1"/>
      <p:bldP spid="37" grpId="0" animBg="1"/>
      <p:bldP spid="38" grpId="0" animBg="1"/>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grpSp>
        <p:nvGrpSpPr>
          <p:cNvPr id="57" name="Group 56">
            <a:extLst>
              <a:ext uri="{FF2B5EF4-FFF2-40B4-BE49-F238E27FC236}">
                <a16:creationId xmlns:a16="http://schemas.microsoft.com/office/drawing/2014/main" id="{6DE570A4-32CC-CC22-D0C6-174FFD74A102}"/>
              </a:ext>
            </a:extLst>
          </p:cNvPr>
          <p:cNvGrpSpPr/>
          <p:nvPr/>
        </p:nvGrpSpPr>
        <p:grpSpPr>
          <a:xfrm>
            <a:off x="736338" y="982677"/>
            <a:ext cx="7671324" cy="3924370"/>
            <a:chOff x="1515910" y="1306589"/>
            <a:chExt cx="9569385" cy="4371215"/>
          </a:xfrm>
        </p:grpSpPr>
        <p:sp>
          <p:nvSpPr>
            <p:cNvPr id="58" name="Freeform: Shape 3">
              <a:extLst>
                <a:ext uri="{FF2B5EF4-FFF2-40B4-BE49-F238E27FC236}">
                  <a16:creationId xmlns:a16="http://schemas.microsoft.com/office/drawing/2014/main" id="{255C187F-05E0-B9DE-CAFB-52854069239E}"/>
                </a:ext>
              </a:extLst>
            </p:cNvPr>
            <p:cNvSpPr/>
            <p:nvPr/>
          </p:nvSpPr>
          <p:spPr>
            <a:xfrm>
              <a:off x="1515910" y="1607905"/>
              <a:ext cx="9569385" cy="3822986"/>
            </a:xfrm>
            <a:custGeom>
              <a:avLst/>
              <a:gdLst>
                <a:gd name="connsiteX0" fmla="*/ 0 w 8004412"/>
                <a:gd name="connsiteY0" fmla="*/ 565966 h 3268525"/>
                <a:gd name="connsiteX1" fmla="*/ 123389 w 8004412"/>
                <a:gd name="connsiteY1" fmla="*/ 565966 h 3268525"/>
                <a:gd name="connsiteX2" fmla="*/ 120769 w 8004412"/>
                <a:gd name="connsiteY2" fmla="*/ 591950 h 3268525"/>
                <a:gd name="connsiteX3" fmla="*/ 120769 w 8004412"/>
                <a:gd name="connsiteY3" fmla="*/ 2676576 h 3268525"/>
                <a:gd name="connsiteX4" fmla="*/ 591950 w 8004412"/>
                <a:gd name="connsiteY4" fmla="*/ 3147757 h 3268525"/>
                <a:gd name="connsiteX5" fmla="*/ 6707306 w 8004412"/>
                <a:gd name="connsiteY5" fmla="*/ 3147757 h 3268525"/>
                <a:gd name="connsiteX6" fmla="*/ 6707306 w 8004412"/>
                <a:gd name="connsiteY6" fmla="*/ 3268525 h 3268525"/>
                <a:gd name="connsiteX7" fmla="*/ 544765 w 8004412"/>
                <a:gd name="connsiteY7" fmla="*/ 3268525 h 3268525"/>
                <a:gd name="connsiteX8" fmla="*/ 0 w 8004412"/>
                <a:gd name="connsiteY8" fmla="*/ 2723760 h 3268525"/>
                <a:gd name="connsiteX9" fmla="*/ 1297106 w 8004412"/>
                <a:gd name="connsiteY9" fmla="*/ 0 h 3268525"/>
                <a:gd name="connsiteX10" fmla="*/ 7459647 w 8004412"/>
                <a:gd name="connsiteY10" fmla="*/ 0 h 3268525"/>
                <a:gd name="connsiteX11" fmla="*/ 8004412 w 8004412"/>
                <a:gd name="connsiteY11" fmla="*/ 544765 h 3268525"/>
                <a:gd name="connsiteX12" fmla="*/ 8004412 w 8004412"/>
                <a:gd name="connsiteY12" fmla="*/ 2702559 h 3268525"/>
                <a:gd name="connsiteX13" fmla="*/ 7881024 w 8004412"/>
                <a:gd name="connsiteY13" fmla="*/ 2702559 h 3268525"/>
                <a:gd name="connsiteX14" fmla="*/ 7883643 w 8004412"/>
                <a:gd name="connsiteY14" fmla="*/ 2676576 h 3268525"/>
                <a:gd name="connsiteX15" fmla="*/ 7883643 w 8004412"/>
                <a:gd name="connsiteY15" fmla="*/ 591950 h 3268525"/>
                <a:gd name="connsiteX16" fmla="*/ 7412462 w 8004412"/>
                <a:gd name="connsiteY16" fmla="*/ 120769 h 3268525"/>
                <a:gd name="connsiteX17" fmla="*/ 1297106 w 8004412"/>
                <a:gd name="connsiteY17" fmla="*/ 120769 h 32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4412" h="3268525">
                  <a:moveTo>
                    <a:pt x="0" y="565966"/>
                  </a:moveTo>
                  <a:lnTo>
                    <a:pt x="123389" y="565966"/>
                  </a:lnTo>
                  <a:lnTo>
                    <a:pt x="120769" y="591950"/>
                  </a:lnTo>
                  <a:lnTo>
                    <a:pt x="120769" y="2676576"/>
                  </a:lnTo>
                  <a:cubicBezTo>
                    <a:pt x="120769" y="2936802"/>
                    <a:pt x="331724" y="3147757"/>
                    <a:pt x="591950" y="3147757"/>
                  </a:cubicBezTo>
                  <a:lnTo>
                    <a:pt x="6707306" y="3147757"/>
                  </a:lnTo>
                  <a:lnTo>
                    <a:pt x="6707306" y="3268525"/>
                  </a:lnTo>
                  <a:lnTo>
                    <a:pt x="544765" y="3268525"/>
                  </a:lnTo>
                  <a:cubicBezTo>
                    <a:pt x="243900" y="3268525"/>
                    <a:pt x="0" y="3024625"/>
                    <a:pt x="0" y="2723760"/>
                  </a:cubicBezTo>
                  <a:close/>
                  <a:moveTo>
                    <a:pt x="1297106" y="0"/>
                  </a:moveTo>
                  <a:lnTo>
                    <a:pt x="7459647" y="0"/>
                  </a:lnTo>
                  <a:cubicBezTo>
                    <a:pt x="7760512" y="0"/>
                    <a:pt x="8004412" y="243900"/>
                    <a:pt x="8004412" y="544765"/>
                  </a:cubicBezTo>
                  <a:lnTo>
                    <a:pt x="8004412" y="2702559"/>
                  </a:lnTo>
                  <a:lnTo>
                    <a:pt x="7881024" y="2702559"/>
                  </a:lnTo>
                  <a:lnTo>
                    <a:pt x="7883643" y="2676576"/>
                  </a:lnTo>
                  <a:lnTo>
                    <a:pt x="7883643" y="591950"/>
                  </a:lnTo>
                  <a:cubicBezTo>
                    <a:pt x="7883643" y="331724"/>
                    <a:pt x="7672688" y="120769"/>
                    <a:pt x="7412462" y="120769"/>
                  </a:cubicBezTo>
                  <a:lnTo>
                    <a:pt x="1297106" y="120769"/>
                  </a:lnTo>
                  <a:close/>
                </a:path>
              </a:pathLst>
            </a:custGeom>
            <a:solidFill>
              <a:srgbClr val="0E4042">
                <a:lumMod val="75000"/>
                <a:lumOff val="25000"/>
              </a:srgbClr>
            </a:solidFill>
            <a:ln w="25400" cap="flat" cmpd="sng" algn="ctr">
              <a:noFill/>
              <a:prstDash val="solid"/>
            </a:ln>
            <a:effectLst/>
          </p:spPr>
          <p:txBody>
            <a:bodyPr rot="0" spcFirstLastPara="0" vertOverflow="overflow" horzOverflow="overflow" vert="horz" wrap="square" lIns="640080" tIns="609600" rIns="640080" bIns="45720" numCol="1" spcCol="0" rtlCol="0" fromWordArt="0" anchor="ctr" anchorCtr="0" forceAA="0" compatLnSpc="1">
              <a:prstTxWarp prst="textNoShape">
                <a:avLst/>
              </a:prstTxWarp>
              <a:noAutofit/>
            </a:bodyPr>
            <a:lstStyle/>
            <a:p>
              <a:pPr marL="609585" marR="0" lvl="0" indent="-609585" algn="l" defTabSz="1219170" rtl="0" eaLnBrk="1" fontAlgn="auto" latinLnBrk="0" hangingPunct="1">
                <a:lnSpc>
                  <a:spcPct val="100000"/>
                </a:lnSpc>
                <a:spcBef>
                  <a:spcPts val="0"/>
                </a:spcBef>
                <a:spcAft>
                  <a:spcPts val="0"/>
                </a:spcAft>
                <a:buClrTx/>
                <a:buSzTx/>
                <a:buFontTx/>
                <a:buChar char="-"/>
                <a:tabLst/>
                <a:defRPr/>
              </a:pPr>
              <a:endParaRPr kumimoji="0" lang="en-US" sz="2400" b="0" i="0" u="none" strike="noStrike" kern="0" cap="none" spc="0" normalizeH="0" baseline="0" noProof="1">
                <a:ln>
                  <a:noFill/>
                </a:ln>
                <a:solidFill>
                  <a:prstClr val="white"/>
                </a:solidFill>
                <a:effectLst/>
                <a:uLnTx/>
                <a:uFillTx/>
                <a:latin typeface="Calibri" panose="020F0502020204030204"/>
                <a:ea typeface="+mn-ea"/>
                <a:cs typeface="Arial"/>
                <a:sym typeface="Arial"/>
              </a:endParaRPr>
            </a:p>
          </p:txBody>
        </p:sp>
        <p:sp>
          <p:nvSpPr>
            <p:cNvPr id="59" name="Oval 58">
              <a:extLst>
                <a:ext uri="{FF2B5EF4-FFF2-40B4-BE49-F238E27FC236}">
                  <a16:creationId xmlns:a16="http://schemas.microsoft.com/office/drawing/2014/main" id="{913E76BF-64AD-3AE4-2EB6-226AEAFE908A}"/>
                </a:ext>
              </a:extLst>
            </p:cNvPr>
            <p:cNvSpPr/>
            <p:nvPr/>
          </p:nvSpPr>
          <p:spPr>
            <a:xfrm>
              <a:off x="1515910" y="1590983"/>
              <a:ext cx="621282" cy="593569"/>
            </a:xfrm>
            <a:prstGeom prst="ellipse">
              <a:avLst/>
            </a:prstGeom>
            <a:solidFill>
              <a:schemeClr val="bg1">
                <a:lumMod val="50000"/>
              </a:schemeClr>
            </a:solidFill>
            <a:ln>
              <a:noFill/>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60" name="Oval 59">
              <a:extLst>
                <a:ext uri="{FF2B5EF4-FFF2-40B4-BE49-F238E27FC236}">
                  <a16:creationId xmlns:a16="http://schemas.microsoft.com/office/drawing/2014/main" id="{B493F856-A249-1B46-7B71-29EFB8186750}"/>
                </a:ext>
              </a:extLst>
            </p:cNvPr>
            <p:cNvSpPr/>
            <p:nvPr/>
          </p:nvSpPr>
          <p:spPr>
            <a:xfrm>
              <a:off x="2247900" y="1306589"/>
              <a:ext cx="621282" cy="633526"/>
            </a:xfrm>
            <a:prstGeom prst="ellipse">
              <a:avLst/>
            </a:prstGeom>
            <a:solidFill>
              <a:schemeClr val="bg1">
                <a:lumMod val="50000"/>
              </a:schemeClr>
            </a:solidFill>
            <a:ln>
              <a:noFill/>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61" name="Oval 60">
              <a:extLst>
                <a:ext uri="{FF2B5EF4-FFF2-40B4-BE49-F238E27FC236}">
                  <a16:creationId xmlns:a16="http://schemas.microsoft.com/office/drawing/2014/main" id="{3D9DFB1A-F93C-BC99-F508-4ECF112010D8}"/>
                </a:ext>
              </a:extLst>
            </p:cNvPr>
            <p:cNvSpPr/>
            <p:nvPr/>
          </p:nvSpPr>
          <p:spPr>
            <a:xfrm>
              <a:off x="9657159" y="5041410"/>
              <a:ext cx="677918" cy="636394"/>
            </a:xfrm>
            <a:prstGeom prst="ellipse">
              <a:avLst/>
            </a:prstGeom>
            <a:solidFill>
              <a:schemeClr val="bg1">
                <a:lumMod val="50000"/>
              </a:schemeClr>
            </a:solidFill>
            <a:ln>
              <a:noFill/>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62" name="Oval 61">
              <a:extLst>
                <a:ext uri="{FF2B5EF4-FFF2-40B4-BE49-F238E27FC236}">
                  <a16:creationId xmlns:a16="http://schemas.microsoft.com/office/drawing/2014/main" id="{398DA710-57C5-58D0-F4FA-9909828F7912}"/>
                </a:ext>
              </a:extLst>
            </p:cNvPr>
            <p:cNvSpPr/>
            <p:nvPr/>
          </p:nvSpPr>
          <p:spPr>
            <a:xfrm>
              <a:off x="10353305" y="4796974"/>
              <a:ext cx="604164" cy="650839"/>
            </a:xfrm>
            <a:prstGeom prst="ellipse">
              <a:avLst/>
            </a:prstGeom>
            <a:solidFill>
              <a:schemeClr val="bg1">
                <a:lumMod val="50000"/>
              </a:schemeClr>
            </a:solidFill>
            <a:ln>
              <a:noFill/>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Arial"/>
                <a:sym typeface="Arial"/>
              </a:endParaRPr>
            </a:p>
          </p:txBody>
        </p:sp>
      </p:grpSp>
      <p:sp>
        <p:nvSpPr>
          <p:cNvPr id="63" name="TextBox 62">
            <a:extLst>
              <a:ext uri="{FF2B5EF4-FFF2-40B4-BE49-F238E27FC236}">
                <a16:creationId xmlns:a16="http://schemas.microsoft.com/office/drawing/2014/main" id="{13E5F68B-4AEF-5E1E-161E-AC5BB393BEAB}"/>
              </a:ext>
            </a:extLst>
          </p:cNvPr>
          <p:cNvSpPr txBox="1"/>
          <p:nvPr/>
        </p:nvSpPr>
        <p:spPr>
          <a:xfrm>
            <a:off x="985364" y="1611784"/>
            <a:ext cx="7023197" cy="3022174"/>
          </a:xfrm>
          <a:prstGeom prst="rect">
            <a:avLst/>
          </a:prstGeom>
          <a:noFill/>
        </p:spPr>
        <p:txBody>
          <a:bodyPr wrap="square" rtlCol="0">
            <a:spAutoFit/>
          </a:bodyPr>
          <a:lstStyle/>
          <a:p>
            <a:pPr lvl="0" algn="just" defTabSz="1219170">
              <a:lnSpc>
                <a:spcPct val="120000"/>
              </a:lnSpc>
              <a:defRPr/>
            </a:pPr>
            <a:r>
              <a:rPr lang="vi-VN"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Giới hạn sinh thái là giới hạn chịu đựng của cơ thể sinh vật đối với 1 nhân tố sinh thái nhất định</a:t>
            </a:r>
            <a:r>
              <a:rPr lang="en-US"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a:t>
            </a:r>
            <a:r>
              <a:rPr lang="en-US" sz="2000" b="1" dirty="0" err="1">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ngoài</a:t>
            </a:r>
            <a:r>
              <a:rPr lang="en-US"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a:t>
            </a:r>
            <a:r>
              <a:rPr lang="en-US" sz="2000" b="1" dirty="0" err="1">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giới</a:t>
            </a:r>
            <a:r>
              <a:rPr lang="en-US"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a:t>
            </a:r>
            <a:r>
              <a:rPr lang="en-US" sz="2000" b="1" dirty="0" err="1">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hạn</a:t>
            </a:r>
            <a:r>
              <a:rPr lang="en-US"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a:t>
            </a:r>
            <a:r>
              <a:rPr lang="en-US" sz="2000" b="1" dirty="0" err="1">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này</a:t>
            </a:r>
            <a:r>
              <a:rPr lang="en-US"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a:t>
            </a:r>
            <a:r>
              <a:rPr lang="en-US" sz="2000" b="1" dirty="0" err="1">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sinh</a:t>
            </a:r>
            <a:r>
              <a:rPr lang="en-US"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a:t>
            </a:r>
            <a:r>
              <a:rPr lang="en-US" sz="2000" b="1" dirty="0" err="1">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vật</a:t>
            </a:r>
            <a:r>
              <a:rPr lang="en-US"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a:t>
            </a:r>
            <a:r>
              <a:rPr lang="en-US" sz="2000" b="1" dirty="0" err="1">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sẽ</a:t>
            </a:r>
            <a:r>
              <a:rPr lang="en-US"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a:t>
            </a:r>
            <a:r>
              <a:rPr lang="en-US" sz="2000" b="1" dirty="0" err="1">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không</a:t>
            </a:r>
            <a:r>
              <a:rPr lang="en-US"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a:t>
            </a:r>
            <a:r>
              <a:rPr lang="en-US" sz="2000" b="1" dirty="0" err="1">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tồn</a:t>
            </a:r>
            <a:r>
              <a:rPr lang="en-US"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a:t>
            </a:r>
            <a:r>
              <a:rPr lang="en-US" sz="2000" b="1" dirty="0" err="1">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tại</a:t>
            </a:r>
            <a:r>
              <a:rPr lang="en-US"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a:t>
            </a:r>
            <a:r>
              <a:rPr lang="en-US" sz="2000" b="1" dirty="0" err="1">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được</a:t>
            </a:r>
            <a:endParaRPr lang="vi-VN"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endParaRPr>
          </a:p>
          <a:p>
            <a:pPr lvl="0" algn="just" defTabSz="1219170">
              <a:lnSpc>
                <a:spcPct val="120000"/>
              </a:lnSpc>
              <a:defRPr/>
            </a:pPr>
            <a:r>
              <a:rPr lang="vi-VN"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Ví dụ: giới hạn chịu đựng về nhiệt độ của cá rô phi ở VN từ 5,6</a:t>
            </a:r>
            <a:r>
              <a:rPr lang="en-US" sz="2000" b="1" baseline="30000"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0</a:t>
            </a:r>
            <a:r>
              <a:rPr lang="vi-VN"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C đến 42</a:t>
            </a:r>
            <a:r>
              <a:rPr lang="en-US" sz="2000" b="1" baseline="30000"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0</a:t>
            </a:r>
            <a:r>
              <a:rPr lang="vi-VN"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C</a:t>
            </a:r>
          </a:p>
          <a:p>
            <a:pPr lvl="0" algn="just" defTabSz="1219170">
              <a:lnSpc>
                <a:spcPct val="120000"/>
              </a:lnSpc>
              <a:defRPr/>
            </a:pPr>
            <a:r>
              <a:rPr lang="vi-VN" sz="2000" b="1" dirty="0">
                <a:solidFill>
                  <a:schemeClr val="tx2"/>
                </a:solidFill>
                <a:latin typeface="#9Slide03 AmpleSoft Bold" panose="02000000000000000000" pitchFamily="2" charset="0"/>
                <a:ea typeface="#9Slide02 Tieu de rat dai 01" panose="02000000000000000000" pitchFamily="2" charset="0"/>
                <a:cs typeface="Times New Roman" panose="02020603050405020304" pitchFamily="18" charset="0"/>
              </a:rPr>
              <a:t>- Mỗi loài, cá thể đều có giới hạn sinh thái riêng đối với từng nhân tố sinh thái. Sinh vật có giới hạn sinh thái rộng thường phân bố rộng, dễ thích nghi.</a:t>
            </a:r>
            <a:endParaRPr kumimoji="0" lang="en-US" sz="2000" b="1" i="0" u="none" strike="noStrike" kern="0" cap="none" spc="0" normalizeH="0" dirty="0">
              <a:ln>
                <a:noFill/>
              </a:ln>
              <a:solidFill>
                <a:schemeClr val="tx2"/>
              </a:solidFill>
              <a:effectLst/>
              <a:uLnTx/>
              <a:uFillTx/>
              <a:latin typeface="#9Slide03 AmpleSoft Bold" panose="02000000000000000000" pitchFamily="2" charset="0"/>
              <a:cs typeface="Times New Roman" panose="02020603050405020304" pitchFamily="18" charset="0"/>
              <a:sym typeface="Arial"/>
            </a:endParaRPr>
          </a:p>
        </p:txBody>
      </p:sp>
      <p:sp>
        <p:nvSpPr>
          <p:cNvPr id="1024" name="Google Shape;535;p48">
            <a:extLst>
              <a:ext uri="{FF2B5EF4-FFF2-40B4-BE49-F238E27FC236}">
                <a16:creationId xmlns:a16="http://schemas.microsoft.com/office/drawing/2014/main" id="{EF7CF055-3D1E-38E9-0A71-7D8A5F254AB3}"/>
              </a:ext>
            </a:extLst>
          </p:cNvPr>
          <p:cNvSpPr txBox="1">
            <a:spLocks noGrp="1"/>
          </p:cNvSpPr>
          <p:nvPr>
            <p:ph type="title"/>
          </p:nvPr>
        </p:nvSpPr>
        <p:spPr>
          <a:xfrm>
            <a:off x="1718591" y="459659"/>
            <a:ext cx="5713239"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tx2"/>
                </a:solidFill>
                <a:latin typeface="#9Slide03 AllRoundGothic" panose="020B0703020202020104" pitchFamily="34" charset="0"/>
              </a:rPr>
              <a:t>III. GIỚI HẠN SINH THÁI</a:t>
            </a:r>
            <a:endParaRPr sz="3600">
              <a:solidFill>
                <a:schemeClr val="tx2"/>
              </a:solidFill>
              <a:latin typeface="#9Slide03 AllRoundGothic" panose="020B0703020202020104" pitchFamily="34" charset="0"/>
            </a:endParaRPr>
          </a:p>
        </p:txBody>
      </p:sp>
    </p:spTree>
    <p:extLst>
      <p:ext uri="{BB962C8B-B14F-4D97-AF65-F5344CB8AC3E}">
        <p14:creationId xmlns:p14="http://schemas.microsoft.com/office/powerpoint/2010/main" val="228774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4"/>
                                        </p:tgtEl>
                                        <p:attrNameLst>
                                          <p:attrName>style.visibility</p:attrName>
                                        </p:attrNameLst>
                                      </p:cBhvr>
                                      <p:to>
                                        <p:strVal val="visible"/>
                                      </p:to>
                                    </p:set>
                                    <p:animEffect transition="in" filter="wipe(left)">
                                      <p:cBhvr>
                                        <p:cTn id="7" dur="500"/>
                                        <p:tgtEl>
                                          <p:spTgt spid="10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3">
                                            <p:txEl>
                                              <p:pRg st="0" end="0"/>
                                            </p:txEl>
                                          </p:spTgt>
                                        </p:tgtEl>
                                        <p:attrNameLst>
                                          <p:attrName>style.visibility</p:attrName>
                                        </p:attrNameLst>
                                      </p:cBhvr>
                                      <p:to>
                                        <p:strVal val="visible"/>
                                      </p:to>
                                    </p:set>
                                    <p:animEffect transition="in" filter="wipe(left)">
                                      <p:cBhvr>
                                        <p:cTn id="12" dur="500"/>
                                        <p:tgtEl>
                                          <p:spTgt spid="6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3">
                                            <p:txEl>
                                              <p:pRg st="1" end="1"/>
                                            </p:txEl>
                                          </p:spTgt>
                                        </p:tgtEl>
                                        <p:attrNameLst>
                                          <p:attrName>style.visibility</p:attrName>
                                        </p:attrNameLst>
                                      </p:cBhvr>
                                      <p:to>
                                        <p:strVal val="visible"/>
                                      </p:to>
                                    </p:set>
                                    <p:animEffect transition="in" filter="wipe(left)">
                                      <p:cBhvr>
                                        <p:cTn id="17" dur="500"/>
                                        <p:tgtEl>
                                          <p:spTgt spid="6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3">
                                            <p:txEl>
                                              <p:pRg st="2" end="2"/>
                                            </p:txEl>
                                          </p:spTgt>
                                        </p:tgtEl>
                                        <p:attrNameLst>
                                          <p:attrName>style.visibility</p:attrName>
                                        </p:attrNameLst>
                                      </p:cBhvr>
                                      <p:to>
                                        <p:strVal val="visible"/>
                                      </p:to>
                                    </p:set>
                                    <p:animEffect transition="in" filter="wipe(left)">
                                      <p:cBhvr>
                                        <p:cTn id="22" dur="500"/>
                                        <p:tgtEl>
                                          <p:spTgt spid="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8" name="Google Shape;1058;p54"/>
          <p:cNvSpPr/>
          <p:nvPr/>
        </p:nvSpPr>
        <p:spPr>
          <a:xfrm>
            <a:off x="4453625" y="4230334"/>
            <a:ext cx="2384175" cy="113350"/>
          </a:xfrm>
          <a:custGeom>
            <a:avLst/>
            <a:gdLst/>
            <a:ahLst/>
            <a:cxnLst/>
            <a:rect l="l" t="t" r="r" b="b"/>
            <a:pathLst>
              <a:path w="95367" h="4534" extrusionOk="0">
                <a:moveTo>
                  <a:pt x="0" y="607"/>
                </a:moveTo>
                <a:cubicBezTo>
                  <a:pt x="31495" y="5113"/>
                  <a:pt x="65187" y="-5538"/>
                  <a:pt x="95367" y="4534"/>
                </a:cubicBezTo>
              </a:path>
            </a:pathLst>
          </a:custGeom>
          <a:noFill/>
          <a:ln w="19050" cap="flat" cmpd="sng">
            <a:solidFill>
              <a:schemeClr val="lt2"/>
            </a:solidFill>
            <a:prstDash val="solid"/>
            <a:round/>
            <a:headEnd type="none" w="med" len="med"/>
            <a:tailEnd type="none" w="med" len="med"/>
          </a:ln>
        </p:spPr>
      </p:sp>
      <p:sp>
        <p:nvSpPr>
          <p:cNvPr id="2" name="Google Shape;11035;p49">
            <a:extLst>
              <a:ext uri="{FF2B5EF4-FFF2-40B4-BE49-F238E27FC236}">
                <a16:creationId xmlns:a16="http://schemas.microsoft.com/office/drawing/2014/main" id="{DE72CB0F-04F0-A771-1F64-A67CAD6107F4}"/>
              </a:ext>
            </a:extLst>
          </p:cNvPr>
          <p:cNvSpPr txBox="1">
            <a:spLocks/>
          </p:cNvSpPr>
          <p:nvPr/>
        </p:nvSpPr>
        <p:spPr>
          <a:xfrm>
            <a:off x="3203484" y="2010446"/>
            <a:ext cx="5478816" cy="141214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Montserrat Alternates"/>
              <a:buNone/>
              <a:defRPr sz="3000" b="1" i="0" u="none" strike="noStrike" cap="none">
                <a:solidFill>
                  <a:schemeClr val="dk2"/>
                </a:solidFill>
                <a:latin typeface="Montserrat Alternates"/>
                <a:ea typeface="Montserrat Alternates"/>
                <a:cs typeface="Montserrat Alternates"/>
                <a:sym typeface="Montserrat Alternates"/>
              </a:defRPr>
            </a:lvl1pPr>
            <a:lvl2pPr marR="0" lvl="1"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2pPr>
            <a:lvl3pPr marR="0" lvl="2"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3pPr>
            <a:lvl4pPr marR="0" lvl="3"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4pPr>
            <a:lvl5pPr marR="0" lvl="4"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5pPr>
            <a:lvl6pPr marR="0" lvl="5"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6pPr>
            <a:lvl7pPr marR="0" lvl="6"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7pPr>
            <a:lvl8pPr marR="0" lvl="7"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8pPr>
            <a:lvl9pPr marR="0" lvl="8" algn="l" rtl="0">
              <a:lnSpc>
                <a:spcPct val="100000"/>
              </a:lnSpc>
              <a:spcBef>
                <a:spcPts val="0"/>
              </a:spcBef>
              <a:spcAft>
                <a:spcPts val="0"/>
              </a:spcAft>
              <a:buClr>
                <a:schemeClr val="dk2"/>
              </a:buClr>
              <a:buSzPts val="2800"/>
              <a:buFont typeface="Montserrat Alternates"/>
              <a:buNone/>
              <a:defRPr sz="2800" b="0" i="0" u="none" strike="noStrike" cap="none">
                <a:solidFill>
                  <a:schemeClr val="dk2"/>
                </a:solidFill>
                <a:latin typeface="Montserrat Alternates"/>
                <a:ea typeface="Montserrat Alternates"/>
                <a:cs typeface="Montserrat Alternates"/>
                <a:sym typeface="Montserrat Alternates"/>
              </a:defRPr>
            </a:lvl9pPr>
          </a:lstStyle>
          <a:p>
            <a:r>
              <a:rPr lang="en-US" sz="8000">
                <a:latin typeface="Montserrat Alternates" panose="020B0604020202020204" charset="0"/>
              </a:rPr>
              <a:t>LUYỆN TẬP</a:t>
            </a:r>
          </a:p>
        </p:txBody>
      </p:sp>
      <p:grpSp>
        <p:nvGrpSpPr>
          <p:cNvPr id="3" name="Group 2">
            <a:extLst>
              <a:ext uri="{FF2B5EF4-FFF2-40B4-BE49-F238E27FC236}">
                <a16:creationId xmlns:a16="http://schemas.microsoft.com/office/drawing/2014/main" id="{DC37D96E-E507-58FC-72CE-20235B0A0A3E}"/>
              </a:ext>
            </a:extLst>
          </p:cNvPr>
          <p:cNvGrpSpPr/>
          <p:nvPr/>
        </p:nvGrpSpPr>
        <p:grpSpPr>
          <a:xfrm>
            <a:off x="1460874" y="1364280"/>
            <a:ext cx="2181061" cy="2409741"/>
            <a:chOff x="1378425" y="1269242"/>
            <a:chExt cx="2181061" cy="2409741"/>
          </a:xfrm>
        </p:grpSpPr>
        <p:pic>
          <p:nvPicPr>
            <p:cNvPr id="4" name="Graphic 3" descr="Document with solid fill">
              <a:extLst>
                <a:ext uri="{FF2B5EF4-FFF2-40B4-BE49-F238E27FC236}">
                  <a16:creationId xmlns:a16="http://schemas.microsoft.com/office/drawing/2014/main" id="{ECF48DF5-7C3B-D996-3935-E51C024DBF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8425" y="1269242"/>
              <a:ext cx="2181061" cy="2409741"/>
            </a:xfrm>
            <a:prstGeom prst="rect">
              <a:avLst/>
            </a:prstGeom>
          </p:spPr>
        </p:pic>
        <p:pic>
          <p:nvPicPr>
            <p:cNvPr id="5" name="Graphic 4" descr="Pencil with solid fill">
              <a:extLst>
                <a:ext uri="{FF2B5EF4-FFF2-40B4-BE49-F238E27FC236}">
                  <a16:creationId xmlns:a16="http://schemas.microsoft.com/office/drawing/2014/main" id="{F4D73382-EB76-8857-8CFA-0D887BA0A5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1755" y="1310840"/>
              <a:ext cx="914400" cy="914400"/>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3" name="TextBox 2">
            <a:extLst>
              <a:ext uri="{FF2B5EF4-FFF2-40B4-BE49-F238E27FC236}">
                <a16:creationId xmlns:a16="http://schemas.microsoft.com/office/drawing/2014/main" id="{DDEF08A3-AC58-8DCA-3774-BC31C160D608}"/>
              </a:ext>
            </a:extLst>
          </p:cNvPr>
          <p:cNvSpPr txBox="1"/>
          <p:nvPr/>
        </p:nvSpPr>
        <p:spPr>
          <a:xfrm>
            <a:off x="1488936" y="257455"/>
            <a:ext cx="7563042" cy="4455835"/>
          </a:xfrm>
          <a:prstGeom prst="rect">
            <a:avLst/>
          </a:prstGeom>
          <a:solidFill>
            <a:schemeClr val="accent2"/>
          </a:solidFill>
        </p:spPr>
        <p:txBody>
          <a:bodyPr wrap="square" rtlCol="0">
            <a:spAutoFit/>
          </a:bodyPr>
          <a:lstStyle/>
          <a:p>
            <a:pPr algn="just">
              <a:lnSpc>
                <a:spcPct val="150000"/>
              </a:lnSpc>
            </a:pPr>
            <a:r>
              <a:rPr lang="en-US" sz="2400" b="1" dirty="0" err="1">
                <a:effectLst/>
                <a:latin typeface="#9Slide03 AllRoundGothic" panose="020B0703020202020104" pitchFamily="34" charset="0"/>
                <a:ea typeface="Times New Roman" panose="02020603050405020304" pitchFamily="18" charset="0"/>
              </a:rPr>
              <a:t>Câu</a:t>
            </a:r>
            <a:r>
              <a:rPr lang="en-US" sz="2400" b="1" dirty="0">
                <a:effectLst/>
                <a:latin typeface="#9Slide03 AllRoundGothic" panose="020B0703020202020104" pitchFamily="34" charset="0"/>
                <a:ea typeface="Times New Roman" panose="02020603050405020304" pitchFamily="18" charset="0"/>
              </a:rPr>
              <a:t> 1</a:t>
            </a:r>
            <a:r>
              <a:rPr lang="en-US" sz="2400" dirty="0">
                <a:effectLst/>
                <a:latin typeface="#9Slide03 AllRoundGothic" panose="020B0703020202020104" pitchFamily="34" charset="0"/>
                <a:ea typeface="Times New Roman" panose="02020603050405020304" pitchFamily="18" charset="0"/>
              </a:rPr>
              <a:t>. </a:t>
            </a:r>
            <a:r>
              <a:rPr lang="vi-VN" sz="2400" dirty="0">
                <a:latin typeface="#9Slide03 AllRoundGothic" panose="020B0703020202020104" pitchFamily="34" charset="0"/>
                <a:ea typeface="Times New Roman" panose="02020603050405020304" pitchFamily="18" charset="0"/>
              </a:rPr>
              <a:t>Chuột sống trong rừng mưa nhiệt đới có thể chịu ảnh hưởng của các nhân tố sinh thái sau: mức độ ngập nước, kiến, độ dốc của đất, nhiệt độ không khí, ánh sáng, độ ẩm không khí, rắn hổ mang, áp suất không khí, cây gỗ, gỗ mục, gió thổi, cây cỏ, thảm lá khô, sâu ăn lá cây, độ tơi xốp của đất, lượng mưa. Hãy chia các nhân tố sinh thái trên thành các nhóm nhân tố sinh thái</a:t>
            </a:r>
            <a:r>
              <a:rPr lang="en-US" sz="2400" dirty="0">
                <a:latin typeface="#9Slide03 AllRoundGothic" panose="020B0703020202020104" pitchFamily="34" charset="0"/>
                <a:ea typeface="Times New Roman" panose="02020603050405020304" pitchFamily="18" charset="0"/>
              </a:rPr>
              <a:t> ?</a:t>
            </a:r>
          </a:p>
        </p:txBody>
      </p:sp>
      <p:pic>
        <p:nvPicPr>
          <p:cNvPr id="2" name="Picture 24">
            <a:extLst>
              <a:ext uri="{FF2B5EF4-FFF2-40B4-BE49-F238E27FC236}">
                <a16:creationId xmlns:a16="http://schemas.microsoft.com/office/drawing/2014/main" id="{B5624C47-A9D3-7FC3-4A64-E13D666459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022" y="1757955"/>
            <a:ext cx="1601219" cy="23133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grpSp>
        <p:nvGrpSpPr>
          <p:cNvPr id="1092" name="Google Shape;1092;p56"/>
          <p:cNvGrpSpPr/>
          <p:nvPr/>
        </p:nvGrpSpPr>
        <p:grpSpPr>
          <a:xfrm rot="623712">
            <a:off x="-941376" y="4038347"/>
            <a:ext cx="2076762" cy="1937313"/>
            <a:chOff x="492250" y="689575"/>
            <a:chExt cx="1123275" cy="1047850"/>
          </a:xfrm>
        </p:grpSpPr>
        <p:sp>
          <p:nvSpPr>
            <p:cNvPr id="1093" name="Google Shape;1093;p56"/>
            <p:cNvSpPr/>
            <p:nvPr/>
          </p:nvSpPr>
          <p:spPr>
            <a:xfrm>
              <a:off x="720300" y="849350"/>
              <a:ext cx="54950" cy="849575"/>
            </a:xfrm>
            <a:custGeom>
              <a:avLst/>
              <a:gdLst/>
              <a:ahLst/>
              <a:cxnLst/>
              <a:rect l="l" t="t" r="r" b="b"/>
              <a:pathLst>
                <a:path w="2198" h="33983" extrusionOk="0">
                  <a:moveTo>
                    <a:pt x="2141" y="0"/>
                  </a:moveTo>
                  <a:cubicBezTo>
                    <a:pt x="2112" y="0"/>
                    <a:pt x="2084" y="22"/>
                    <a:pt x="2084" y="65"/>
                  </a:cubicBezTo>
                  <a:cubicBezTo>
                    <a:pt x="1855" y="4487"/>
                    <a:pt x="1656" y="8881"/>
                    <a:pt x="1427" y="13275"/>
                  </a:cubicBezTo>
                  <a:cubicBezTo>
                    <a:pt x="1171" y="17697"/>
                    <a:pt x="885" y="22091"/>
                    <a:pt x="571" y="26485"/>
                  </a:cubicBezTo>
                  <a:cubicBezTo>
                    <a:pt x="400" y="28939"/>
                    <a:pt x="172" y="31421"/>
                    <a:pt x="1" y="33875"/>
                  </a:cubicBezTo>
                  <a:cubicBezTo>
                    <a:pt x="1" y="33946"/>
                    <a:pt x="58" y="33982"/>
                    <a:pt x="115" y="33982"/>
                  </a:cubicBezTo>
                  <a:cubicBezTo>
                    <a:pt x="172" y="33982"/>
                    <a:pt x="229" y="33946"/>
                    <a:pt x="229" y="33875"/>
                  </a:cubicBezTo>
                  <a:cubicBezTo>
                    <a:pt x="657" y="29510"/>
                    <a:pt x="914" y="25087"/>
                    <a:pt x="1199" y="20693"/>
                  </a:cubicBezTo>
                  <a:cubicBezTo>
                    <a:pt x="1484" y="16299"/>
                    <a:pt x="1713" y="11905"/>
                    <a:pt x="1912" y="7483"/>
                  </a:cubicBezTo>
                  <a:cubicBezTo>
                    <a:pt x="2027" y="5029"/>
                    <a:pt x="2141" y="2547"/>
                    <a:pt x="2198" y="65"/>
                  </a:cubicBezTo>
                  <a:cubicBezTo>
                    <a:pt x="2198" y="22"/>
                    <a:pt x="2169" y="0"/>
                    <a:pt x="214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6"/>
            <p:cNvSpPr/>
            <p:nvPr/>
          </p:nvSpPr>
          <p:spPr>
            <a:xfrm>
              <a:off x="851125" y="805125"/>
              <a:ext cx="75350" cy="932300"/>
            </a:xfrm>
            <a:custGeom>
              <a:avLst/>
              <a:gdLst/>
              <a:ahLst/>
              <a:cxnLst/>
              <a:rect l="l" t="t" r="r" b="b"/>
              <a:pathLst>
                <a:path w="3014" h="37292" extrusionOk="0">
                  <a:moveTo>
                    <a:pt x="2957" y="0"/>
                  </a:moveTo>
                  <a:cubicBezTo>
                    <a:pt x="2928" y="0"/>
                    <a:pt x="2899" y="22"/>
                    <a:pt x="2899" y="65"/>
                  </a:cubicBezTo>
                  <a:cubicBezTo>
                    <a:pt x="2329" y="4915"/>
                    <a:pt x="1758" y="9765"/>
                    <a:pt x="1359" y="14616"/>
                  </a:cubicBezTo>
                  <a:cubicBezTo>
                    <a:pt x="1159" y="17070"/>
                    <a:pt x="1016" y="19495"/>
                    <a:pt x="931" y="21949"/>
                  </a:cubicBezTo>
                  <a:cubicBezTo>
                    <a:pt x="845" y="24345"/>
                    <a:pt x="845" y="26742"/>
                    <a:pt x="788" y="29110"/>
                  </a:cubicBezTo>
                  <a:cubicBezTo>
                    <a:pt x="702" y="31821"/>
                    <a:pt x="503" y="34531"/>
                    <a:pt x="18" y="37185"/>
                  </a:cubicBezTo>
                  <a:cubicBezTo>
                    <a:pt x="0" y="37254"/>
                    <a:pt x="56" y="37292"/>
                    <a:pt x="103" y="37292"/>
                  </a:cubicBezTo>
                  <a:cubicBezTo>
                    <a:pt x="134" y="37292"/>
                    <a:pt x="160" y="37276"/>
                    <a:pt x="160" y="37242"/>
                  </a:cubicBezTo>
                  <a:cubicBezTo>
                    <a:pt x="1102" y="32534"/>
                    <a:pt x="959" y="27712"/>
                    <a:pt x="1073" y="22947"/>
                  </a:cubicBezTo>
                  <a:cubicBezTo>
                    <a:pt x="1188" y="18040"/>
                    <a:pt x="1587" y="13161"/>
                    <a:pt x="2101" y="8282"/>
                  </a:cubicBezTo>
                  <a:cubicBezTo>
                    <a:pt x="2386" y="5543"/>
                    <a:pt x="2700" y="2804"/>
                    <a:pt x="3014" y="65"/>
                  </a:cubicBezTo>
                  <a:cubicBezTo>
                    <a:pt x="3014" y="22"/>
                    <a:pt x="2985" y="0"/>
                    <a:pt x="295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6"/>
            <p:cNvSpPr/>
            <p:nvPr/>
          </p:nvSpPr>
          <p:spPr>
            <a:xfrm>
              <a:off x="931450" y="792875"/>
              <a:ext cx="64925" cy="931375"/>
            </a:xfrm>
            <a:custGeom>
              <a:avLst/>
              <a:gdLst/>
              <a:ahLst/>
              <a:cxnLst/>
              <a:rect l="l" t="t" r="r" b="b"/>
              <a:pathLst>
                <a:path w="2597" h="37255" extrusionOk="0">
                  <a:moveTo>
                    <a:pt x="2551" y="1"/>
                  </a:moveTo>
                  <a:cubicBezTo>
                    <a:pt x="2545" y="1"/>
                    <a:pt x="2540" y="4"/>
                    <a:pt x="2540" y="12"/>
                  </a:cubicBezTo>
                  <a:cubicBezTo>
                    <a:pt x="1769" y="4777"/>
                    <a:pt x="1284" y="9599"/>
                    <a:pt x="970" y="14393"/>
                  </a:cubicBezTo>
                  <a:cubicBezTo>
                    <a:pt x="657" y="19243"/>
                    <a:pt x="457" y="24094"/>
                    <a:pt x="286" y="28944"/>
                  </a:cubicBezTo>
                  <a:cubicBezTo>
                    <a:pt x="200" y="31683"/>
                    <a:pt x="86" y="34451"/>
                    <a:pt x="0" y="37190"/>
                  </a:cubicBezTo>
                  <a:cubicBezTo>
                    <a:pt x="0" y="37233"/>
                    <a:pt x="43" y="37254"/>
                    <a:pt x="86" y="37254"/>
                  </a:cubicBezTo>
                  <a:cubicBezTo>
                    <a:pt x="129" y="37254"/>
                    <a:pt x="171" y="37233"/>
                    <a:pt x="171" y="37190"/>
                  </a:cubicBezTo>
                  <a:cubicBezTo>
                    <a:pt x="400" y="32339"/>
                    <a:pt x="514" y="27489"/>
                    <a:pt x="685" y="22610"/>
                  </a:cubicBezTo>
                  <a:cubicBezTo>
                    <a:pt x="885" y="17817"/>
                    <a:pt x="1113" y="12995"/>
                    <a:pt x="1570" y="8201"/>
                  </a:cubicBezTo>
                  <a:cubicBezTo>
                    <a:pt x="1855" y="5462"/>
                    <a:pt x="2169" y="2752"/>
                    <a:pt x="2597" y="41"/>
                  </a:cubicBezTo>
                  <a:cubicBezTo>
                    <a:pt x="2597" y="21"/>
                    <a:pt x="2568" y="1"/>
                    <a:pt x="255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6"/>
            <p:cNvSpPr/>
            <p:nvPr/>
          </p:nvSpPr>
          <p:spPr>
            <a:xfrm>
              <a:off x="1089800" y="762500"/>
              <a:ext cx="33550" cy="948575"/>
            </a:xfrm>
            <a:custGeom>
              <a:avLst/>
              <a:gdLst/>
              <a:ahLst/>
              <a:cxnLst/>
              <a:rect l="l" t="t" r="r" b="b"/>
              <a:pathLst>
                <a:path w="1342" h="37943" extrusionOk="0">
                  <a:moveTo>
                    <a:pt x="799" y="1"/>
                  </a:moveTo>
                  <a:cubicBezTo>
                    <a:pt x="757" y="1"/>
                    <a:pt x="714" y="29"/>
                    <a:pt x="714" y="86"/>
                  </a:cubicBezTo>
                  <a:cubicBezTo>
                    <a:pt x="971" y="4994"/>
                    <a:pt x="1056" y="9901"/>
                    <a:pt x="1056" y="14837"/>
                  </a:cubicBezTo>
                  <a:cubicBezTo>
                    <a:pt x="1028" y="19745"/>
                    <a:pt x="856" y="24681"/>
                    <a:pt x="571" y="29588"/>
                  </a:cubicBezTo>
                  <a:cubicBezTo>
                    <a:pt x="485" y="30958"/>
                    <a:pt x="400" y="32356"/>
                    <a:pt x="314" y="33726"/>
                  </a:cubicBezTo>
                  <a:cubicBezTo>
                    <a:pt x="257" y="34410"/>
                    <a:pt x="200" y="35067"/>
                    <a:pt x="143" y="35751"/>
                  </a:cubicBezTo>
                  <a:cubicBezTo>
                    <a:pt x="86" y="36465"/>
                    <a:pt x="0" y="37178"/>
                    <a:pt x="29" y="37863"/>
                  </a:cubicBezTo>
                  <a:cubicBezTo>
                    <a:pt x="29" y="37912"/>
                    <a:pt x="77" y="37943"/>
                    <a:pt x="123" y="37943"/>
                  </a:cubicBezTo>
                  <a:cubicBezTo>
                    <a:pt x="156" y="37943"/>
                    <a:pt x="188" y="37927"/>
                    <a:pt x="200" y="37891"/>
                  </a:cubicBezTo>
                  <a:cubicBezTo>
                    <a:pt x="314" y="37321"/>
                    <a:pt x="343" y="36721"/>
                    <a:pt x="400" y="36122"/>
                  </a:cubicBezTo>
                  <a:cubicBezTo>
                    <a:pt x="457" y="35523"/>
                    <a:pt x="485" y="34895"/>
                    <a:pt x="543" y="34296"/>
                  </a:cubicBezTo>
                  <a:cubicBezTo>
                    <a:pt x="628" y="33041"/>
                    <a:pt x="714" y="31785"/>
                    <a:pt x="799" y="30559"/>
                  </a:cubicBezTo>
                  <a:cubicBezTo>
                    <a:pt x="942" y="28105"/>
                    <a:pt x="1085" y="25651"/>
                    <a:pt x="1142" y="23169"/>
                  </a:cubicBezTo>
                  <a:cubicBezTo>
                    <a:pt x="1313" y="18261"/>
                    <a:pt x="1341" y="13325"/>
                    <a:pt x="1199" y="8389"/>
                  </a:cubicBezTo>
                  <a:cubicBezTo>
                    <a:pt x="1142" y="5621"/>
                    <a:pt x="1028" y="2854"/>
                    <a:pt x="885" y="86"/>
                  </a:cubicBezTo>
                  <a:cubicBezTo>
                    <a:pt x="885" y="29"/>
                    <a:pt x="842" y="1"/>
                    <a:pt x="79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6"/>
            <p:cNvSpPr/>
            <p:nvPr/>
          </p:nvSpPr>
          <p:spPr>
            <a:xfrm>
              <a:off x="492250" y="689575"/>
              <a:ext cx="1123275" cy="890675"/>
            </a:xfrm>
            <a:custGeom>
              <a:avLst/>
              <a:gdLst/>
              <a:ahLst/>
              <a:cxnLst/>
              <a:rect l="l" t="t" r="r" b="b"/>
              <a:pathLst>
                <a:path w="44931" h="35627" extrusionOk="0">
                  <a:moveTo>
                    <a:pt x="29167" y="0"/>
                  </a:moveTo>
                  <a:cubicBezTo>
                    <a:pt x="29131" y="0"/>
                    <a:pt x="29095" y="22"/>
                    <a:pt x="29095" y="64"/>
                  </a:cubicBezTo>
                  <a:cubicBezTo>
                    <a:pt x="29352" y="3260"/>
                    <a:pt x="29609" y="6484"/>
                    <a:pt x="29752" y="9680"/>
                  </a:cubicBezTo>
                  <a:cubicBezTo>
                    <a:pt x="27868" y="9908"/>
                    <a:pt x="25985" y="10165"/>
                    <a:pt x="24102" y="10364"/>
                  </a:cubicBezTo>
                  <a:cubicBezTo>
                    <a:pt x="19708" y="10907"/>
                    <a:pt x="15314" y="11420"/>
                    <a:pt x="10920" y="11934"/>
                  </a:cubicBezTo>
                  <a:cubicBezTo>
                    <a:pt x="9693" y="12105"/>
                    <a:pt x="8467" y="12248"/>
                    <a:pt x="7240" y="12390"/>
                  </a:cubicBezTo>
                  <a:cubicBezTo>
                    <a:pt x="6650" y="12464"/>
                    <a:pt x="6046" y="12522"/>
                    <a:pt x="5441" y="12522"/>
                  </a:cubicBezTo>
                  <a:cubicBezTo>
                    <a:pt x="4876" y="12522"/>
                    <a:pt x="4311" y="12471"/>
                    <a:pt x="3759" y="12333"/>
                  </a:cubicBezTo>
                  <a:cubicBezTo>
                    <a:pt x="3749" y="12330"/>
                    <a:pt x="3741" y="12329"/>
                    <a:pt x="3733" y="12329"/>
                  </a:cubicBezTo>
                  <a:cubicBezTo>
                    <a:pt x="3668" y="12329"/>
                    <a:pt x="3651" y="12422"/>
                    <a:pt x="3702" y="12447"/>
                  </a:cubicBezTo>
                  <a:cubicBezTo>
                    <a:pt x="4301" y="12601"/>
                    <a:pt x="4910" y="12663"/>
                    <a:pt x="5518" y="12663"/>
                  </a:cubicBezTo>
                  <a:cubicBezTo>
                    <a:pt x="5923" y="12663"/>
                    <a:pt x="6327" y="12636"/>
                    <a:pt x="6726" y="12590"/>
                  </a:cubicBezTo>
                  <a:cubicBezTo>
                    <a:pt x="7810" y="12504"/>
                    <a:pt x="8923" y="12362"/>
                    <a:pt x="10007" y="12219"/>
                  </a:cubicBezTo>
                  <a:cubicBezTo>
                    <a:pt x="12176" y="11962"/>
                    <a:pt x="14373" y="11705"/>
                    <a:pt x="16570" y="11449"/>
                  </a:cubicBezTo>
                  <a:cubicBezTo>
                    <a:pt x="20964" y="10907"/>
                    <a:pt x="25358" y="10393"/>
                    <a:pt x="29780" y="9879"/>
                  </a:cubicBezTo>
                  <a:cubicBezTo>
                    <a:pt x="29809" y="10964"/>
                    <a:pt x="29866" y="12048"/>
                    <a:pt x="29894" y="13161"/>
                  </a:cubicBezTo>
                  <a:cubicBezTo>
                    <a:pt x="28468" y="13189"/>
                    <a:pt x="27041" y="13189"/>
                    <a:pt x="25586" y="13189"/>
                  </a:cubicBezTo>
                  <a:cubicBezTo>
                    <a:pt x="24064" y="13189"/>
                    <a:pt x="22530" y="13164"/>
                    <a:pt x="21000" y="13164"/>
                  </a:cubicBezTo>
                  <a:cubicBezTo>
                    <a:pt x="20234" y="13164"/>
                    <a:pt x="19470" y="13170"/>
                    <a:pt x="18710" y="13189"/>
                  </a:cubicBezTo>
                  <a:cubicBezTo>
                    <a:pt x="16313" y="13275"/>
                    <a:pt x="13916" y="13417"/>
                    <a:pt x="11519" y="13646"/>
                  </a:cubicBezTo>
                  <a:cubicBezTo>
                    <a:pt x="8809" y="13874"/>
                    <a:pt x="6127" y="14216"/>
                    <a:pt x="3445" y="14559"/>
                  </a:cubicBezTo>
                  <a:cubicBezTo>
                    <a:pt x="3359" y="14559"/>
                    <a:pt x="3359" y="14673"/>
                    <a:pt x="3445" y="14673"/>
                  </a:cubicBezTo>
                  <a:cubicBezTo>
                    <a:pt x="8267" y="14074"/>
                    <a:pt x="13089" y="13532"/>
                    <a:pt x="17911" y="13360"/>
                  </a:cubicBezTo>
                  <a:cubicBezTo>
                    <a:pt x="19060" y="13319"/>
                    <a:pt x="20208" y="13307"/>
                    <a:pt x="21357" y="13307"/>
                  </a:cubicBezTo>
                  <a:cubicBezTo>
                    <a:pt x="23228" y="13307"/>
                    <a:pt x="25098" y="13340"/>
                    <a:pt x="26969" y="13340"/>
                  </a:cubicBezTo>
                  <a:cubicBezTo>
                    <a:pt x="27944" y="13340"/>
                    <a:pt x="28919" y="13331"/>
                    <a:pt x="29894" y="13303"/>
                  </a:cubicBezTo>
                  <a:cubicBezTo>
                    <a:pt x="29894" y="13532"/>
                    <a:pt x="29894" y="13760"/>
                    <a:pt x="29923" y="13988"/>
                  </a:cubicBezTo>
                  <a:cubicBezTo>
                    <a:pt x="29951" y="15643"/>
                    <a:pt x="29923" y="17298"/>
                    <a:pt x="29894" y="18953"/>
                  </a:cubicBezTo>
                  <a:cubicBezTo>
                    <a:pt x="28353" y="18953"/>
                    <a:pt x="26841" y="18953"/>
                    <a:pt x="25301" y="18924"/>
                  </a:cubicBezTo>
                  <a:cubicBezTo>
                    <a:pt x="20961" y="18832"/>
                    <a:pt x="16621" y="18665"/>
                    <a:pt x="12267" y="18665"/>
                  </a:cubicBezTo>
                  <a:cubicBezTo>
                    <a:pt x="11239" y="18665"/>
                    <a:pt x="10210" y="18674"/>
                    <a:pt x="9180" y="18696"/>
                  </a:cubicBezTo>
                  <a:cubicBezTo>
                    <a:pt x="6155" y="18724"/>
                    <a:pt x="3131" y="18896"/>
                    <a:pt x="107" y="19238"/>
                  </a:cubicBezTo>
                  <a:cubicBezTo>
                    <a:pt x="58" y="19238"/>
                    <a:pt x="51" y="19301"/>
                    <a:pt x="86" y="19301"/>
                  </a:cubicBezTo>
                  <a:cubicBezTo>
                    <a:pt x="91" y="19301"/>
                    <a:pt x="98" y="19299"/>
                    <a:pt x="107" y="19295"/>
                  </a:cubicBezTo>
                  <a:cubicBezTo>
                    <a:pt x="3913" y="18910"/>
                    <a:pt x="7748" y="18784"/>
                    <a:pt x="11582" y="18784"/>
                  </a:cubicBezTo>
                  <a:cubicBezTo>
                    <a:pt x="13150" y="18784"/>
                    <a:pt x="14718" y="18805"/>
                    <a:pt x="16284" y="18839"/>
                  </a:cubicBezTo>
                  <a:cubicBezTo>
                    <a:pt x="20523" y="18918"/>
                    <a:pt x="24761" y="19098"/>
                    <a:pt x="28976" y="19098"/>
                  </a:cubicBezTo>
                  <a:cubicBezTo>
                    <a:pt x="29273" y="19098"/>
                    <a:pt x="29569" y="19097"/>
                    <a:pt x="29866" y="19095"/>
                  </a:cubicBezTo>
                  <a:lnTo>
                    <a:pt x="29866" y="19095"/>
                  </a:lnTo>
                  <a:cubicBezTo>
                    <a:pt x="29866" y="19723"/>
                    <a:pt x="29837" y="20322"/>
                    <a:pt x="29809" y="20921"/>
                  </a:cubicBezTo>
                  <a:cubicBezTo>
                    <a:pt x="29780" y="21235"/>
                    <a:pt x="29752" y="21521"/>
                    <a:pt x="29723" y="21834"/>
                  </a:cubicBezTo>
                  <a:cubicBezTo>
                    <a:pt x="28525" y="21806"/>
                    <a:pt x="27326" y="21777"/>
                    <a:pt x="26099" y="21749"/>
                  </a:cubicBezTo>
                  <a:cubicBezTo>
                    <a:pt x="20735" y="21606"/>
                    <a:pt x="15371" y="21521"/>
                    <a:pt x="9979" y="21378"/>
                  </a:cubicBezTo>
                  <a:cubicBezTo>
                    <a:pt x="6983" y="21292"/>
                    <a:pt x="3958" y="21150"/>
                    <a:pt x="991" y="20636"/>
                  </a:cubicBezTo>
                  <a:cubicBezTo>
                    <a:pt x="905" y="20636"/>
                    <a:pt x="877" y="20750"/>
                    <a:pt x="963" y="20779"/>
                  </a:cubicBezTo>
                  <a:cubicBezTo>
                    <a:pt x="3588" y="21207"/>
                    <a:pt x="6241" y="21349"/>
                    <a:pt x="8895" y="21435"/>
                  </a:cubicBezTo>
                  <a:cubicBezTo>
                    <a:pt x="11577" y="21521"/>
                    <a:pt x="14230" y="21578"/>
                    <a:pt x="16912" y="21635"/>
                  </a:cubicBezTo>
                  <a:cubicBezTo>
                    <a:pt x="21192" y="21720"/>
                    <a:pt x="25472" y="21834"/>
                    <a:pt x="29723" y="21920"/>
                  </a:cubicBezTo>
                  <a:cubicBezTo>
                    <a:pt x="29609" y="23575"/>
                    <a:pt x="29438" y="25201"/>
                    <a:pt x="29209" y="26856"/>
                  </a:cubicBezTo>
                  <a:cubicBezTo>
                    <a:pt x="28582" y="26828"/>
                    <a:pt x="27983" y="26828"/>
                    <a:pt x="27355" y="26799"/>
                  </a:cubicBezTo>
                  <a:cubicBezTo>
                    <a:pt x="22744" y="26709"/>
                    <a:pt x="18116" y="26529"/>
                    <a:pt x="13484" y="26529"/>
                  </a:cubicBezTo>
                  <a:cubicBezTo>
                    <a:pt x="12268" y="26529"/>
                    <a:pt x="11052" y="26541"/>
                    <a:pt x="9836" y="26571"/>
                  </a:cubicBezTo>
                  <a:cubicBezTo>
                    <a:pt x="6583" y="26656"/>
                    <a:pt x="3331" y="26885"/>
                    <a:pt x="78" y="27341"/>
                  </a:cubicBezTo>
                  <a:cubicBezTo>
                    <a:pt x="0" y="27341"/>
                    <a:pt x="40" y="27459"/>
                    <a:pt x="113" y="27459"/>
                  </a:cubicBezTo>
                  <a:cubicBezTo>
                    <a:pt x="120" y="27459"/>
                    <a:pt x="127" y="27458"/>
                    <a:pt x="135" y="27455"/>
                  </a:cubicBezTo>
                  <a:cubicBezTo>
                    <a:pt x="4627" y="26858"/>
                    <a:pt x="9170" y="26672"/>
                    <a:pt x="13711" y="26672"/>
                  </a:cubicBezTo>
                  <a:cubicBezTo>
                    <a:pt x="15026" y="26672"/>
                    <a:pt x="16341" y="26688"/>
                    <a:pt x="17654" y="26713"/>
                  </a:cubicBezTo>
                  <a:cubicBezTo>
                    <a:pt x="21477" y="26799"/>
                    <a:pt x="25329" y="26942"/>
                    <a:pt x="29181" y="26999"/>
                  </a:cubicBezTo>
                  <a:cubicBezTo>
                    <a:pt x="29152" y="27284"/>
                    <a:pt x="29095" y="27569"/>
                    <a:pt x="29067" y="27855"/>
                  </a:cubicBezTo>
                  <a:cubicBezTo>
                    <a:pt x="28867" y="29110"/>
                    <a:pt x="28696" y="30365"/>
                    <a:pt x="28553" y="31621"/>
                  </a:cubicBezTo>
                  <a:cubicBezTo>
                    <a:pt x="28553" y="31649"/>
                    <a:pt x="28553" y="31649"/>
                    <a:pt x="28553" y="31649"/>
                  </a:cubicBezTo>
                  <a:cubicBezTo>
                    <a:pt x="28211" y="31678"/>
                    <a:pt x="27868" y="31678"/>
                    <a:pt x="27555" y="31707"/>
                  </a:cubicBezTo>
                  <a:cubicBezTo>
                    <a:pt x="25275" y="31778"/>
                    <a:pt x="22995" y="31814"/>
                    <a:pt x="20717" y="31814"/>
                  </a:cubicBezTo>
                  <a:cubicBezTo>
                    <a:pt x="17521" y="31814"/>
                    <a:pt x="14330" y="31742"/>
                    <a:pt x="11149" y="31592"/>
                  </a:cubicBezTo>
                  <a:cubicBezTo>
                    <a:pt x="8067" y="31450"/>
                    <a:pt x="4986" y="31250"/>
                    <a:pt x="1933" y="30965"/>
                  </a:cubicBezTo>
                  <a:cubicBezTo>
                    <a:pt x="1925" y="30962"/>
                    <a:pt x="1918" y="30961"/>
                    <a:pt x="1912" y="30961"/>
                  </a:cubicBezTo>
                  <a:cubicBezTo>
                    <a:pt x="1848" y="30961"/>
                    <a:pt x="1855" y="31081"/>
                    <a:pt x="1933" y="31107"/>
                  </a:cubicBezTo>
                  <a:cubicBezTo>
                    <a:pt x="7382" y="31621"/>
                    <a:pt x="12860" y="31906"/>
                    <a:pt x="18339" y="31963"/>
                  </a:cubicBezTo>
                  <a:cubicBezTo>
                    <a:pt x="19248" y="31979"/>
                    <a:pt x="20160" y="31986"/>
                    <a:pt x="21073" y="31986"/>
                  </a:cubicBezTo>
                  <a:cubicBezTo>
                    <a:pt x="23567" y="31986"/>
                    <a:pt x="26068" y="31933"/>
                    <a:pt x="28553" y="31849"/>
                  </a:cubicBezTo>
                  <a:lnTo>
                    <a:pt x="28553" y="31849"/>
                  </a:lnTo>
                  <a:cubicBezTo>
                    <a:pt x="28411" y="33048"/>
                    <a:pt x="28325" y="34303"/>
                    <a:pt x="28496" y="35530"/>
                  </a:cubicBezTo>
                  <a:cubicBezTo>
                    <a:pt x="28496" y="35590"/>
                    <a:pt x="28552" y="35626"/>
                    <a:pt x="28604" y="35626"/>
                  </a:cubicBezTo>
                  <a:cubicBezTo>
                    <a:pt x="28651" y="35626"/>
                    <a:pt x="28696" y="35597"/>
                    <a:pt x="28696" y="35530"/>
                  </a:cubicBezTo>
                  <a:cubicBezTo>
                    <a:pt x="28724" y="34360"/>
                    <a:pt x="28696" y="33219"/>
                    <a:pt x="28810" y="32077"/>
                  </a:cubicBezTo>
                  <a:cubicBezTo>
                    <a:pt x="28810" y="31992"/>
                    <a:pt x="28810" y="31906"/>
                    <a:pt x="28810" y="31821"/>
                  </a:cubicBezTo>
                  <a:cubicBezTo>
                    <a:pt x="30807" y="31764"/>
                    <a:pt x="32776" y="31649"/>
                    <a:pt x="34745" y="31507"/>
                  </a:cubicBezTo>
                  <a:cubicBezTo>
                    <a:pt x="37826" y="31307"/>
                    <a:pt x="40879" y="31022"/>
                    <a:pt x="43961" y="30651"/>
                  </a:cubicBezTo>
                  <a:cubicBezTo>
                    <a:pt x="44046" y="30651"/>
                    <a:pt x="44046" y="30480"/>
                    <a:pt x="43961" y="30480"/>
                  </a:cubicBezTo>
                  <a:cubicBezTo>
                    <a:pt x="38910" y="31022"/>
                    <a:pt x="33889" y="31450"/>
                    <a:pt x="28839" y="31649"/>
                  </a:cubicBezTo>
                  <a:cubicBezTo>
                    <a:pt x="28953" y="30622"/>
                    <a:pt x="29067" y="29595"/>
                    <a:pt x="29238" y="28597"/>
                  </a:cubicBezTo>
                  <a:cubicBezTo>
                    <a:pt x="29295" y="28054"/>
                    <a:pt x="29381" y="27541"/>
                    <a:pt x="29438" y="26999"/>
                  </a:cubicBezTo>
                  <a:cubicBezTo>
                    <a:pt x="30541" y="27032"/>
                    <a:pt x="31644" y="27046"/>
                    <a:pt x="32741" y="27046"/>
                  </a:cubicBezTo>
                  <a:cubicBezTo>
                    <a:pt x="33517" y="27046"/>
                    <a:pt x="34290" y="27039"/>
                    <a:pt x="35059" y="27027"/>
                  </a:cubicBezTo>
                  <a:cubicBezTo>
                    <a:pt x="38340" y="26999"/>
                    <a:pt x="41592" y="26885"/>
                    <a:pt x="44845" y="26457"/>
                  </a:cubicBezTo>
                  <a:cubicBezTo>
                    <a:pt x="44902" y="26457"/>
                    <a:pt x="44931" y="26342"/>
                    <a:pt x="44845" y="26342"/>
                  </a:cubicBezTo>
                  <a:cubicBezTo>
                    <a:pt x="41906" y="26599"/>
                    <a:pt x="38996" y="26799"/>
                    <a:pt x="36057" y="26856"/>
                  </a:cubicBezTo>
                  <a:cubicBezTo>
                    <a:pt x="34959" y="26870"/>
                    <a:pt x="33860" y="26877"/>
                    <a:pt x="32762" y="26877"/>
                  </a:cubicBezTo>
                  <a:cubicBezTo>
                    <a:pt x="31663" y="26877"/>
                    <a:pt x="30565" y="26870"/>
                    <a:pt x="29466" y="26856"/>
                  </a:cubicBezTo>
                  <a:cubicBezTo>
                    <a:pt x="29694" y="25230"/>
                    <a:pt x="29866" y="23575"/>
                    <a:pt x="29980" y="21949"/>
                  </a:cubicBezTo>
                  <a:cubicBezTo>
                    <a:pt x="31064" y="21949"/>
                    <a:pt x="32120" y="21977"/>
                    <a:pt x="33175" y="22006"/>
                  </a:cubicBezTo>
                  <a:cubicBezTo>
                    <a:pt x="36200" y="22091"/>
                    <a:pt x="39224" y="22148"/>
                    <a:pt x="42277" y="22205"/>
                  </a:cubicBezTo>
                  <a:cubicBezTo>
                    <a:pt x="42334" y="22205"/>
                    <a:pt x="42334" y="22120"/>
                    <a:pt x="42277" y="22120"/>
                  </a:cubicBezTo>
                  <a:cubicBezTo>
                    <a:pt x="38169" y="22006"/>
                    <a:pt x="34088" y="21920"/>
                    <a:pt x="30008" y="21834"/>
                  </a:cubicBezTo>
                  <a:cubicBezTo>
                    <a:pt x="30008" y="21806"/>
                    <a:pt x="30008" y="21777"/>
                    <a:pt x="30008" y="21749"/>
                  </a:cubicBezTo>
                  <a:cubicBezTo>
                    <a:pt x="30065" y="20864"/>
                    <a:pt x="30094" y="19980"/>
                    <a:pt x="30122" y="19095"/>
                  </a:cubicBezTo>
                  <a:lnTo>
                    <a:pt x="32405" y="19095"/>
                  </a:lnTo>
                  <a:cubicBezTo>
                    <a:pt x="35429" y="19038"/>
                    <a:pt x="38482" y="18924"/>
                    <a:pt x="41478" y="18525"/>
                  </a:cubicBezTo>
                  <a:cubicBezTo>
                    <a:pt x="41564" y="18496"/>
                    <a:pt x="41564" y="18382"/>
                    <a:pt x="41478" y="18382"/>
                  </a:cubicBezTo>
                  <a:cubicBezTo>
                    <a:pt x="38796" y="18639"/>
                    <a:pt x="36114" y="18839"/>
                    <a:pt x="33404" y="18896"/>
                  </a:cubicBezTo>
                  <a:cubicBezTo>
                    <a:pt x="32319" y="18924"/>
                    <a:pt x="31235" y="18953"/>
                    <a:pt x="30122" y="18953"/>
                  </a:cubicBezTo>
                  <a:cubicBezTo>
                    <a:pt x="30180" y="17070"/>
                    <a:pt x="30180" y="15186"/>
                    <a:pt x="30122" y="13275"/>
                  </a:cubicBezTo>
                  <a:cubicBezTo>
                    <a:pt x="30693" y="13275"/>
                    <a:pt x="31235" y="13246"/>
                    <a:pt x="31777" y="13218"/>
                  </a:cubicBezTo>
                  <a:cubicBezTo>
                    <a:pt x="34317" y="13046"/>
                    <a:pt x="36856" y="12704"/>
                    <a:pt x="39310" y="11962"/>
                  </a:cubicBezTo>
                  <a:cubicBezTo>
                    <a:pt x="39388" y="11962"/>
                    <a:pt x="39348" y="11844"/>
                    <a:pt x="39297" y="11844"/>
                  </a:cubicBezTo>
                  <a:cubicBezTo>
                    <a:pt x="39292" y="11844"/>
                    <a:pt x="39286" y="11846"/>
                    <a:pt x="39281" y="11848"/>
                  </a:cubicBezTo>
                  <a:cubicBezTo>
                    <a:pt x="37056" y="12476"/>
                    <a:pt x="34773" y="12847"/>
                    <a:pt x="32491" y="13018"/>
                  </a:cubicBezTo>
                  <a:cubicBezTo>
                    <a:pt x="31692" y="13075"/>
                    <a:pt x="30921" y="13104"/>
                    <a:pt x="30122" y="13132"/>
                  </a:cubicBezTo>
                  <a:cubicBezTo>
                    <a:pt x="30094" y="12048"/>
                    <a:pt x="30037" y="10935"/>
                    <a:pt x="29980" y="9851"/>
                  </a:cubicBezTo>
                  <a:cubicBezTo>
                    <a:pt x="32405" y="9566"/>
                    <a:pt x="34830" y="9280"/>
                    <a:pt x="37256" y="8966"/>
                  </a:cubicBezTo>
                  <a:cubicBezTo>
                    <a:pt x="37341" y="8938"/>
                    <a:pt x="37341" y="8824"/>
                    <a:pt x="37256" y="8824"/>
                  </a:cubicBezTo>
                  <a:cubicBezTo>
                    <a:pt x="34830" y="9081"/>
                    <a:pt x="32405" y="9366"/>
                    <a:pt x="29980" y="9651"/>
                  </a:cubicBezTo>
                  <a:cubicBezTo>
                    <a:pt x="29951" y="9081"/>
                    <a:pt x="29923" y="8481"/>
                    <a:pt x="29866" y="7882"/>
                  </a:cubicBezTo>
                  <a:cubicBezTo>
                    <a:pt x="29694" y="5286"/>
                    <a:pt x="29466" y="2661"/>
                    <a:pt x="29238" y="64"/>
                  </a:cubicBezTo>
                  <a:cubicBezTo>
                    <a:pt x="29238" y="22"/>
                    <a:pt x="29202" y="0"/>
                    <a:pt x="291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ounded Rectangular Callout 2">
            <a:extLst>
              <a:ext uri="{FF2B5EF4-FFF2-40B4-BE49-F238E27FC236}">
                <a16:creationId xmlns:a16="http://schemas.microsoft.com/office/drawing/2014/main" id="{C1CB434D-38AA-6915-8AC4-30237E524D26}"/>
              </a:ext>
            </a:extLst>
          </p:cNvPr>
          <p:cNvSpPr/>
          <p:nvPr/>
        </p:nvSpPr>
        <p:spPr>
          <a:xfrm>
            <a:off x="839774" y="608396"/>
            <a:ext cx="7120878" cy="4080271"/>
          </a:xfrm>
          <a:prstGeom prst="wedgeRoundRectCallout">
            <a:avLst>
              <a:gd name="adj1" fmla="val 47931"/>
              <a:gd name="adj2" fmla="val 13667"/>
              <a:gd name="adj3" fmla="val 16667"/>
            </a:avLst>
          </a:prstGeom>
          <a:noFill/>
          <a:ln>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solidFill>
                <a:schemeClr val="tx1"/>
              </a:solidFill>
            </a:endParaRPr>
          </a:p>
        </p:txBody>
      </p:sp>
      <p:sp>
        <p:nvSpPr>
          <p:cNvPr id="3" name="TextBox 2">
            <a:extLst>
              <a:ext uri="{FF2B5EF4-FFF2-40B4-BE49-F238E27FC236}">
                <a16:creationId xmlns:a16="http://schemas.microsoft.com/office/drawing/2014/main" id="{D2728543-81B8-0F93-4F89-26B425AB0190}"/>
              </a:ext>
            </a:extLst>
          </p:cNvPr>
          <p:cNvSpPr txBox="1"/>
          <p:nvPr/>
        </p:nvSpPr>
        <p:spPr>
          <a:xfrm>
            <a:off x="986941" y="771449"/>
            <a:ext cx="6826543" cy="3600601"/>
          </a:xfrm>
          <a:prstGeom prst="rect">
            <a:avLst/>
          </a:prstGeom>
          <a:noFill/>
        </p:spPr>
        <p:txBody>
          <a:bodyPr wrap="square" rtlCol="0">
            <a:spAutoFit/>
          </a:bodyPr>
          <a:lstStyle/>
          <a:p>
            <a:pPr algn="just">
              <a:lnSpc>
                <a:spcPct val="120000"/>
              </a:lnSpc>
            </a:pPr>
            <a:r>
              <a:rPr lang="en-US" sz="2400">
                <a:latin typeface="#9Slide03 AllRoundGothic" panose="020B0703020202020104" pitchFamily="34" charset="0"/>
                <a:ea typeface="Times New Roman" panose="02020603050405020304" pitchFamily="18" charset="0"/>
              </a:rPr>
              <a:t>Câu 1: </a:t>
            </a:r>
          </a:p>
          <a:p>
            <a:pPr algn="just">
              <a:lnSpc>
                <a:spcPct val="120000"/>
              </a:lnSpc>
            </a:pPr>
            <a:r>
              <a:rPr lang="vi-VN" sz="2400">
                <a:latin typeface="#9Slide03 AllRoundGothic" panose="020B0703020202020104" pitchFamily="34" charset="0"/>
                <a:ea typeface="Times New Roman" panose="02020603050405020304" pitchFamily="18" charset="0"/>
              </a:rPr>
              <a:t>- Nhóm nhân tố sinh thái vô sinh: Mức độ ngập nước, độ dốc của đất, nhiệt độ không khí, ánh sáng, độ ẩm không khí, áp suất không khí, gỗ mục, gió thổi, thảm lá khô, độ tơi xốp của đất, lượng mưa.</a:t>
            </a:r>
          </a:p>
          <a:p>
            <a:pPr algn="just">
              <a:lnSpc>
                <a:spcPct val="120000"/>
              </a:lnSpc>
            </a:pPr>
            <a:r>
              <a:rPr lang="vi-VN" sz="2400">
                <a:latin typeface="#9Slide03 AllRoundGothic" panose="020B0703020202020104" pitchFamily="34" charset="0"/>
                <a:ea typeface="Times New Roman" panose="02020603050405020304" pitchFamily="18" charset="0"/>
              </a:rPr>
              <a:t>- Nhóm nhân tố sinh thái hữu sinh: Kiến, rắn hổ mang, cây gỗ, cây cỏ, sâu ăn lá cây</a:t>
            </a:r>
            <a:endParaRPr lang="en-US" sz="2400">
              <a:latin typeface="#9Slide03 AllRoundGothic" panose="020B07030202020201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grpSp>
        <p:nvGrpSpPr>
          <p:cNvPr id="2" name="Google Shape;1970;p38">
            <a:extLst>
              <a:ext uri="{FF2B5EF4-FFF2-40B4-BE49-F238E27FC236}">
                <a16:creationId xmlns:a16="http://schemas.microsoft.com/office/drawing/2014/main" id="{9C7C924C-90A8-3556-940A-E902CB007146}"/>
              </a:ext>
            </a:extLst>
          </p:cNvPr>
          <p:cNvGrpSpPr/>
          <p:nvPr/>
        </p:nvGrpSpPr>
        <p:grpSpPr>
          <a:xfrm>
            <a:off x="1417945" y="1115219"/>
            <a:ext cx="2145646" cy="2600827"/>
            <a:chOff x="6081400" y="2231025"/>
            <a:chExt cx="481925" cy="564700"/>
          </a:xfrm>
          <a:solidFill>
            <a:schemeClr val="accent3">
              <a:lumMod val="10000"/>
            </a:schemeClr>
          </a:solidFill>
        </p:grpSpPr>
        <p:sp>
          <p:nvSpPr>
            <p:cNvPr id="3" name="Google Shape;1971;p38">
              <a:extLst>
                <a:ext uri="{FF2B5EF4-FFF2-40B4-BE49-F238E27FC236}">
                  <a16:creationId xmlns:a16="http://schemas.microsoft.com/office/drawing/2014/main" id="{12815751-A4A8-20D7-A960-51113B0E9504}"/>
                </a:ext>
              </a:extLst>
            </p:cNvPr>
            <p:cNvSpPr/>
            <p:nvPr/>
          </p:nvSpPr>
          <p:spPr>
            <a:xfrm>
              <a:off x="6447075" y="2466475"/>
              <a:ext cx="1075" cy="1275"/>
            </a:xfrm>
            <a:custGeom>
              <a:avLst/>
              <a:gdLst/>
              <a:ahLst/>
              <a:cxnLst/>
              <a:rect l="l" t="t" r="r" b="b"/>
              <a:pathLst>
                <a:path w="43" h="51" extrusionOk="0">
                  <a:moveTo>
                    <a:pt x="17" y="0"/>
                  </a:moveTo>
                  <a:cubicBezTo>
                    <a:pt x="7" y="0"/>
                    <a:pt x="0" y="14"/>
                    <a:pt x="6" y="14"/>
                  </a:cubicBezTo>
                  <a:cubicBezTo>
                    <a:pt x="6" y="45"/>
                    <a:pt x="17" y="51"/>
                    <a:pt x="28" y="51"/>
                  </a:cubicBezTo>
                  <a:cubicBezTo>
                    <a:pt x="33" y="51"/>
                    <a:pt x="38" y="49"/>
                    <a:pt x="42" y="49"/>
                  </a:cubicBezTo>
                  <a:cubicBezTo>
                    <a:pt x="37" y="10"/>
                    <a:pt x="26" y="0"/>
                    <a:pt x="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972;p38">
              <a:extLst>
                <a:ext uri="{FF2B5EF4-FFF2-40B4-BE49-F238E27FC236}">
                  <a16:creationId xmlns:a16="http://schemas.microsoft.com/office/drawing/2014/main" id="{0B2D5363-0847-13DB-2716-64A8B61E4859}"/>
                </a:ext>
              </a:extLst>
            </p:cNvPr>
            <p:cNvSpPr/>
            <p:nvPr/>
          </p:nvSpPr>
          <p:spPr>
            <a:xfrm>
              <a:off x="6434125" y="2411725"/>
              <a:ext cx="1800" cy="2425"/>
            </a:xfrm>
            <a:custGeom>
              <a:avLst/>
              <a:gdLst/>
              <a:ahLst/>
              <a:cxnLst/>
              <a:rect l="l" t="t" r="r" b="b"/>
              <a:pathLst>
                <a:path w="72" h="97" extrusionOk="0">
                  <a:moveTo>
                    <a:pt x="1" y="1"/>
                  </a:moveTo>
                  <a:cubicBezTo>
                    <a:pt x="24" y="37"/>
                    <a:pt x="48" y="72"/>
                    <a:pt x="72" y="96"/>
                  </a:cubicBezTo>
                  <a:cubicBezTo>
                    <a:pt x="60" y="60"/>
                    <a:pt x="48" y="37"/>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73;p38">
              <a:extLst>
                <a:ext uri="{FF2B5EF4-FFF2-40B4-BE49-F238E27FC236}">
                  <a16:creationId xmlns:a16="http://schemas.microsoft.com/office/drawing/2014/main" id="{13021794-5D96-CA3F-5501-F263512A4CA6}"/>
                </a:ext>
              </a:extLst>
            </p:cNvPr>
            <p:cNvSpPr/>
            <p:nvPr/>
          </p:nvSpPr>
          <p:spPr>
            <a:xfrm>
              <a:off x="6435775" y="2413425"/>
              <a:ext cx="650" cy="975"/>
            </a:xfrm>
            <a:custGeom>
              <a:avLst/>
              <a:gdLst/>
              <a:ahLst/>
              <a:cxnLst/>
              <a:rect l="l" t="t" r="r" b="b"/>
              <a:pathLst>
                <a:path w="26" h="39" extrusionOk="0">
                  <a:moveTo>
                    <a:pt x="1" y="0"/>
                  </a:moveTo>
                  <a:lnTo>
                    <a:pt x="1" y="0"/>
                  </a:lnTo>
                  <a:cubicBezTo>
                    <a:pt x="0" y="0"/>
                    <a:pt x="1" y="5"/>
                    <a:pt x="6" y="16"/>
                  </a:cubicBezTo>
                  <a:cubicBezTo>
                    <a:pt x="17" y="32"/>
                    <a:pt x="21" y="38"/>
                    <a:pt x="22" y="38"/>
                  </a:cubicBezTo>
                  <a:cubicBezTo>
                    <a:pt x="25" y="38"/>
                    <a:pt x="4"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974;p38">
              <a:extLst>
                <a:ext uri="{FF2B5EF4-FFF2-40B4-BE49-F238E27FC236}">
                  <a16:creationId xmlns:a16="http://schemas.microsoft.com/office/drawing/2014/main" id="{AFC83459-16B9-B9B1-72FF-E9031FBF82DF}"/>
                </a:ext>
              </a:extLst>
            </p:cNvPr>
            <p:cNvSpPr/>
            <p:nvPr/>
          </p:nvSpPr>
          <p:spPr>
            <a:xfrm>
              <a:off x="6429225" y="2403450"/>
              <a:ext cx="2550" cy="3850"/>
            </a:xfrm>
            <a:custGeom>
              <a:avLst/>
              <a:gdLst/>
              <a:ahLst/>
              <a:cxnLst/>
              <a:rect l="l" t="t" r="r" b="b"/>
              <a:pathLst>
                <a:path w="102" h="154" extrusionOk="0">
                  <a:moveTo>
                    <a:pt x="7" y="1"/>
                  </a:moveTo>
                  <a:lnTo>
                    <a:pt x="7" y="1"/>
                  </a:lnTo>
                  <a:cubicBezTo>
                    <a:pt x="1" y="1"/>
                    <a:pt x="2" y="17"/>
                    <a:pt x="18" y="58"/>
                  </a:cubicBezTo>
                  <a:cubicBezTo>
                    <a:pt x="42" y="94"/>
                    <a:pt x="77" y="118"/>
                    <a:pt x="101" y="153"/>
                  </a:cubicBezTo>
                  <a:cubicBezTo>
                    <a:pt x="101" y="118"/>
                    <a:pt x="25" y="1"/>
                    <a:pt x="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975;p38">
              <a:extLst>
                <a:ext uri="{FF2B5EF4-FFF2-40B4-BE49-F238E27FC236}">
                  <a16:creationId xmlns:a16="http://schemas.microsoft.com/office/drawing/2014/main" id="{579D47B2-86D1-734A-0DF7-5B482057DC4B}"/>
                </a:ext>
              </a:extLst>
            </p:cNvPr>
            <p:cNvSpPr/>
            <p:nvPr/>
          </p:nvSpPr>
          <p:spPr>
            <a:xfrm>
              <a:off x="6431150" y="2408450"/>
              <a:ext cx="2875" cy="4250"/>
            </a:xfrm>
            <a:custGeom>
              <a:avLst/>
              <a:gdLst/>
              <a:ahLst/>
              <a:cxnLst/>
              <a:rect l="l" t="t" r="r" b="b"/>
              <a:pathLst>
                <a:path w="115" h="170" extrusionOk="0">
                  <a:moveTo>
                    <a:pt x="12" y="1"/>
                  </a:moveTo>
                  <a:lnTo>
                    <a:pt x="12" y="1"/>
                  </a:lnTo>
                  <a:cubicBezTo>
                    <a:pt x="28" y="41"/>
                    <a:pt x="55" y="92"/>
                    <a:pt x="46" y="92"/>
                  </a:cubicBezTo>
                  <a:cubicBezTo>
                    <a:pt x="41" y="92"/>
                    <a:pt x="28" y="80"/>
                    <a:pt x="0" y="49"/>
                  </a:cubicBezTo>
                  <a:lnTo>
                    <a:pt x="0" y="49"/>
                  </a:lnTo>
                  <a:cubicBezTo>
                    <a:pt x="58" y="132"/>
                    <a:pt x="92" y="170"/>
                    <a:pt x="102" y="170"/>
                  </a:cubicBezTo>
                  <a:cubicBezTo>
                    <a:pt x="114" y="170"/>
                    <a:pt x="86" y="108"/>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76;p38">
              <a:extLst>
                <a:ext uri="{FF2B5EF4-FFF2-40B4-BE49-F238E27FC236}">
                  <a16:creationId xmlns:a16="http://schemas.microsoft.com/office/drawing/2014/main" id="{385ADE37-BB72-BE7F-9A6B-D4F4974AE000}"/>
                </a:ext>
              </a:extLst>
            </p:cNvPr>
            <p:cNvSpPr/>
            <p:nvPr/>
          </p:nvSpPr>
          <p:spPr>
            <a:xfrm>
              <a:off x="6425750" y="2403250"/>
              <a:ext cx="3925" cy="4350"/>
            </a:xfrm>
            <a:custGeom>
              <a:avLst/>
              <a:gdLst/>
              <a:ahLst/>
              <a:cxnLst/>
              <a:rect l="l" t="t" r="r" b="b"/>
              <a:pathLst>
                <a:path w="157" h="174" extrusionOk="0">
                  <a:moveTo>
                    <a:pt x="7" y="1"/>
                  </a:moveTo>
                  <a:cubicBezTo>
                    <a:pt x="2" y="1"/>
                    <a:pt x="0" y="6"/>
                    <a:pt x="2" y="18"/>
                  </a:cubicBezTo>
                  <a:cubicBezTo>
                    <a:pt x="50" y="66"/>
                    <a:pt x="109" y="114"/>
                    <a:pt x="157" y="173"/>
                  </a:cubicBezTo>
                  <a:cubicBezTo>
                    <a:pt x="117" y="124"/>
                    <a:pt x="29" y="1"/>
                    <a:pt x="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977;p38">
              <a:extLst>
                <a:ext uri="{FF2B5EF4-FFF2-40B4-BE49-F238E27FC236}">
                  <a16:creationId xmlns:a16="http://schemas.microsoft.com/office/drawing/2014/main" id="{0440DA2C-005E-2543-47C1-2676C3A875A6}"/>
                </a:ext>
              </a:extLst>
            </p:cNvPr>
            <p:cNvSpPr/>
            <p:nvPr/>
          </p:nvSpPr>
          <p:spPr>
            <a:xfrm>
              <a:off x="6400900" y="2374150"/>
              <a:ext cx="1400" cy="700"/>
            </a:xfrm>
            <a:custGeom>
              <a:avLst/>
              <a:gdLst/>
              <a:ahLst/>
              <a:cxnLst/>
              <a:rect l="l" t="t" r="r" b="b"/>
              <a:pathLst>
                <a:path w="56" h="28" extrusionOk="0">
                  <a:moveTo>
                    <a:pt x="6" y="0"/>
                  </a:moveTo>
                  <a:cubicBezTo>
                    <a:pt x="1" y="0"/>
                    <a:pt x="16" y="14"/>
                    <a:pt x="44" y="28"/>
                  </a:cubicBezTo>
                  <a:lnTo>
                    <a:pt x="56" y="28"/>
                  </a:lnTo>
                  <a:cubicBezTo>
                    <a:pt x="25" y="7"/>
                    <a:pt x="10" y="0"/>
                    <a:pt x="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978;p38">
              <a:extLst>
                <a:ext uri="{FF2B5EF4-FFF2-40B4-BE49-F238E27FC236}">
                  <a16:creationId xmlns:a16="http://schemas.microsoft.com/office/drawing/2014/main" id="{82ECCBDD-A546-739C-0610-A9EE515165E2}"/>
                </a:ext>
              </a:extLst>
            </p:cNvPr>
            <p:cNvSpPr/>
            <p:nvPr/>
          </p:nvSpPr>
          <p:spPr>
            <a:xfrm>
              <a:off x="6401400" y="2374525"/>
              <a:ext cx="900" cy="325"/>
            </a:xfrm>
            <a:custGeom>
              <a:avLst/>
              <a:gdLst/>
              <a:ahLst/>
              <a:cxnLst/>
              <a:rect l="l" t="t" r="r" b="b"/>
              <a:pathLst>
                <a:path w="36" h="13" extrusionOk="0">
                  <a:moveTo>
                    <a:pt x="0" y="1"/>
                  </a:moveTo>
                  <a:cubicBezTo>
                    <a:pt x="12" y="1"/>
                    <a:pt x="24" y="13"/>
                    <a:pt x="24" y="13"/>
                  </a:cubicBezTo>
                  <a:lnTo>
                    <a:pt x="36" y="13"/>
                  </a:lnTo>
                  <a:cubicBezTo>
                    <a:pt x="24" y="13"/>
                    <a:pt x="12"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979;p38">
              <a:extLst>
                <a:ext uri="{FF2B5EF4-FFF2-40B4-BE49-F238E27FC236}">
                  <a16:creationId xmlns:a16="http://schemas.microsoft.com/office/drawing/2014/main" id="{C728ED59-10C0-954A-CA16-6F734EEC662E}"/>
                </a:ext>
              </a:extLst>
            </p:cNvPr>
            <p:cNvSpPr/>
            <p:nvPr/>
          </p:nvSpPr>
          <p:spPr>
            <a:xfrm>
              <a:off x="6396925" y="2372150"/>
              <a:ext cx="4475" cy="2400"/>
            </a:xfrm>
            <a:custGeom>
              <a:avLst/>
              <a:gdLst/>
              <a:ahLst/>
              <a:cxnLst/>
              <a:rect l="l" t="t" r="r" b="b"/>
              <a:pathLst>
                <a:path w="179" h="96" extrusionOk="0">
                  <a:moveTo>
                    <a:pt x="0" y="0"/>
                  </a:moveTo>
                  <a:cubicBezTo>
                    <a:pt x="36" y="24"/>
                    <a:pt x="131" y="72"/>
                    <a:pt x="179" y="96"/>
                  </a:cubicBezTo>
                  <a:cubicBezTo>
                    <a:pt x="119" y="60"/>
                    <a:pt x="60" y="24"/>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80;p38">
              <a:extLst>
                <a:ext uri="{FF2B5EF4-FFF2-40B4-BE49-F238E27FC236}">
                  <a16:creationId xmlns:a16="http://schemas.microsoft.com/office/drawing/2014/main" id="{EFD0474D-FBDB-B135-6C6D-DD90B2058ABD}"/>
                </a:ext>
              </a:extLst>
            </p:cNvPr>
            <p:cNvSpPr/>
            <p:nvPr/>
          </p:nvSpPr>
          <p:spPr>
            <a:xfrm>
              <a:off x="6402275" y="2374825"/>
              <a:ext cx="325" cy="325"/>
            </a:xfrm>
            <a:custGeom>
              <a:avLst/>
              <a:gdLst/>
              <a:ahLst/>
              <a:cxnLst/>
              <a:rect l="l" t="t" r="r" b="b"/>
              <a:pathLst>
                <a:path w="13" h="13" extrusionOk="0">
                  <a:moveTo>
                    <a:pt x="1" y="1"/>
                  </a:moveTo>
                  <a:cubicBezTo>
                    <a:pt x="1" y="1"/>
                    <a:pt x="1" y="1"/>
                    <a:pt x="1" y="1"/>
                  </a:cubicBezTo>
                  <a:cubicBezTo>
                    <a:pt x="12" y="12"/>
                    <a:pt x="12" y="12"/>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81;p38">
              <a:extLst>
                <a:ext uri="{FF2B5EF4-FFF2-40B4-BE49-F238E27FC236}">
                  <a16:creationId xmlns:a16="http://schemas.microsoft.com/office/drawing/2014/main" id="{BE7E8915-BFA3-63BF-C350-9070D5EA3B8E}"/>
                </a:ext>
              </a:extLst>
            </p:cNvPr>
            <p:cNvSpPr/>
            <p:nvPr/>
          </p:nvSpPr>
          <p:spPr>
            <a:xfrm>
              <a:off x="6408225" y="2382875"/>
              <a:ext cx="2100" cy="2100"/>
            </a:xfrm>
            <a:custGeom>
              <a:avLst/>
              <a:gdLst/>
              <a:ahLst/>
              <a:cxnLst/>
              <a:rect l="l" t="t" r="r" b="b"/>
              <a:pathLst>
                <a:path w="84" h="84" extrusionOk="0">
                  <a:moveTo>
                    <a:pt x="1" y="0"/>
                  </a:moveTo>
                  <a:lnTo>
                    <a:pt x="1" y="0"/>
                  </a:lnTo>
                  <a:cubicBezTo>
                    <a:pt x="36" y="24"/>
                    <a:pt x="60" y="60"/>
                    <a:pt x="84" y="83"/>
                  </a:cubicBezTo>
                  <a:cubicBezTo>
                    <a:pt x="72" y="48"/>
                    <a:pt x="48" y="12"/>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82;p38">
              <a:extLst>
                <a:ext uri="{FF2B5EF4-FFF2-40B4-BE49-F238E27FC236}">
                  <a16:creationId xmlns:a16="http://schemas.microsoft.com/office/drawing/2014/main" id="{E026748B-B057-E7C6-D300-465C60E774E8}"/>
                </a:ext>
              </a:extLst>
            </p:cNvPr>
            <p:cNvSpPr/>
            <p:nvPr/>
          </p:nvSpPr>
          <p:spPr>
            <a:xfrm>
              <a:off x="6410600" y="2386725"/>
              <a:ext cx="1275" cy="825"/>
            </a:xfrm>
            <a:custGeom>
              <a:avLst/>
              <a:gdLst/>
              <a:ahLst/>
              <a:cxnLst/>
              <a:rect l="l" t="t" r="r" b="b"/>
              <a:pathLst>
                <a:path w="51" h="33" extrusionOk="0">
                  <a:moveTo>
                    <a:pt x="1" y="1"/>
                  </a:moveTo>
                  <a:cubicBezTo>
                    <a:pt x="34" y="23"/>
                    <a:pt x="49" y="32"/>
                    <a:pt x="50" y="32"/>
                  </a:cubicBezTo>
                  <a:cubicBezTo>
                    <a:pt x="51" y="32"/>
                    <a:pt x="33" y="2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83;p38">
              <a:extLst>
                <a:ext uri="{FF2B5EF4-FFF2-40B4-BE49-F238E27FC236}">
                  <a16:creationId xmlns:a16="http://schemas.microsoft.com/office/drawing/2014/main" id="{4D4EA625-70CA-370B-00FC-49A21A583589}"/>
                </a:ext>
              </a:extLst>
            </p:cNvPr>
            <p:cNvSpPr/>
            <p:nvPr/>
          </p:nvSpPr>
          <p:spPr>
            <a:xfrm>
              <a:off x="6396750" y="2374000"/>
              <a:ext cx="2925" cy="1850"/>
            </a:xfrm>
            <a:custGeom>
              <a:avLst/>
              <a:gdLst/>
              <a:ahLst/>
              <a:cxnLst/>
              <a:rect l="l" t="t" r="r" b="b"/>
              <a:pathLst>
                <a:path w="117" h="74" extrusionOk="0">
                  <a:moveTo>
                    <a:pt x="1" y="0"/>
                  </a:moveTo>
                  <a:cubicBezTo>
                    <a:pt x="23" y="12"/>
                    <a:pt x="44" y="23"/>
                    <a:pt x="55" y="34"/>
                  </a:cubicBezTo>
                  <a:cubicBezTo>
                    <a:pt x="55" y="34"/>
                    <a:pt x="79" y="57"/>
                    <a:pt x="91" y="57"/>
                  </a:cubicBezTo>
                  <a:cubicBezTo>
                    <a:pt x="107" y="68"/>
                    <a:pt x="115" y="74"/>
                    <a:pt x="116" y="74"/>
                  </a:cubicBezTo>
                  <a:cubicBezTo>
                    <a:pt x="117" y="74"/>
                    <a:pt x="105" y="65"/>
                    <a:pt x="79" y="45"/>
                  </a:cubicBezTo>
                  <a:cubicBezTo>
                    <a:pt x="46" y="23"/>
                    <a:pt x="23" y="12"/>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84;p38">
              <a:extLst>
                <a:ext uri="{FF2B5EF4-FFF2-40B4-BE49-F238E27FC236}">
                  <a16:creationId xmlns:a16="http://schemas.microsoft.com/office/drawing/2014/main" id="{0467D074-6FDC-E1EA-3074-F3077294F0A2}"/>
                </a:ext>
              </a:extLst>
            </p:cNvPr>
            <p:cNvSpPr/>
            <p:nvPr/>
          </p:nvSpPr>
          <p:spPr>
            <a:xfrm>
              <a:off x="6404050" y="2379600"/>
              <a:ext cx="325" cy="150"/>
            </a:xfrm>
            <a:custGeom>
              <a:avLst/>
              <a:gdLst/>
              <a:ahLst/>
              <a:cxnLst/>
              <a:rect l="l" t="t" r="r" b="b"/>
              <a:pathLst>
                <a:path w="13" h="6" extrusionOk="0">
                  <a:moveTo>
                    <a:pt x="1" y="0"/>
                  </a:moveTo>
                  <a:cubicBezTo>
                    <a:pt x="9" y="0"/>
                    <a:pt x="12" y="5"/>
                    <a:pt x="12" y="5"/>
                  </a:cubicBezTo>
                  <a:cubicBezTo>
                    <a:pt x="13" y="5"/>
                    <a:pt x="13" y="4"/>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85;p38">
              <a:extLst>
                <a:ext uri="{FF2B5EF4-FFF2-40B4-BE49-F238E27FC236}">
                  <a16:creationId xmlns:a16="http://schemas.microsoft.com/office/drawing/2014/main" id="{A674FF8E-7DC1-F2AD-4A3C-DB89C4B97360}"/>
                </a:ext>
              </a:extLst>
            </p:cNvPr>
            <p:cNvSpPr/>
            <p:nvPr/>
          </p:nvSpPr>
          <p:spPr>
            <a:xfrm>
              <a:off x="6389475" y="2368575"/>
              <a:ext cx="1800" cy="1800"/>
            </a:xfrm>
            <a:custGeom>
              <a:avLst/>
              <a:gdLst/>
              <a:ahLst/>
              <a:cxnLst/>
              <a:rect l="l" t="t" r="r" b="b"/>
              <a:pathLst>
                <a:path w="72" h="72" extrusionOk="0">
                  <a:moveTo>
                    <a:pt x="1" y="1"/>
                  </a:moveTo>
                  <a:cubicBezTo>
                    <a:pt x="24" y="24"/>
                    <a:pt x="48" y="48"/>
                    <a:pt x="72" y="72"/>
                  </a:cubicBezTo>
                  <a:cubicBezTo>
                    <a:pt x="60" y="48"/>
                    <a:pt x="12"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86;p38">
              <a:extLst>
                <a:ext uri="{FF2B5EF4-FFF2-40B4-BE49-F238E27FC236}">
                  <a16:creationId xmlns:a16="http://schemas.microsoft.com/office/drawing/2014/main" id="{A26E96EF-1875-29F7-3082-CD8500471CAA}"/>
                </a:ext>
              </a:extLst>
            </p:cNvPr>
            <p:cNvSpPr/>
            <p:nvPr/>
          </p:nvSpPr>
          <p:spPr>
            <a:xfrm>
              <a:off x="6403775" y="2378775"/>
              <a:ext cx="300" cy="250"/>
            </a:xfrm>
            <a:custGeom>
              <a:avLst/>
              <a:gdLst/>
              <a:ahLst/>
              <a:cxnLst/>
              <a:rect l="l" t="t" r="r" b="b"/>
              <a:pathLst>
                <a:path w="12" h="10" extrusionOk="0">
                  <a:moveTo>
                    <a:pt x="2" y="0"/>
                  </a:moveTo>
                  <a:cubicBezTo>
                    <a:pt x="0" y="0"/>
                    <a:pt x="0" y="3"/>
                    <a:pt x="0" y="9"/>
                  </a:cubicBezTo>
                  <a:lnTo>
                    <a:pt x="12" y="9"/>
                  </a:lnTo>
                  <a:cubicBezTo>
                    <a:pt x="6" y="3"/>
                    <a:pt x="3" y="0"/>
                    <a:pt x="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87;p38">
              <a:extLst>
                <a:ext uri="{FF2B5EF4-FFF2-40B4-BE49-F238E27FC236}">
                  <a16:creationId xmlns:a16="http://schemas.microsoft.com/office/drawing/2014/main" id="{7880BED7-AF0B-C3DE-189F-C5262AE6B140}"/>
                </a:ext>
              </a:extLst>
            </p:cNvPr>
            <p:cNvSpPr/>
            <p:nvPr/>
          </p:nvSpPr>
          <p:spPr>
            <a:xfrm>
              <a:off x="6378475" y="2363200"/>
              <a:ext cx="7150" cy="4200"/>
            </a:xfrm>
            <a:custGeom>
              <a:avLst/>
              <a:gdLst/>
              <a:ahLst/>
              <a:cxnLst/>
              <a:rect l="l" t="t" r="r" b="b"/>
              <a:pathLst>
                <a:path w="286" h="168" extrusionOk="0">
                  <a:moveTo>
                    <a:pt x="44" y="0"/>
                  </a:moveTo>
                  <a:cubicBezTo>
                    <a:pt x="29" y="0"/>
                    <a:pt x="14" y="4"/>
                    <a:pt x="0" y="13"/>
                  </a:cubicBezTo>
                  <a:cubicBezTo>
                    <a:pt x="83" y="49"/>
                    <a:pt x="167" y="108"/>
                    <a:pt x="250" y="144"/>
                  </a:cubicBezTo>
                  <a:cubicBezTo>
                    <a:pt x="226" y="156"/>
                    <a:pt x="238" y="144"/>
                    <a:pt x="286" y="168"/>
                  </a:cubicBezTo>
                  <a:cubicBezTo>
                    <a:pt x="225" y="127"/>
                    <a:pt x="130" y="0"/>
                    <a:pt x="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88;p38">
              <a:extLst>
                <a:ext uri="{FF2B5EF4-FFF2-40B4-BE49-F238E27FC236}">
                  <a16:creationId xmlns:a16="http://schemas.microsoft.com/office/drawing/2014/main" id="{50482394-F361-2168-69F3-9249B5478541}"/>
                </a:ext>
              </a:extLst>
            </p:cNvPr>
            <p:cNvSpPr/>
            <p:nvPr/>
          </p:nvSpPr>
          <p:spPr>
            <a:xfrm>
              <a:off x="6414175" y="2394175"/>
              <a:ext cx="325" cy="325"/>
            </a:xfrm>
            <a:custGeom>
              <a:avLst/>
              <a:gdLst/>
              <a:ahLst/>
              <a:cxnLst/>
              <a:rect l="l" t="t" r="r" b="b"/>
              <a:pathLst>
                <a:path w="13" h="13" extrusionOk="0">
                  <a:moveTo>
                    <a:pt x="13" y="12"/>
                  </a:moveTo>
                  <a:cubicBezTo>
                    <a:pt x="13" y="12"/>
                    <a:pt x="13" y="12"/>
                    <a:pt x="13" y="12"/>
                  </a:cubicBezTo>
                  <a:cubicBezTo>
                    <a:pt x="1" y="0"/>
                    <a:pt x="1" y="0"/>
                    <a:pt x="13"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89;p38">
              <a:extLst>
                <a:ext uri="{FF2B5EF4-FFF2-40B4-BE49-F238E27FC236}">
                  <a16:creationId xmlns:a16="http://schemas.microsoft.com/office/drawing/2014/main" id="{AF0D101F-F908-BA59-67B4-84A2815AA1CE}"/>
                </a:ext>
              </a:extLst>
            </p:cNvPr>
            <p:cNvSpPr/>
            <p:nvPr/>
          </p:nvSpPr>
          <p:spPr>
            <a:xfrm>
              <a:off x="6375200" y="2361725"/>
              <a:ext cx="3575" cy="675"/>
            </a:xfrm>
            <a:custGeom>
              <a:avLst/>
              <a:gdLst/>
              <a:ahLst/>
              <a:cxnLst/>
              <a:rect l="l" t="t" r="r" b="b"/>
              <a:pathLst>
                <a:path w="143" h="27" extrusionOk="0">
                  <a:moveTo>
                    <a:pt x="0" y="1"/>
                  </a:moveTo>
                  <a:cubicBezTo>
                    <a:pt x="36" y="22"/>
                    <a:pt x="63" y="26"/>
                    <a:pt x="89" y="26"/>
                  </a:cubicBezTo>
                  <a:cubicBezTo>
                    <a:pt x="107" y="26"/>
                    <a:pt x="124" y="24"/>
                    <a:pt x="143" y="24"/>
                  </a:cubicBezTo>
                  <a:cubicBezTo>
                    <a:pt x="95" y="13"/>
                    <a:pt x="48" y="13"/>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90;p38">
              <a:extLst>
                <a:ext uri="{FF2B5EF4-FFF2-40B4-BE49-F238E27FC236}">
                  <a16:creationId xmlns:a16="http://schemas.microsoft.com/office/drawing/2014/main" id="{8CADE8E4-512B-C6D8-CF3C-BC60C9BC7D1B}"/>
                </a:ext>
              </a:extLst>
            </p:cNvPr>
            <p:cNvSpPr/>
            <p:nvPr/>
          </p:nvSpPr>
          <p:spPr>
            <a:xfrm>
              <a:off x="6369525" y="2358750"/>
              <a:ext cx="2125" cy="650"/>
            </a:xfrm>
            <a:custGeom>
              <a:avLst/>
              <a:gdLst/>
              <a:ahLst/>
              <a:cxnLst/>
              <a:rect l="l" t="t" r="r" b="b"/>
              <a:pathLst>
                <a:path w="85" h="26" extrusionOk="0">
                  <a:moveTo>
                    <a:pt x="1" y="1"/>
                  </a:moveTo>
                  <a:cubicBezTo>
                    <a:pt x="15" y="20"/>
                    <a:pt x="26" y="25"/>
                    <a:pt x="35" y="25"/>
                  </a:cubicBezTo>
                  <a:cubicBezTo>
                    <a:pt x="50" y="25"/>
                    <a:pt x="63" y="13"/>
                    <a:pt x="84" y="13"/>
                  </a:cubicBezTo>
                  <a:cubicBezTo>
                    <a:pt x="60" y="13"/>
                    <a:pt x="25"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91;p38">
              <a:extLst>
                <a:ext uri="{FF2B5EF4-FFF2-40B4-BE49-F238E27FC236}">
                  <a16:creationId xmlns:a16="http://schemas.microsoft.com/office/drawing/2014/main" id="{27EE67F9-6324-4853-605A-EBA82AAC0108}"/>
                </a:ext>
              </a:extLst>
            </p:cNvPr>
            <p:cNvSpPr/>
            <p:nvPr/>
          </p:nvSpPr>
          <p:spPr>
            <a:xfrm>
              <a:off x="6250775" y="2615925"/>
              <a:ext cx="325" cy="1525"/>
            </a:xfrm>
            <a:custGeom>
              <a:avLst/>
              <a:gdLst/>
              <a:ahLst/>
              <a:cxnLst/>
              <a:rect l="l" t="t" r="r" b="b"/>
              <a:pathLst>
                <a:path w="13" h="61" extrusionOk="0">
                  <a:moveTo>
                    <a:pt x="0" y="1"/>
                  </a:moveTo>
                  <a:lnTo>
                    <a:pt x="12" y="60"/>
                  </a:lnTo>
                  <a:cubicBezTo>
                    <a:pt x="12" y="24"/>
                    <a:pt x="12" y="13"/>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92;p38">
              <a:extLst>
                <a:ext uri="{FF2B5EF4-FFF2-40B4-BE49-F238E27FC236}">
                  <a16:creationId xmlns:a16="http://schemas.microsoft.com/office/drawing/2014/main" id="{E4DEC621-CBB3-69FC-18A5-15E1A6B08B85}"/>
                </a:ext>
              </a:extLst>
            </p:cNvPr>
            <p:cNvSpPr/>
            <p:nvPr/>
          </p:nvSpPr>
          <p:spPr>
            <a:xfrm>
              <a:off x="6249275" y="2603425"/>
              <a:ext cx="475" cy="650"/>
            </a:xfrm>
            <a:custGeom>
              <a:avLst/>
              <a:gdLst/>
              <a:ahLst/>
              <a:cxnLst/>
              <a:rect l="l" t="t" r="r" b="b"/>
              <a:pathLst>
                <a:path w="19" h="26" extrusionOk="0">
                  <a:moveTo>
                    <a:pt x="1" y="1"/>
                  </a:moveTo>
                  <a:cubicBezTo>
                    <a:pt x="8" y="15"/>
                    <a:pt x="15" y="25"/>
                    <a:pt x="17" y="25"/>
                  </a:cubicBezTo>
                  <a:cubicBezTo>
                    <a:pt x="18" y="25"/>
                    <a:pt x="17" y="22"/>
                    <a:pt x="13" y="12"/>
                  </a:cubicBez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93;p38">
              <a:extLst>
                <a:ext uri="{FF2B5EF4-FFF2-40B4-BE49-F238E27FC236}">
                  <a16:creationId xmlns:a16="http://schemas.microsoft.com/office/drawing/2014/main" id="{BFEA30AC-4499-8AC6-C985-738502A2311C}"/>
                </a:ext>
              </a:extLst>
            </p:cNvPr>
            <p:cNvSpPr/>
            <p:nvPr/>
          </p:nvSpPr>
          <p:spPr>
            <a:xfrm>
              <a:off x="6204925" y="2402500"/>
              <a:ext cx="3600" cy="3300"/>
            </a:xfrm>
            <a:custGeom>
              <a:avLst/>
              <a:gdLst/>
              <a:ahLst/>
              <a:cxnLst/>
              <a:rect l="l" t="t" r="r" b="b"/>
              <a:pathLst>
                <a:path w="144" h="132" extrusionOk="0">
                  <a:moveTo>
                    <a:pt x="144" y="1"/>
                  </a:moveTo>
                  <a:lnTo>
                    <a:pt x="144" y="1"/>
                  </a:lnTo>
                  <a:cubicBezTo>
                    <a:pt x="72" y="25"/>
                    <a:pt x="25" y="72"/>
                    <a:pt x="1" y="132"/>
                  </a:cubicBezTo>
                  <a:cubicBezTo>
                    <a:pt x="17" y="120"/>
                    <a:pt x="24" y="116"/>
                    <a:pt x="27" y="115"/>
                  </a:cubicBezTo>
                  <a:lnTo>
                    <a:pt x="27" y="115"/>
                  </a:lnTo>
                  <a:cubicBezTo>
                    <a:pt x="23" y="119"/>
                    <a:pt x="23" y="120"/>
                    <a:pt x="23" y="120"/>
                  </a:cubicBezTo>
                  <a:cubicBezTo>
                    <a:pt x="24" y="120"/>
                    <a:pt x="30" y="115"/>
                    <a:pt x="28" y="115"/>
                  </a:cubicBezTo>
                  <a:lnTo>
                    <a:pt x="28" y="115"/>
                  </a:lnTo>
                  <a:cubicBezTo>
                    <a:pt x="28" y="115"/>
                    <a:pt x="27" y="115"/>
                    <a:pt x="27" y="115"/>
                  </a:cubicBezTo>
                  <a:lnTo>
                    <a:pt x="27" y="115"/>
                  </a:lnTo>
                  <a:cubicBezTo>
                    <a:pt x="36" y="104"/>
                    <a:pt x="65" y="75"/>
                    <a:pt x="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94;p38">
              <a:extLst>
                <a:ext uri="{FF2B5EF4-FFF2-40B4-BE49-F238E27FC236}">
                  <a16:creationId xmlns:a16="http://schemas.microsoft.com/office/drawing/2014/main" id="{215142AD-A758-8EA8-6CA8-4E37D31E0823}"/>
                </a:ext>
              </a:extLst>
            </p:cNvPr>
            <p:cNvSpPr/>
            <p:nvPr/>
          </p:nvSpPr>
          <p:spPr>
            <a:xfrm>
              <a:off x="6285900" y="2350725"/>
              <a:ext cx="5975" cy="1200"/>
            </a:xfrm>
            <a:custGeom>
              <a:avLst/>
              <a:gdLst/>
              <a:ahLst/>
              <a:cxnLst/>
              <a:rect l="l" t="t" r="r" b="b"/>
              <a:pathLst>
                <a:path w="239" h="48" extrusionOk="0">
                  <a:moveTo>
                    <a:pt x="238" y="0"/>
                  </a:moveTo>
                  <a:cubicBezTo>
                    <a:pt x="155" y="0"/>
                    <a:pt x="72" y="12"/>
                    <a:pt x="0" y="48"/>
                  </a:cubicBezTo>
                  <a:cubicBezTo>
                    <a:pt x="84" y="48"/>
                    <a:pt x="167" y="36"/>
                    <a:pt x="2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95;p38">
              <a:extLst>
                <a:ext uri="{FF2B5EF4-FFF2-40B4-BE49-F238E27FC236}">
                  <a16:creationId xmlns:a16="http://schemas.microsoft.com/office/drawing/2014/main" id="{FEB886FC-9B62-3AD9-E75F-2A3D47A0B864}"/>
                </a:ext>
              </a:extLst>
            </p:cNvPr>
            <p:cNvSpPr/>
            <p:nvPr/>
          </p:nvSpPr>
          <p:spPr>
            <a:xfrm>
              <a:off x="6285900" y="2351500"/>
              <a:ext cx="950" cy="425"/>
            </a:xfrm>
            <a:custGeom>
              <a:avLst/>
              <a:gdLst/>
              <a:ahLst/>
              <a:cxnLst/>
              <a:rect l="l" t="t" r="r" b="b"/>
              <a:pathLst>
                <a:path w="38" h="17" extrusionOk="0">
                  <a:moveTo>
                    <a:pt x="35" y="1"/>
                  </a:moveTo>
                  <a:cubicBezTo>
                    <a:pt x="33" y="1"/>
                    <a:pt x="24" y="5"/>
                    <a:pt x="0" y="17"/>
                  </a:cubicBezTo>
                  <a:cubicBezTo>
                    <a:pt x="8" y="17"/>
                    <a:pt x="37" y="1"/>
                    <a:pt x="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96;p38">
              <a:extLst>
                <a:ext uri="{FF2B5EF4-FFF2-40B4-BE49-F238E27FC236}">
                  <a16:creationId xmlns:a16="http://schemas.microsoft.com/office/drawing/2014/main" id="{5030BD54-3545-52B6-A6B5-199452809372}"/>
                </a:ext>
              </a:extLst>
            </p:cNvPr>
            <p:cNvSpPr/>
            <p:nvPr/>
          </p:nvSpPr>
          <p:spPr>
            <a:xfrm>
              <a:off x="6412400" y="2546575"/>
              <a:ext cx="325" cy="325"/>
            </a:xfrm>
            <a:custGeom>
              <a:avLst/>
              <a:gdLst/>
              <a:ahLst/>
              <a:cxnLst/>
              <a:rect l="l" t="t" r="r" b="b"/>
              <a:pathLst>
                <a:path w="13" h="13" extrusionOk="0">
                  <a:moveTo>
                    <a:pt x="12" y="0"/>
                  </a:moveTo>
                  <a:cubicBezTo>
                    <a:pt x="0" y="0"/>
                    <a:pt x="0" y="0"/>
                    <a:pt x="0" y="12"/>
                  </a:cubicBez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97;p38">
              <a:extLst>
                <a:ext uri="{FF2B5EF4-FFF2-40B4-BE49-F238E27FC236}">
                  <a16:creationId xmlns:a16="http://schemas.microsoft.com/office/drawing/2014/main" id="{A336FD9F-E3D2-BC05-0640-50B4BCC00440}"/>
                </a:ext>
              </a:extLst>
            </p:cNvPr>
            <p:cNvSpPr/>
            <p:nvPr/>
          </p:nvSpPr>
          <p:spPr>
            <a:xfrm>
              <a:off x="6342750" y="2350725"/>
              <a:ext cx="825" cy="150"/>
            </a:xfrm>
            <a:custGeom>
              <a:avLst/>
              <a:gdLst/>
              <a:ahLst/>
              <a:cxnLst/>
              <a:rect l="l" t="t" r="r" b="b"/>
              <a:pathLst>
                <a:path w="33" h="6" extrusionOk="0">
                  <a:moveTo>
                    <a:pt x="0" y="0"/>
                  </a:moveTo>
                  <a:lnTo>
                    <a:pt x="0" y="0"/>
                  </a:lnTo>
                  <a:cubicBezTo>
                    <a:pt x="20" y="4"/>
                    <a:pt x="28" y="5"/>
                    <a:pt x="29" y="5"/>
                  </a:cubicBezTo>
                  <a:cubicBezTo>
                    <a:pt x="32" y="5"/>
                    <a:pt x="8"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98;p38">
              <a:extLst>
                <a:ext uri="{FF2B5EF4-FFF2-40B4-BE49-F238E27FC236}">
                  <a16:creationId xmlns:a16="http://schemas.microsoft.com/office/drawing/2014/main" id="{D63B3C87-4BD3-1A0F-709C-891E4303A93D}"/>
                </a:ext>
              </a:extLst>
            </p:cNvPr>
            <p:cNvSpPr/>
            <p:nvPr/>
          </p:nvSpPr>
          <p:spPr>
            <a:xfrm>
              <a:off x="6272500" y="2361125"/>
              <a:ext cx="625" cy="25"/>
            </a:xfrm>
            <a:custGeom>
              <a:avLst/>
              <a:gdLst/>
              <a:ahLst/>
              <a:cxnLst/>
              <a:rect l="l" t="t" r="r" b="b"/>
              <a:pathLst>
                <a:path w="25" h="1" extrusionOk="0">
                  <a:moveTo>
                    <a:pt x="12" y="1"/>
                  </a:moveTo>
                  <a:lnTo>
                    <a:pt x="0" y="1"/>
                  </a:lnTo>
                  <a:cubicBezTo>
                    <a:pt x="24" y="1"/>
                    <a:pt x="12"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99;p38">
              <a:extLst>
                <a:ext uri="{FF2B5EF4-FFF2-40B4-BE49-F238E27FC236}">
                  <a16:creationId xmlns:a16="http://schemas.microsoft.com/office/drawing/2014/main" id="{29C89941-4524-00E3-C3D3-35834CB4BEC8}"/>
                </a:ext>
              </a:extLst>
            </p:cNvPr>
            <p:cNvSpPr/>
            <p:nvPr/>
          </p:nvSpPr>
          <p:spPr>
            <a:xfrm>
              <a:off x="6343050" y="2350725"/>
              <a:ext cx="2100" cy="600"/>
            </a:xfrm>
            <a:custGeom>
              <a:avLst/>
              <a:gdLst/>
              <a:ahLst/>
              <a:cxnLst/>
              <a:rect l="l" t="t" r="r" b="b"/>
              <a:pathLst>
                <a:path w="84" h="24" extrusionOk="0">
                  <a:moveTo>
                    <a:pt x="0" y="0"/>
                  </a:moveTo>
                  <a:lnTo>
                    <a:pt x="0" y="0"/>
                  </a:lnTo>
                  <a:cubicBezTo>
                    <a:pt x="8" y="8"/>
                    <a:pt x="20" y="11"/>
                    <a:pt x="41" y="15"/>
                  </a:cubicBezTo>
                  <a:lnTo>
                    <a:pt x="41" y="15"/>
                  </a:lnTo>
                  <a:cubicBezTo>
                    <a:pt x="29" y="10"/>
                    <a:pt x="16" y="5"/>
                    <a:pt x="0" y="0"/>
                  </a:cubicBezTo>
                  <a:close/>
                  <a:moveTo>
                    <a:pt x="41" y="15"/>
                  </a:moveTo>
                  <a:cubicBezTo>
                    <a:pt x="56" y="20"/>
                    <a:pt x="70" y="24"/>
                    <a:pt x="84" y="24"/>
                  </a:cubicBezTo>
                  <a:cubicBezTo>
                    <a:pt x="66" y="20"/>
                    <a:pt x="52" y="17"/>
                    <a:pt x="41" y="1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00;p38">
              <a:extLst>
                <a:ext uri="{FF2B5EF4-FFF2-40B4-BE49-F238E27FC236}">
                  <a16:creationId xmlns:a16="http://schemas.microsoft.com/office/drawing/2014/main" id="{762829B5-85E1-FCE4-63AE-8C8F596AA04A}"/>
                </a:ext>
              </a:extLst>
            </p:cNvPr>
            <p:cNvSpPr/>
            <p:nvPr/>
          </p:nvSpPr>
          <p:spPr>
            <a:xfrm>
              <a:off x="6340650" y="2350300"/>
              <a:ext cx="2425" cy="450"/>
            </a:xfrm>
            <a:custGeom>
              <a:avLst/>
              <a:gdLst/>
              <a:ahLst/>
              <a:cxnLst/>
              <a:rect l="l" t="t" r="r" b="b"/>
              <a:pathLst>
                <a:path w="97" h="18" extrusionOk="0">
                  <a:moveTo>
                    <a:pt x="32" y="0"/>
                  </a:moveTo>
                  <a:cubicBezTo>
                    <a:pt x="22" y="0"/>
                    <a:pt x="11" y="2"/>
                    <a:pt x="1" y="5"/>
                  </a:cubicBezTo>
                  <a:cubicBezTo>
                    <a:pt x="37" y="5"/>
                    <a:pt x="60" y="17"/>
                    <a:pt x="96" y="17"/>
                  </a:cubicBezTo>
                  <a:cubicBezTo>
                    <a:pt x="79" y="9"/>
                    <a:pt x="57" y="0"/>
                    <a:pt x="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01;p38">
              <a:extLst>
                <a:ext uri="{FF2B5EF4-FFF2-40B4-BE49-F238E27FC236}">
                  <a16:creationId xmlns:a16="http://schemas.microsoft.com/office/drawing/2014/main" id="{C03A6695-9D15-7389-4A98-10F231EC8443}"/>
                </a:ext>
              </a:extLst>
            </p:cNvPr>
            <p:cNvSpPr/>
            <p:nvPr/>
          </p:nvSpPr>
          <p:spPr>
            <a:xfrm>
              <a:off x="6198375" y="2440600"/>
              <a:ext cx="325" cy="625"/>
            </a:xfrm>
            <a:custGeom>
              <a:avLst/>
              <a:gdLst/>
              <a:ahLst/>
              <a:cxnLst/>
              <a:rect l="l" t="t" r="r" b="b"/>
              <a:pathLst>
                <a:path w="13" h="25" extrusionOk="0">
                  <a:moveTo>
                    <a:pt x="13" y="25"/>
                  </a:moveTo>
                  <a:cubicBezTo>
                    <a:pt x="1" y="1"/>
                    <a:pt x="13" y="25"/>
                    <a:pt x="13" y="2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02;p38">
              <a:extLst>
                <a:ext uri="{FF2B5EF4-FFF2-40B4-BE49-F238E27FC236}">
                  <a16:creationId xmlns:a16="http://schemas.microsoft.com/office/drawing/2014/main" id="{AC9BDD3B-CD73-5ED4-BA1F-32B1DB5C50BF}"/>
                </a:ext>
              </a:extLst>
            </p:cNvPr>
            <p:cNvSpPr/>
            <p:nvPr/>
          </p:nvSpPr>
          <p:spPr>
            <a:xfrm>
              <a:off x="6195700" y="2441200"/>
              <a:ext cx="2700" cy="5100"/>
            </a:xfrm>
            <a:custGeom>
              <a:avLst/>
              <a:gdLst/>
              <a:ahLst/>
              <a:cxnLst/>
              <a:rect l="l" t="t" r="r" b="b"/>
              <a:pathLst>
                <a:path w="108" h="204" extrusionOk="0">
                  <a:moveTo>
                    <a:pt x="108" y="1"/>
                  </a:moveTo>
                  <a:lnTo>
                    <a:pt x="108" y="1"/>
                  </a:lnTo>
                  <a:cubicBezTo>
                    <a:pt x="24" y="13"/>
                    <a:pt x="1" y="36"/>
                    <a:pt x="48" y="108"/>
                  </a:cubicBezTo>
                  <a:cubicBezTo>
                    <a:pt x="48" y="110"/>
                    <a:pt x="48" y="114"/>
                    <a:pt x="48" y="120"/>
                  </a:cubicBezTo>
                  <a:cubicBezTo>
                    <a:pt x="60" y="144"/>
                    <a:pt x="84" y="191"/>
                    <a:pt x="96" y="203"/>
                  </a:cubicBezTo>
                  <a:cubicBezTo>
                    <a:pt x="84" y="132"/>
                    <a:pt x="84" y="60"/>
                    <a:pt x="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03;p38">
              <a:extLst>
                <a:ext uri="{FF2B5EF4-FFF2-40B4-BE49-F238E27FC236}">
                  <a16:creationId xmlns:a16="http://schemas.microsoft.com/office/drawing/2014/main" id="{B56AFD1E-BE89-6B01-B1D4-9901A8F3B296}"/>
                </a:ext>
              </a:extLst>
            </p:cNvPr>
            <p:cNvSpPr/>
            <p:nvPr/>
          </p:nvSpPr>
          <p:spPr>
            <a:xfrm>
              <a:off x="6253750" y="2372450"/>
              <a:ext cx="2100" cy="725"/>
            </a:xfrm>
            <a:custGeom>
              <a:avLst/>
              <a:gdLst/>
              <a:ahLst/>
              <a:cxnLst/>
              <a:rect l="l" t="t" r="r" b="b"/>
              <a:pathLst>
                <a:path w="84" h="29" extrusionOk="0">
                  <a:moveTo>
                    <a:pt x="84" y="0"/>
                  </a:moveTo>
                  <a:cubicBezTo>
                    <a:pt x="48" y="12"/>
                    <a:pt x="24" y="24"/>
                    <a:pt x="0" y="24"/>
                  </a:cubicBezTo>
                  <a:cubicBezTo>
                    <a:pt x="0" y="27"/>
                    <a:pt x="2" y="29"/>
                    <a:pt x="6" y="29"/>
                  </a:cubicBezTo>
                  <a:cubicBezTo>
                    <a:pt x="16" y="29"/>
                    <a:pt x="40" y="18"/>
                    <a:pt x="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04;p38">
              <a:extLst>
                <a:ext uri="{FF2B5EF4-FFF2-40B4-BE49-F238E27FC236}">
                  <a16:creationId xmlns:a16="http://schemas.microsoft.com/office/drawing/2014/main" id="{4B6D37E7-E5E3-497A-A2FF-F8AC7C377466}"/>
                </a:ext>
              </a:extLst>
            </p:cNvPr>
            <p:cNvSpPr/>
            <p:nvPr/>
          </p:nvSpPr>
          <p:spPr>
            <a:xfrm>
              <a:off x="6355250" y="2353400"/>
              <a:ext cx="3300" cy="925"/>
            </a:xfrm>
            <a:custGeom>
              <a:avLst/>
              <a:gdLst/>
              <a:ahLst/>
              <a:cxnLst/>
              <a:rect l="l" t="t" r="r" b="b"/>
              <a:pathLst>
                <a:path w="132" h="37" extrusionOk="0">
                  <a:moveTo>
                    <a:pt x="0" y="0"/>
                  </a:moveTo>
                  <a:lnTo>
                    <a:pt x="0" y="0"/>
                  </a:lnTo>
                  <a:cubicBezTo>
                    <a:pt x="43" y="17"/>
                    <a:pt x="79" y="22"/>
                    <a:pt x="105" y="28"/>
                  </a:cubicBezTo>
                  <a:lnTo>
                    <a:pt x="105" y="28"/>
                  </a:lnTo>
                  <a:cubicBezTo>
                    <a:pt x="74" y="19"/>
                    <a:pt x="37" y="9"/>
                    <a:pt x="0" y="0"/>
                  </a:cubicBezTo>
                  <a:close/>
                  <a:moveTo>
                    <a:pt x="105" y="28"/>
                  </a:moveTo>
                  <a:cubicBezTo>
                    <a:pt x="114" y="31"/>
                    <a:pt x="123" y="33"/>
                    <a:pt x="131" y="36"/>
                  </a:cubicBezTo>
                  <a:cubicBezTo>
                    <a:pt x="124" y="33"/>
                    <a:pt x="116" y="30"/>
                    <a:pt x="105" y="2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05;p38">
              <a:extLst>
                <a:ext uri="{FF2B5EF4-FFF2-40B4-BE49-F238E27FC236}">
                  <a16:creationId xmlns:a16="http://schemas.microsoft.com/office/drawing/2014/main" id="{D1A47E95-CF3F-DE73-713D-861D11F8D565}"/>
                </a:ext>
              </a:extLst>
            </p:cNvPr>
            <p:cNvSpPr/>
            <p:nvPr/>
          </p:nvSpPr>
          <p:spPr>
            <a:xfrm>
              <a:off x="6360600" y="2357850"/>
              <a:ext cx="4500" cy="2125"/>
            </a:xfrm>
            <a:custGeom>
              <a:avLst/>
              <a:gdLst/>
              <a:ahLst/>
              <a:cxnLst/>
              <a:rect l="l" t="t" r="r" b="b"/>
              <a:pathLst>
                <a:path w="180" h="85" extrusionOk="0">
                  <a:moveTo>
                    <a:pt x="1" y="1"/>
                  </a:moveTo>
                  <a:cubicBezTo>
                    <a:pt x="1" y="25"/>
                    <a:pt x="24" y="25"/>
                    <a:pt x="36" y="25"/>
                  </a:cubicBezTo>
                  <a:cubicBezTo>
                    <a:pt x="72" y="60"/>
                    <a:pt x="120" y="84"/>
                    <a:pt x="179" y="84"/>
                  </a:cubicBezTo>
                  <a:cubicBezTo>
                    <a:pt x="132" y="25"/>
                    <a:pt x="96" y="25"/>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06;p38">
              <a:extLst>
                <a:ext uri="{FF2B5EF4-FFF2-40B4-BE49-F238E27FC236}">
                  <a16:creationId xmlns:a16="http://schemas.microsoft.com/office/drawing/2014/main" id="{D6DF1F14-3E61-9688-54B8-61E710FC77B6}"/>
                </a:ext>
              </a:extLst>
            </p:cNvPr>
            <p:cNvSpPr/>
            <p:nvPr/>
          </p:nvSpPr>
          <p:spPr>
            <a:xfrm>
              <a:off x="6365375" y="2360250"/>
              <a:ext cx="2275" cy="600"/>
            </a:xfrm>
            <a:custGeom>
              <a:avLst/>
              <a:gdLst/>
              <a:ahLst/>
              <a:cxnLst/>
              <a:rect l="l" t="t" r="r" b="b"/>
              <a:pathLst>
                <a:path w="91" h="24" extrusionOk="0">
                  <a:moveTo>
                    <a:pt x="0" y="0"/>
                  </a:moveTo>
                  <a:cubicBezTo>
                    <a:pt x="19" y="5"/>
                    <a:pt x="39" y="8"/>
                    <a:pt x="54" y="10"/>
                  </a:cubicBezTo>
                  <a:lnTo>
                    <a:pt x="54" y="10"/>
                  </a:lnTo>
                  <a:cubicBezTo>
                    <a:pt x="38" y="4"/>
                    <a:pt x="21" y="0"/>
                    <a:pt x="0" y="0"/>
                  </a:cubicBezTo>
                  <a:close/>
                  <a:moveTo>
                    <a:pt x="54" y="10"/>
                  </a:moveTo>
                  <a:cubicBezTo>
                    <a:pt x="64" y="14"/>
                    <a:pt x="74" y="19"/>
                    <a:pt x="84" y="24"/>
                  </a:cubicBezTo>
                  <a:cubicBezTo>
                    <a:pt x="91" y="17"/>
                    <a:pt x="76" y="14"/>
                    <a:pt x="54" y="1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07;p38">
              <a:extLst>
                <a:ext uri="{FF2B5EF4-FFF2-40B4-BE49-F238E27FC236}">
                  <a16:creationId xmlns:a16="http://schemas.microsoft.com/office/drawing/2014/main" id="{581391D6-C3A5-D731-7F58-DDBE51C162A7}"/>
                </a:ext>
              </a:extLst>
            </p:cNvPr>
            <p:cNvSpPr/>
            <p:nvPr/>
          </p:nvSpPr>
          <p:spPr>
            <a:xfrm>
              <a:off x="6333275" y="2349575"/>
              <a:ext cx="6050" cy="925"/>
            </a:xfrm>
            <a:custGeom>
              <a:avLst/>
              <a:gdLst/>
              <a:ahLst/>
              <a:cxnLst/>
              <a:rect l="l" t="t" r="r" b="b"/>
              <a:pathLst>
                <a:path w="242" h="37" extrusionOk="0">
                  <a:moveTo>
                    <a:pt x="195" y="1"/>
                  </a:moveTo>
                  <a:cubicBezTo>
                    <a:pt x="127" y="1"/>
                    <a:pt x="0" y="17"/>
                    <a:pt x="177" y="34"/>
                  </a:cubicBezTo>
                  <a:cubicBezTo>
                    <a:pt x="181" y="36"/>
                    <a:pt x="184" y="36"/>
                    <a:pt x="187" y="36"/>
                  </a:cubicBezTo>
                  <a:cubicBezTo>
                    <a:pt x="207" y="36"/>
                    <a:pt x="205" y="9"/>
                    <a:pt x="218" y="9"/>
                  </a:cubicBezTo>
                  <a:cubicBezTo>
                    <a:pt x="220" y="9"/>
                    <a:pt x="222" y="9"/>
                    <a:pt x="225" y="10"/>
                  </a:cubicBezTo>
                  <a:cubicBezTo>
                    <a:pt x="242" y="3"/>
                    <a:pt x="224"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08;p38">
              <a:extLst>
                <a:ext uri="{FF2B5EF4-FFF2-40B4-BE49-F238E27FC236}">
                  <a16:creationId xmlns:a16="http://schemas.microsoft.com/office/drawing/2014/main" id="{77716410-8E2D-0773-4E69-1427159F3442}"/>
                </a:ext>
              </a:extLst>
            </p:cNvPr>
            <p:cNvSpPr/>
            <p:nvPr/>
          </p:nvSpPr>
          <p:spPr>
            <a:xfrm>
              <a:off x="6315075" y="2354575"/>
              <a:ext cx="2100" cy="925"/>
            </a:xfrm>
            <a:custGeom>
              <a:avLst/>
              <a:gdLst/>
              <a:ahLst/>
              <a:cxnLst/>
              <a:rect l="l" t="t" r="r" b="b"/>
              <a:pathLst>
                <a:path w="84" h="37" extrusionOk="0">
                  <a:moveTo>
                    <a:pt x="12" y="1"/>
                  </a:moveTo>
                  <a:lnTo>
                    <a:pt x="12" y="1"/>
                  </a:lnTo>
                  <a:cubicBezTo>
                    <a:pt x="24" y="13"/>
                    <a:pt x="24" y="25"/>
                    <a:pt x="0" y="37"/>
                  </a:cubicBezTo>
                  <a:cubicBezTo>
                    <a:pt x="36" y="25"/>
                    <a:pt x="60" y="25"/>
                    <a:pt x="83" y="13"/>
                  </a:cubicBezTo>
                  <a:cubicBezTo>
                    <a:pt x="48" y="13"/>
                    <a:pt x="24"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09;p38">
              <a:extLst>
                <a:ext uri="{FF2B5EF4-FFF2-40B4-BE49-F238E27FC236}">
                  <a16:creationId xmlns:a16="http://schemas.microsoft.com/office/drawing/2014/main" id="{40718C46-9609-8C31-C130-82A9874CDE0E}"/>
                </a:ext>
              </a:extLst>
            </p:cNvPr>
            <p:cNvSpPr/>
            <p:nvPr/>
          </p:nvSpPr>
          <p:spPr>
            <a:xfrm>
              <a:off x="6314550" y="2354375"/>
              <a:ext cx="825" cy="225"/>
            </a:xfrm>
            <a:custGeom>
              <a:avLst/>
              <a:gdLst/>
              <a:ahLst/>
              <a:cxnLst/>
              <a:rect l="l" t="t" r="r" b="b"/>
              <a:pathLst>
                <a:path w="33" h="9" extrusionOk="0">
                  <a:moveTo>
                    <a:pt x="6" y="0"/>
                  </a:moveTo>
                  <a:cubicBezTo>
                    <a:pt x="0" y="0"/>
                    <a:pt x="3" y="3"/>
                    <a:pt x="33" y="9"/>
                  </a:cubicBezTo>
                  <a:cubicBezTo>
                    <a:pt x="27" y="3"/>
                    <a:pt x="12" y="0"/>
                    <a:pt x="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10;p38">
              <a:extLst>
                <a:ext uri="{FF2B5EF4-FFF2-40B4-BE49-F238E27FC236}">
                  <a16:creationId xmlns:a16="http://schemas.microsoft.com/office/drawing/2014/main" id="{A70CE8A1-D3E5-1EF9-9DE3-5C09ADAD20CC}"/>
                </a:ext>
              </a:extLst>
            </p:cNvPr>
            <p:cNvSpPr/>
            <p:nvPr/>
          </p:nvSpPr>
          <p:spPr>
            <a:xfrm>
              <a:off x="6248675" y="2370650"/>
              <a:ext cx="1525" cy="2125"/>
            </a:xfrm>
            <a:custGeom>
              <a:avLst/>
              <a:gdLst/>
              <a:ahLst/>
              <a:cxnLst/>
              <a:rect l="l" t="t" r="r" b="b"/>
              <a:pathLst>
                <a:path w="61" h="85" extrusionOk="0">
                  <a:moveTo>
                    <a:pt x="1" y="1"/>
                  </a:moveTo>
                  <a:cubicBezTo>
                    <a:pt x="1" y="37"/>
                    <a:pt x="13" y="60"/>
                    <a:pt x="13" y="84"/>
                  </a:cubicBezTo>
                  <a:cubicBezTo>
                    <a:pt x="13" y="60"/>
                    <a:pt x="60" y="6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11;p38">
              <a:extLst>
                <a:ext uri="{FF2B5EF4-FFF2-40B4-BE49-F238E27FC236}">
                  <a16:creationId xmlns:a16="http://schemas.microsoft.com/office/drawing/2014/main" id="{50220F1B-2885-B9FE-F41F-DEAF18E89129}"/>
                </a:ext>
              </a:extLst>
            </p:cNvPr>
            <p:cNvSpPr/>
            <p:nvPr/>
          </p:nvSpPr>
          <p:spPr>
            <a:xfrm>
              <a:off x="6212075" y="2406375"/>
              <a:ext cx="4500" cy="5375"/>
            </a:xfrm>
            <a:custGeom>
              <a:avLst/>
              <a:gdLst/>
              <a:ahLst/>
              <a:cxnLst/>
              <a:rect l="l" t="t" r="r" b="b"/>
              <a:pathLst>
                <a:path w="180" h="215" extrusionOk="0">
                  <a:moveTo>
                    <a:pt x="120" y="1"/>
                  </a:moveTo>
                  <a:cubicBezTo>
                    <a:pt x="84" y="48"/>
                    <a:pt x="60" y="96"/>
                    <a:pt x="36" y="143"/>
                  </a:cubicBezTo>
                  <a:cubicBezTo>
                    <a:pt x="37" y="142"/>
                    <a:pt x="38" y="141"/>
                    <a:pt x="39" y="139"/>
                  </a:cubicBezTo>
                  <a:lnTo>
                    <a:pt x="39" y="139"/>
                  </a:lnTo>
                  <a:cubicBezTo>
                    <a:pt x="63" y="93"/>
                    <a:pt x="89" y="47"/>
                    <a:pt x="120" y="1"/>
                  </a:cubicBezTo>
                  <a:close/>
                  <a:moveTo>
                    <a:pt x="179" y="1"/>
                  </a:moveTo>
                  <a:cubicBezTo>
                    <a:pt x="179" y="1"/>
                    <a:pt x="77" y="80"/>
                    <a:pt x="39" y="139"/>
                  </a:cubicBezTo>
                  <a:lnTo>
                    <a:pt x="39" y="139"/>
                  </a:lnTo>
                  <a:cubicBezTo>
                    <a:pt x="26" y="164"/>
                    <a:pt x="13" y="190"/>
                    <a:pt x="0" y="215"/>
                  </a:cubicBezTo>
                  <a:cubicBezTo>
                    <a:pt x="11" y="194"/>
                    <a:pt x="21" y="183"/>
                    <a:pt x="32" y="164"/>
                  </a:cubicBezTo>
                  <a:lnTo>
                    <a:pt x="32" y="164"/>
                  </a:lnTo>
                  <a:cubicBezTo>
                    <a:pt x="31" y="173"/>
                    <a:pt x="42" y="179"/>
                    <a:pt x="60" y="179"/>
                  </a:cubicBezTo>
                  <a:cubicBezTo>
                    <a:pt x="51" y="204"/>
                    <a:pt x="48" y="214"/>
                    <a:pt x="50" y="214"/>
                  </a:cubicBezTo>
                  <a:cubicBezTo>
                    <a:pt x="59" y="214"/>
                    <a:pt x="150" y="30"/>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12;p38">
              <a:extLst>
                <a:ext uri="{FF2B5EF4-FFF2-40B4-BE49-F238E27FC236}">
                  <a16:creationId xmlns:a16="http://schemas.microsoft.com/office/drawing/2014/main" id="{87A98C5F-FB93-6988-0C7D-713F75F29AF4}"/>
                </a:ext>
              </a:extLst>
            </p:cNvPr>
            <p:cNvSpPr/>
            <p:nvPr/>
          </p:nvSpPr>
          <p:spPr>
            <a:xfrm>
              <a:off x="6212975" y="2410850"/>
              <a:ext cx="600" cy="150"/>
            </a:xfrm>
            <a:custGeom>
              <a:avLst/>
              <a:gdLst/>
              <a:ahLst/>
              <a:cxnLst/>
              <a:rect l="l" t="t" r="r" b="b"/>
              <a:pathLst>
                <a:path w="24" h="6" extrusionOk="0">
                  <a:moveTo>
                    <a:pt x="24" y="0"/>
                  </a:moveTo>
                  <a:cubicBezTo>
                    <a:pt x="0" y="0"/>
                    <a:pt x="3" y="6"/>
                    <a:pt x="11" y="6"/>
                  </a:cubicBezTo>
                  <a:cubicBezTo>
                    <a:pt x="15" y="6"/>
                    <a:pt x="20" y="4"/>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13;p38">
              <a:extLst>
                <a:ext uri="{FF2B5EF4-FFF2-40B4-BE49-F238E27FC236}">
                  <a16:creationId xmlns:a16="http://schemas.microsoft.com/office/drawing/2014/main" id="{C4192BCC-1F94-5F69-9CB2-B17F03030860}"/>
                </a:ext>
              </a:extLst>
            </p:cNvPr>
            <p:cNvSpPr/>
            <p:nvPr/>
          </p:nvSpPr>
          <p:spPr>
            <a:xfrm>
              <a:off x="6214450" y="2406375"/>
              <a:ext cx="625" cy="1525"/>
            </a:xfrm>
            <a:custGeom>
              <a:avLst/>
              <a:gdLst/>
              <a:ahLst/>
              <a:cxnLst/>
              <a:rect l="l" t="t" r="r" b="b"/>
              <a:pathLst>
                <a:path w="25" h="61" extrusionOk="0">
                  <a:moveTo>
                    <a:pt x="25" y="1"/>
                  </a:moveTo>
                  <a:cubicBezTo>
                    <a:pt x="19" y="12"/>
                    <a:pt x="16" y="21"/>
                    <a:pt x="13" y="30"/>
                  </a:cubicBezTo>
                  <a:lnTo>
                    <a:pt x="13" y="30"/>
                  </a:lnTo>
                  <a:cubicBezTo>
                    <a:pt x="16" y="22"/>
                    <a:pt x="20" y="13"/>
                    <a:pt x="25" y="1"/>
                  </a:cubicBezTo>
                  <a:close/>
                  <a:moveTo>
                    <a:pt x="13" y="30"/>
                  </a:moveTo>
                  <a:lnTo>
                    <a:pt x="13" y="30"/>
                  </a:lnTo>
                  <a:cubicBezTo>
                    <a:pt x="6" y="44"/>
                    <a:pt x="1" y="52"/>
                    <a:pt x="1" y="60"/>
                  </a:cubicBezTo>
                  <a:cubicBezTo>
                    <a:pt x="7" y="48"/>
                    <a:pt x="10" y="39"/>
                    <a:pt x="13" y="3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14;p38">
              <a:extLst>
                <a:ext uri="{FF2B5EF4-FFF2-40B4-BE49-F238E27FC236}">
                  <a16:creationId xmlns:a16="http://schemas.microsoft.com/office/drawing/2014/main" id="{E4B02B48-76C8-C21B-2AA4-9D44710D0818}"/>
                </a:ext>
              </a:extLst>
            </p:cNvPr>
            <p:cNvSpPr/>
            <p:nvPr/>
          </p:nvSpPr>
          <p:spPr>
            <a:xfrm>
              <a:off x="6446925" y="2473350"/>
              <a:ext cx="625" cy="3300"/>
            </a:xfrm>
            <a:custGeom>
              <a:avLst/>
              <a:gdLst/>
              <a:ahLst/>
              <a:cxnLst/>
              <a:rect l="l" t="t" r="r" b="b"/>
              <a:pathLst>
                <a:path w="25" h="132" extrusionOk="0">
                  <a:moveTo>
                    <a:pt x="24" y="1"/>
                  </a:moveTo>
                  <a:lnTo>
                    <a:pt x="24" y="1"/>
                  </a:lnTo>
                  <a:cubicBezTo>
                    <a:pt x="0" y="48"/>
                    <a:pt x="12" y="84"/>
                    <a:pt x="0" y="131"/>
                  </a:cubicBezTo>
                  <a:cubicBezTo>
                    <a:pt x="12" y="84"/>
                    <a:pt x="12" y="48"/>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15;p38">
              <a:extLst>
                <a:ext uri="{FF2B5EF4-FFF2-40B4-BE49-F238E27FC236}">
                  <a16:creationId xmlns:a16="http://schemas.microsoft.com/office/drawing/2014/main" id="{011F5419-96E3-757D-39A7-D5C090E72CC1}"/>
                </a:ext>
              </a:extLst>
            </p:cNvPr>
            <p:cNvSpPr/>
            <p:nvPr/>
          </p:nvSpPr>
          <p:spPr>
            <a:xfrm>
              <a:off x="6445850" y="2470375"/>
              <a:ext cx="200" cy="1300"/>
            </a:xfrm>
            <a:custGeom>
              <a:avLst/>
              <a:gdLst/>
              <a:ahLst/>
              <a:cxnLst/>
              <a:rect l="l" t="t" r="r" b="b"/>
              <a:pathLst>
                <a:path w="8" h="52" extrusionOk="0">
                  <a:moveTo>
                    <a:pt x="8" y="0"/>
                  </a:moveTo>
                  <a:cubicBezTo>
                    <a:pt x="1" y="22"/>
                    <a:pt x="2" y="52"/>
                    <a:pt x="4" y="52"/>
                  </a:cubicBezTo>
                  <a:cubicBezTo>
                    <a:pt x="6" y="52"/>
                    <a:pt x="8" y="39"/>
                    <a:pt x="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16;p38">
              <a:extLst>
                <a:ext uri="{FF2B5EF4-FFF2-40B4-BE49-F238E27FC236}">
                  <a16:creationId xmlns:a16="http://schemas.microsoft.com/office/drawing/2014/main" id="{04C9233F-0858-0277-CF5B-B46013A64A70}"/>
                </a:ext>
              </a:extLst>
            </p:cNvPr>
            <p:cNvSpPr/>
            <p:nvPr/>
          </p:nvSpPr>
          <p:spPr>
            <a:xfrm>
              <a:off x="6446025" y="2468000"/>
              <a:ext cx="925" cy="2400"/>
            </a:xfrm>
            <a:custGeom>
              <a:avLst/>
              <a:gdLst/>
              <a:ahLst/>
              <a:cxnLst/>
              <a:rect l="l" t="t" r="r" b="b"/>
              <a:pathLst>
                <a:path w="37" h="96" extrusionOk="0">
                  <a:moveTo>
                    <a:pt x="1" y="0"/>
                  </a:moveTo>
                  <a:cubicBezTo>
                    <a:pt x="1" y="36"/>
                    <a:pt x="1" y="72"/>
                    <a:pt x="1" y="95"/>
                  </a:cubicBezTo>
                  <a:cubicBezTo>
                    <a:pt x="9" y="78"/>
                    <a:pt x="18" y="67"/>
                    <a:pt x="27" y="67"/>
                  </a:cubicBezTo>
                  <a:cubicBezTo>
                    <a:pt x="30" y="67"/>
                    <a:pt x="33" y="68"/>
                    <a:pt x="36" y="72"/>
                  </a:cubicBezTo>
                  <a:cubicBezTo>
                    <a:pt x="25" y="48"/>
                    <a:pt x="13" y="24"/>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17;p38">
              <a:extLst>
                <a:ext uri="{FF2B5EF4-FFF2-40B4-BE49-F238E27FC236}">
                  <a16:creationId xmlns:a16="http://schemas.microsoft.com/office/drawing/2014/main" id="{20D76E13-7A14-6D59-62A8-96A9BA7151CE}"/>
                </a:ext>
              </a:extLst>
            </p:cNvPr>
            <p:cNvSpPr/>
            <p:nvPr/>
          </p:nvSpPr>
          <p:spPr>
            <a:xfrm>
              <a:off x="6242125" y="2576925"/>
              <a:ext cx="925" cy="2725"/>
            </a:xfrm>
            <a:custGeom>
              <a:avLst/>
              <a:gdLst/>
              <a:ahLst/>
              <a:cxnLst/>
              <a:rect l="l" t="t" r="r" b="b"/>
              <a:pathLst>
                <a:path w="37" h="109" extrusionOk="0">
                  <a:moveTo>
                    <a:pt x="1" y="1"/>
                  </a:moveTo>
                  <a:cubicBezTo>
                    <a:pt x="1" y="10"/>
                    <a:pt x="7" y="24"/>
                    <a:pt x="14" y="39"/>
                  </a:cubicBezTo>
                  <a:lnTo>
                    <a:pt x="14" y="39"/>
                  </a:lnTo>
                  <a:cubicBezTo>
                    <a:pt x="9" y="26"/>
                    <a:pt x="5" y="13"/>
                    <a:pt x="1" y="1"/>
                  </a:cubicBezTo>
                  <a:close/>
                  <a:moveTo>
                    <a:pt x="14" y="39"/>
                  </a:moveTo>
                  <a:cubicBezTo>
                    <a:pt x="21" y="62"/>
                    <a:pt x="29" y="85"/>
                    <a:pt x="37" y="108"/>
                  </a:cubicBezTo>
                  <a:cubicBezTo>
                    <a:pt x="37" y="87"/>
                    <a:pt x="24" y="61"/>
                    <a:pt x="14" y="39"/>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18;p38">
              <a:extLst>
                <a:ext uri="{FF2B5EF4-FFF2-40B4-BE49-F238E27FC236}">
                  <a16:creationId xmlns:a16="http://schemas.microsoft.com/office/drawing/2014/main" id="{1767D308-1D71-8CE7-59EE-55CD7C7CF282}"/>
                </a:ext>
              </a:extLst>
            </p:cNvPr>
            <p:cNvSpPr/>
            <p:nvPr/>
          </p:nvSpPr>
          <p:spPr>
            <a:xfrm>
              <a:off x="6251475" y="2618900"/>
              <a:ext cx="800" cy="1375"/>
            </a:xfrm>
            <a:custGeom>
              <a:avLst/>
              <a:gdLst/>
              <a:ahLst/>
              <a:cxnLst/>
              <a:rect l="l" t="t" r="r" b="b"/>
              <a:pathLst>
                <a:path w="32" h="55" extrusionOk="0">
                  <a:moveTo>
                    <a:pt x="32" y="1"/>
                  </a:moveTo>
                  <a:cubicBezTo>
                    <a:pt x="12" y="33"/>
                    <a:pt x="0" y="55"/>
                    <a:pt x="0" y="55"/>
                  </a:cubicBezTo>
                  <a:cubicBezTo>
                    <a:pt x="1" y="55"/>
                    <a:pt x="10" y="39"/>
                    <a:pt x="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19;p38">
              <a:extLst>
                <a:ext uri="{FF2B5EF4-FFF2-40B4-BE49-F238E27FC236}">
                  <a16:creationId xmlns:a16="http://schemas.microsoft.com/office/drawing/2014/main" id="{4C3850C2-27AC-5D09-DF2D-9EA6EA77EDDA}"/>
                </a:ext>
              </a:extLst>
            </p:cNvPr>
            <p:cNvSpPr/>
            <p:nvPr/>
          </p:nvSpPr>
          <p:spPr>
            <a:xfrm>
              <a:off x="6254050" y="2648975"/>
              <a:ext cx="900" cy="2375"/>
            </a:xfrm>
            <a:custGeom>
              <a:avLst/>
              <a:gdLst/>
              <a:ahLst/>
              <a:cxnLst/>
              <a:rect l="l" t="t" r="r" b="b"/>
              <a:pathLst>
                <a:path w="36" h="95" extrusionOk="0">
                  <a:moveTo>
                    <a:pt x="0" y="0"/>
                  </a:moveTo>
                  <a:cubicBezTo>
                    <a:pt x="0" y="14"/>
                    <a:pt x="4" y="26"/>
                    <a:pt x="9" y="37"/>
                  </a:cubicBezTo>
                  <a:lnTo>
                    <a:pt x="9" y="37"/>
                  </a:lnTo>
                  <a:cubicBezTo>
                    <a:pt x="8" y="25"/>
                    <a:pt x="5" y="13"/>
                    <a:pt x="0" y="0"/>
                  </a:cubicBezTo>
                  <a:close/>
                  <a:moveTo>
                    <a:pt x="9" y="37"/>
                  </a:moveTo>
                  <a:cubicBezTo>
                    <a:pt x="12" y="69"/>
                    <a:pt x="5" y="94"/>
                    <a:pt x="16" y="94"/>
                  </a:cubicBezTo>
                  <a:cubicBezTo>
                    <a:pt x="20" y="94"/>
                    <a:pt x="26" y="91"/>
                    <a:pt x="36" y="84"/>
                  </a:cubicBezTo>
                  <a:cubicBezTo>
                    <a:pt x="29" y="69"/>
                    <a:pt x="17" y="54"/>
                    <a:pt x="9" y="37"/>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0;p38">
              <a:extLst>
                <a:ext uri="{FF2B5EF4-FFF2-40B4-BE49-F238E27FC236}">
                  <a16:creationId xmlns:a16="http://schemas.microsoft.com/office/drawing/2014/main" id="{6204B055-7D74-D036-9188-0272ECC7517C}"/>
                </a:ext>
              </a:extLst>
            </p:cNvPr>
            <p:cNvSpPr/>
            <p:nvPr/>
          </p:nvSpPr>
          <p:spPr>
            <a:xfrm>
              <a:off x="6332250" y="2662125"/>
              <a:ext cx="1100" cy="1400"/>
            </a:xfrm>
            <a:custGeom>
              <a:avLst/>
              <a:gdLst/>
              <a:ahLst/>
              <a:cxnLst/>
              <a:rect l="l" t="t" r="r" b="b"/>
              <a:pathLst>
                <a:path w="44" h="56" extrusionOk="0">
                  <a:moveTo>
                    <a:pt x="42" y="0"/>
                  </a:moveTo>
                  <a:lnTo>
                    <a:pt x="42" y="0"/>
                  </a:lnTo>
                  <a:cubicBezTo>
                    <a:pt x="42" y="0"/>
                    <a:pt x="35" y="9"/>
                    <a:pt x="15" y="34"/>
                  </a:cubicBezTo>
                  <a:cubicBezTo>
                    <a:pt x="4" y="50"/>
                    <a:pt x="0" y="56"/>
                    <a:pt x="1" y="56"/>
                  </a:cubicBezTo>
                  <a:cubicBezTo>
                    <a:pt x="2" y="56"/>
                    <a:pt x="43" y="0"/>
                    <a:pt x="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1;p38">
              <a:extLst>
                <a:ext uri="{FF2B5EF4-FFF2-40B4-BE49-F238E27FC236}">
                  <a16:creationId xmlns:a16="http://schemas.microsoft.com/office/drawing/2014/main" id="{934874A0-0340-9831-1720-3B69E1D06A89}"/>
                </a:ext>
              </a:extLst>
            </p:cNvPr>
            <p:cNvSpPr/>
            <p:nvPr/>
          </p:nvSpPr>
          <p:spPr>
            <a:xfrm>
              <a:off x="6328450" y="2661825"/>
              <a:ext cx="2150" cy="550"/>
            </a:xfrm>
            <a:custGeom>
              <a:avLst/>
              <a:gdLst/>
              <a:ahLst/>
              <a:cxnLst/>
              <a:rect l="l" t="t" r="r" b="b"/>
              <a:pathLst>
                <a:path w="86" h="22" extrusionOk="0">
                  <a:moveTo>
                    <a:pt x="83" y="1"/>
                  </a:moveTo>
                  <a:cubicBezTo>
                    <a:pt x="81" y="1"/>
                    <a:pt x="60" y="6"/>
                    <a:pt x="1" y="22"/>
                  </a:cubicBezTo>
                  <a:cubicBezTo>
                    <a:pt x="9" y="22"/>
                    <a:pt x="85" y="1"/>
                    <a:pt x="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2;p38">
              <a:extLst>
                <a:ext uri="{FF2B5EF4-FFF2-40B4-BE49-F238E27FC236}">
                  <a16:creationId xmlns:a16="http://schemas.microsoft.com/office/drawing/2014/main" id="{1CB1AFF0-6FD3-A341-B61C-583AAF680D59}"/>
                </a:ext>
              </a:extLst>
            </p:cNvPr>
            <p:cNvSpPr/>
            <p:nvPr/>
          </p:nvSpPr>
          <p:spPr>
            <a:xfrm>
              <a:off x="6326075" y="2661775"/>
              <a:ext cx="2700" cy="1200"/>
            </a:xfrm>
            <a:custGeom>
              <a:avLst/>
              <a:gdLst/>
              <a:ahLst/>
              <a:cxnLst/>
              <a:rect l="l" t="t" r="r" b="b"/>
              <a:pathLst>
                <a:path w="108" h="48" extrusionOk="0">
                  <a:moveTo>
                    <a:pt x="108" y="0"/>
                  </a:moveTo>
                  <a:cubicBezTo>
                    <a:pt x="84" y="12"/>
                    <a:pt x="84" y="12"/>
                    <a:pt x="96" y="12"/>
                  </a:cubicBezTo>
                  <a:cubicBezTo>
                    <a:pt x="60" y="24"/>
                    <a:pt x="36" y="36"/>
                    <a:pt x="1" y="48"/>
                  </a:cubicBezTo>
                  <a:cubicBezTo>
                    <a:pt x="36" y="36"/>
                    <a:pt x="72" y="24"/>
                    <a:pt x="96" y="24"/>
                  </a:cubicBezTo>
                  <a:cubicBezTo>
                    <a:pt x="84" y="24"/>
                    <a:pt x="96" y="12"/>
                    <a:pt x="1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3;p38">
              <a:extLst>
                <a:ext uri="{FF2B5EF4-FFF2-40B4-BE49-F238E27FC236}">
                  <a16:creationId xmlns:a16="http://schemas.microsoft.com/office/drawing/2014/main" id="{C1DEB07A-232D-8C58-5837-D7E9009D3075}"/>
                </a:ext>
              </a:extLst>
            </p:cNvPr>
            <p:cNvSpPr/>
            <p:nvPr/>
          </p:nvSpPr>
          <p:spPr>
            <a:xfrm>
              <a:off x="6322800" y="2663725"/>
              <a:ext cx="925" cy="450"/>
            </a:xfrm>
            <a:custGeom>
              <a:avLst/>
              <a:gdLst/>
              <a:ahLst/>
              <a:cxnLst/>
              <a:rect l="l" t="t" r="r" b="b"/>
              <a:pathLst>
                <a:path w="37" h="18" extrusionOk="0">
                  <a:moveTo>
                    <a:pt x="6" y="1"/>
                  </a:moveTo>
                  <a:cubicBezTo>
                    <a:pt x="3" y="1"/>
                    <a:pt x="1" y="2"/>
                    <a:pt x="1" y="6"/>
                  </a:cubicBezTo>
                  <a:cubicBezTo>
                    <a:pt x="12" y="6"/>
                    <a:pt x="24" y="17"/>
                    <a:pt x="36" y="17"/>
                  </a:cubicBezTo>
                  <a:cubicBezTo>
                    <a:pt x="28" y="9"/>
                    <a:pt x="13" y="1"/>
                    <a:pt x="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4;p38">
              <a:extLst>
                <a:ext uri="{FF2B5EF4-FFF2-40B4-BE49-F238E27FC236}">
                  <a16:creationId xmlns:a16="http://schemas.microsoft.com/office/drawing/2014/main" id="{C5741349-4CAE-C432-F7DD-E0263446C341}"/>
                </a:ext>
              </a:extLst>
            </p:cNvPr>
            <p:cNvSpPr/>
            <p:nvPr/>
          </p:nvSpPr>
          <p:spPr>
            <a:xfrm>
              <a:off x="6290050" y="2762975"/>
              <a:ext cx="625" cy="325"/>
            </a:xfrm>
            <a:custGeom>
              <a:avLst/>
              <a:gdLst/>
              <a:ahLst/>
              <a:cxnLst/>
              <a:rect l="l" t="t" r="r" b="b"/>
              <a:pathLst>
                <a:path w="25" h="13" extrusionOk="0">
                  <a:moveTo>
                    <a:pt x="13" y="0"/>
                  </a:moveTo>
                  <a:lnTo>
                    <a:pt x="1" y="12"/>
                  </a:lnTo>
                  <a:cubicBezTo>
                    <a:pt x="13" y="12"/>
                    <a:pt x="25" y="0"/>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5;p38">
              <a:extLst>
                <a:ext uri="{FF2B5EF4-FFF2-40B4-BE49-F238E27FC236}">
                  <a16:creationId xmlns:a16="http://schemas.microsoft.com/office/drawing/2014/main" id="{3D2161D7-34B7-1C75-7629-C3D672B1260D}"/>
                </a:ext>
              </a:extLst>
            </p:cNvPr>
            <p:cNvSpPr/>
            <p:nvPr/>
          </p:nvSpPr>
          <p:spPr>
            <a:xfrm>
              <a:off x="6254925" y="2688850"/>
              <a:ext cx="1825" cy="2100"/>
            </a:xfrm>
            <a:custGeom>
              <a:avLst/>
              <a:gdLst/>
              <a:ahLst/>
              <a:cxnLst/>
              <a:rect l="l" t="t" r="r" b="b"/>
              <a:pathLst>
                <a:path w="73" h="84" extrusionOk="0">
                  <a:moveTo>
                    <a:pt x="49" y="1"/>
                  </a:moveTo>
                  <a:lnTo>
                    <a:pt x="49" y="1"/>
                  </a:lnTo>
                  <a:cubicBezTo>
                    <a:pt x="13" y="24"/>
                    <a:pt x="1" y="48"/>
                    <a:pt x="13" y="84"/>
                  </a:cubicBezTo>
                  <a:cubicBezTo>
                    <a:pt x="60" y="72"/>
                    <a:pt x="72" y="48"/>
                    <a:pt x="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26;p38">
              <a:extLst>
                <a:ext uri="{FF2B5EF4-FFF2-40B4-BE49-F238E27FC236}">
                  <a16:creationId xmlns:a16="http://schemas.microsoft.com/office/drawing/2014/main" id="{34E59611-4A49-CD6E-B135-55C81FD5B5DD}"/>
                </a:ext>
              </a:extLst>
            </p:cNvPr>
            <p:cNvSpPr/>
            <p:nvPr/>
          </p:nvSpPr>
          <p:spPr>
            <a:xfrm>
              <a:off x="6260300" y="2742425"/>
              <a:ext cx="750" cy="950"/>
            </a:xfrm>
            <a:custGeom>
              <a:avLst/>
              <a:gdLst/>
              <a:ahLst/>
              <a:cxnLst/>
              <a:rect l="l" t="t" r="r" b="b"/>
              <a:pathLst>
                <a:path w="30" h="38" extrusionOk="0">
                  <a:moveTo>
                    <a:pt x="0" y="1"/>
                  </a:moveTo>
                  <a:lnTo>
                    <a:pt x="0" y="1"/>
                  </a:lnTo>
                  <a:cubicBezTo>
                    <a:pt x="16" y="27"/>
                    <a:pt x="25" y="37"/>
                    <a:pt x="27" y="37"/>
                  </a:cubicBezTo>
                  <a:cubicBezTo>
                    <a:pt x="29" y="37"/>
                    <a:pt x="20" y="2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27;p38">
              <a:extLst>
                <a:ext uri="{FF2B5EF4-FFF2-40B4-BE49-F238E27FC236}">
                  <a16:creationId xmlns:a16="http://schemas.microsoft.com/office/drawing/2014/main" id="{0AB601CD-FE65-6F7F-292A-7A5A277FB410}"/>
                </a:ext>
              </a:extLst>
            </p:cNvPr>
            <p:cNvSpPr/>
            <p:nvPr/>
          </p:nvSpPr>
          <p:spPr>
            <a:xfrm>
              <a:off x="6293325" y="2771000"/>
              <a:ext cx="925" cy="325"/>
            </a:xfrm>
            <a:custGeom>
              <a:avLst/>
              <a:gdLst/>
              <a:ahLst/>
              <a:cxnLst/>
              <a:rect l="l" t="t" r="r" b="b"/>
              <a:pathLst>
                <a:path w="37" h="13" extrusionOk="0">
                  <a:moveTo>
                    <a:pt x="37" y="1"/>
                  </a:moveTo>
                  <a:cubicBezTo>
                    <a:pt x="13" y="1"/>
                    <a:pt x="1" y="13"/>
                    <a:pt x="13" y="13"/>
                  </a:cubicBezTo>
                  <a:cubicBezTo>
                    <a:pt x="25" y="13"/>
                    <a:pt x="37" y="1"/>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28;p38">
              <a:extLst>
                <a:ext uri="{FF2B5EF4-FFF2-40B4-BE49-F238E27FC236}">
                  <a16:creationId xmlns:a16="http://schemas.microsoft.com/office/drawing/2014/main" id="{E8F8140E-28E3-1D61-6EDF-3F8AF5186173}"/>
                </a:ext>
              </a:extLst>
            </p:cNvPr>
            <p:cNvSpPr/>
            <p:nvPr/>
          </p:nvSpPr>
          <p:spPr>
            <a:xfrm>
              <a:off x="6378475" y="2671600"/>
              <a:ext cx="25" cy="1200"/>
            </a:xfrm>
            <a:custGeom>
              <a:avLst/>
              <a:gdLst/>
              <a:ahLst/>
              <a:cxnLst/>
              <a:rect l="l" t="t" r="r" b="b"/>
              <a:pathLst>
                <a:path w="1" h="48" extrusionOk="0">
                  <a:moveTo>
                    <a:pt x="0" y="0"/>
                  </a:moveTo>
                  <a:cubicBezTo>
                    <a:pt x="0" y="12"/>
                    <a:pt x="0" y="36"/>
                    <a:pt x="0" y="48"/>
                  </a:cubicBezTo>
                  <a:cubicBezTo>
                    <a:pt x="0" y="48"/>
                    <a:pt x="0" y="24"/>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29;p38">
              <a:extLst>
                <a:ext uri="{FF2B5EF4-FFF2-40B4-BE49-F238E27FC236}">
                  <a16:creationId xmlns:a16="http://schemas.microsoft.com/office/drawing/2014/main" id="{27E26FD8-D0EC-D09A-1908-FAC1AD3B630A}"/>
                </a:ext>
              </a:extLst>
            </p:cNvPr>
            <p:cNvSpPr/>
            <p:nvPr/>
          </p:nvSpPr>
          <p:spPr>
            <a:xfrm>
              <a:off x="6301675" y="2662825"/>
              <a:ext cx="875" cy="150"/>
            </a:xfrm>
            <a:custGeom>
              <a:avLst/>
              <a:gdLst/>
              <a:ahLst/>
              <a:cxnLst/>
              <a:rect l="l" t="t" r="r" b="b"/>
              <a:pathLst>
                <a:path w="35" h="6" extrusionOk="0">
                  <a:moveTo>
                    <a:pt x="25" y="0"/>
                  </a:moveTo>
                  <a:cubicBezTo>
                    <a:pt x="20" y="0"/>
                    <a:pt x="12" y="2"/>
                    <a:pt x="0" y="6"/>
                  </a:cubicBezTo>
                  <a:lnTo>
                    <a:pt x="24" y="6"/>
                  </a:lnTo>
                  <a:cubicBezTo>
                    <a:pt x="32" y="6"/>
                    <a:pt x="35" y="0"/>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30;p38">
              <a:extLst>
                <a:ext uri="{FF2B5EF4-FFF2-40B4-BE49-F238E27FC236}">
                  <a16:creationId xmlns:a16="http://schemas.microsoft.com/office/drawing/2014/main" id="{94B0FDCF-EA2A-5185-0659-5E6B9DA4B7DE}"/>
                </a:ext>
              </a:extLst>
            </p:cNvPr>
            <p:cNvSpPr/>
            <p:nvPr/>
          </p:nvSpPr>
          <p:spPr>
            <a:xfrm>
              <a:off x="6368350" y="2755975"/>
              <a:ext cx="325" cy="475"/>
            </a:xfrm>
            <a:custGeom>
              <a:avLst/>
              <a:gdLst/>
              <a:ahLst/>
              <a:cxnLst/>
              <a:rect l="l" t="t" r="r" b="b"/>
              <a:pathLst>
                <a:path w="13" h="19" extrusionOk="0">
                  <a:moveTo>
                    <a:pt x="11" y="0"/>
                  </a:moveTo>
                  <a:cubicBezTo>
                    <a:pt x="9" y="0"/>
                    <a:pt x="6" y="6"/>
                    <a:pt x="0" y="18"/>
                  </a:cubicBezTo>
                  <a:lnTo>
                    <a:pt x="12" y="18"/>
                  </a:lnTo>
                  <a:cubicBezTo>
                    <a:pt x="12" y="6"/>
                    <a:pt x="12" y="0"/>
                    <a:pt x="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31;p38">
              <a:extLst>
                <a:ext uri="{FF2B5EF4-FFF2-40B4-BE49-F238E27FC236}">
                  <a16:creationId xmlns:a16="http://schemas.microsoft.com/office/drawing/2014/main" id="{8857F188-ACA0-D039-FA86-20862D4E78CF}"/>
                </a:ext>
              </a:extLst>
            </p:cNvPr>
            <p:cNvSpPr/>
            <p:nvPr/>
          </p:nvSpPr>
          <p:spPr>
            <a:xfrm>
              <a:off x="6262075" y="2706725"/>
              <a:ext cx="3000" cy="2400"/>
            </a:xfrm>
            <a:custGeom>
              <a:avLst/>
              <a:gdLst/>
              <a:ahLst/>
              <a:cxnLst/>
              <a:rect l="l" t="t" r="r" b="b"/>
              <a:pathLst>
                <a:path w="120" h="96" extrusionOk="0">
                  <a:moveTo>
                    <a:pt x="84" y="0"/>
                  </a:moveTo>
                  <a:cubicBezTo>
                    <a:pt x="60" y="12"/>
                    <a:pt x="25" y="24"/>
                    <a:pt x="1" y="36"/>
                  </a:cubicBezTo>
                  <a:cubicBezTo>
                    <a:pt x="36" y="60"/>
                    <a:pt x="72" y="71"/>
                    <a:pt x="120" y="95"/>
                  </a:cubicBezTo>
                  <a:cubicBezTo>
                    <a:pt x="84" y="71"/>
                    <a:pt x="72" y="36"/>
                    <a:pt x="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2032;p38">
              <a:extLst>
                <a:ext uri="{FF2B5EF4-FFF2-40B4-BE49-F238E27FC236}">
                  <a16:creationId xmlns:a16="http://schemas.microsoft.com/office/drawing/2014/main" id="{2BD842C5-AABD-B88D-ED1C-088CA04D5044}"/>
                </a:ext>
              </a:extLst>
            </p:cNvPr>
            <p:cNvSpPr/>
            <p:nvPr/>
          </p:nvSpPr>
          <p:spPr>
            <a:xfrm>
              <a:off x="6263825" y="2687875"/>
              <a:ext cx="2150" cy="2850"/>
            </a:xfrm>
            <a:custGeom>
              <a:avLst/>
              <a:gdLst/>
              <a:ahLst/>
              <a:cxnLst/>
              <a:rect l="l" t="t" r="r" b="b"/>
              <a:pathLst>
                <a:path w="86" h="114" extrusionOk="0">
                  <a:moveTo>
                    <a:pt x="44" y="1"/>
                  </a:moveTo>
                  <a:cubicBezTo>
                    <a:pt x="38" y="1"/>
                    <a:pt x="38" y="18"/>
                    <a:pt x="38" y="28"/>
                  </a:cubicBezTo>
                  <a:cubicBezTo>
                    <a:pt x="19" y="56"/>
                    <a:pt x="0" y="113"/>
                    <a:pt x="34" y="113"/>
                  </a:cubicBezTo>
                  <a:cubicBezTo>
                    <a:pt x="43" y="113"/>
                    <a:pt x="56" y="109"/>
                    <a:pt x="74" y="99"/>
                  </a:cubicBezTo>
                  <a:cubicBezTo>
                    <a:pt x="85" y="28"/>
                    <a:pt x="26" y="75"/>
                    <a:pt x="50" y="4"/>
                  </a:cubicBezTo>
                  <a:cubicBezTo>
                    <a:pt x="47" y="2"/>
                    <a:pt x="46" y="1"/>
                    <a:pt x="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2033;p38">
              <a:extLst>
                <a:ext uri="{FF2B5EF4-FFF2-40B4-BE49-F238E27FC236}">
                  <a16:creationId xmlns:a16="http://schemas.microsoft.com/office/drawing/2014/main" id="{25EE811A-6DF0-EC51-2AE4-1B8F6E2518A2}"/>
                </a:ext>
              </a:extLst>
            </p:cNvPr>
            <p:cNvSpPr/>
            <p:nvPr/>
          </p:nvSpPr>
          <p:spPr>
            <a:xfrm>
              <a:off x="6279650" y="2760875"/>
              <a:ext cx="700" cy="600"/>
            </a:xfrm>
            <a:custGeom>
              <a:avLst/>
              <a:gdLst/>
              <a:ahLst/>
              <a:cxnLst/>
              <a:rect l="l" t="t" r="r" b="b"/>
              <a:pathLst>
                <a:path w="28" h="24" extrusionOk="0">
                  <a:moveTo>
                    <a:pt x="0" y="1"/>
                  </a:moveTo>
                  <a:cubicBezTo>
                    <a:pt x="6" y="17"/>
                    <a:pt x="16" y="23"/>
                    <a:pt x="21" y="23"/>
                  </a:cubicBezTo>
                  <a:cubicBezTo>
                    <a:pt x="27" y="23"/>
                    <a:pt x="26" y="14"/>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2034;p38">
              <a:extLst>
                <a:ext uri="{FF2B5EF4-FFF2-40B4-BE49-F238E27FC236}">
                  <a16:creationId xmlns:a16="http://schemas.microsoft.com/office/drawing/2014/main" id="{B8C225DA-1401-2F7F-7D05-7F5F0E877A84}"/>
                </a:ext>
              </a:extLst>
            </p:cNvPr>
            <p:cNvSpPr/>
            <p:nvPr/>
          </p:nvSpPr>
          <p:spPr>
            <a:xfrm>
              <a:off x="6297200" y="2761775"/>
              <a:ext cx="525" cy="925"/>
            </a:xfrm>
            <a:custGeom>
              <a:avLst/>
              <a:gdLst/>
              <a:ahLst/>
              <a:cxnLst/>
              <a:rect l="l" t="t" r="r" b="b"/>
              <a:pathLst>
                <a:path w="21" h="37" extrusionOk="0">
                  <a:moveTo>
                    <a:pt x="1" y="1"/>
                  </a:moveTo>
                  <a:cubicBezTo>
                    <a:pt x="7" y="21"/>
                    <a:pt x="18" y="37"/>
                    <a:pt x="19" y="37"/>
                  </a:cubicBezTo>
                  <a:cubicBezTo>
                    <a:pt x="21" y="37"/>
                    <a:pt x="16" y="27"/>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2035;p38">
              <a:extLst>
                <a:ext uri="{FF2B5EF4-FFF2-40B4-BE49-F238E27FC236}">
                  <a16:creationId xmlns:a16="http://schemas.microsoft.com/office/drawing/2014/main" id="{4ED1A53D-4B50-F974-B28F-92C62947238A}"/>
                </a:ext>
              </a:extLst>
            </p:cNvPr>
            <p:cNvSpPr/>
            <p:nvPr/>
          </p:nvSpPr>
          <p:spPr>
            <a:xfrm>
              <a:off x="6311200" y="2760600"/>
              <a:ext cx="2100" cy="550"/>
            </a:xfrm>
            <a:custGeom>
              <a:avLst/>
              <a:gdLst/>
              <a:ahLst/>
              <a:cxnLst/>
              <a:rect l="l" t="t" r="r" b="b"/>
              <a:pathLst>
                <a:path w="84" h="22" extrusionOk="0">
                  <a:moveTo>
                    <a:pt x="0" y="0"/>
                  </a:moveTo>
                  <a:cubicBezTo>
                    <a:pt x="8" y="4"/>
                    <a:pt x="17" y="5"/>
                    <a:pt x="27" y="5"/>
                  </a:cubicBezTo>
                  <a:cubicBezTo>
                    <a:pt x="29" y="5"/>
                    <a:pt x="31" y="5"/>
                    <a:pt x="34" y="5"/>
                  </a:cubicBezTo>
                  <a:lnTo>
                    <a:pt x="34" y="5"/>
                  </a:lnTo>
                  <a:cubicBezTo>
                    <a:pt x="54" y="11"/>
                    <a:pt x="67" y="21"/>
                    <a:pt x="75" y="21"/>
                  </a:cubicBezTo>
                  <a:cubicBezTo>
                    <a:pt x="81" y="21"/>
                    <a:pt x="84" y="16"/>
                    <a:pt x="84" y="0"/>
                  </a:cubicBezTo>
                  <a:cubicBezTo>
                    <a:pt x="69" y="0"/>
                    <a:pt x="51" y="4"/>
                    <a:pt x="34" y="5"/>
                  </a:cubicBezTo>
                  <a:lnTo>
                    <a:pt x="34" y="5"/>
                  </a:lnTo>
                  <a:cubicBezTo>
                    <a:pt x="24" y="2"/>
                    <a:pt x="13"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2036;p38">
              <a:extLst>
                <a:ext uri="{FF2B5EF4-FFF2-40B4-BE49-F238E27FC236}">
                  <a16:creationId xmlns:a16="http://schemas.microsoft.com/office/drawing/2014/main" id="{1A873B63-2082-6FAC-C9E5-89A2AE99E2A9}"/>
                </a:ext>
              </a:extLst>
            </p:cNvPr>
            <p:cNvSpPr/>
            <p:nvPr/>
          </p:nvSpPr>
          <p:spPr>
            <a:xfrm>
              <a:off x="6326600" y="2760800"/>
              <a:ext cx="325" cy="1075"/>
            </a:xfrm>
            <a:custGeom>
              <a:avLst/>
              <a:gdLst/>
              <a:ahLst/>
              <a:cxnLst/>
              <a:rect l="l" t="t" r="r" b="b"/>
              <a:pathLst>
                <a:path w="13" h="43" extrusionOk="0">
                  <a:moveTo>
                    <a:pt x="12" y="1"/>
                  </a:moveTo>
                  <a:cubicBezTo>
                    <a:pt x="11" y="1"/>
                    <a:pt x="9" y="8"/>
                    <a:pt x="3" y="28"/>
                  </a:cubicBezTo>
                  <a:cubicBezTo>
                    <a:pt x="1" y="39"/>
                    <a:pt x="1" y="43"/>
                    <a:pt x="1" y="43"/>
                  </a:cubicBezTo>
                  <a:cubicBezTo>
                    <a:pt x="2" y="43"/>
                    <a:pt x="13"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2037;p38">
              <a:extLst>
                <a:ext uri="{FF2B5EF4-FFF2-40B4-BE49-F238E27FC236}">
                  <a16:creationId xmlns:a16="http://schemas.microsoft.com/office/drawing/2014/main" id="{26439BED-6F75-0A90-59CF-099B7FF4317D}"/>
                </a:ext>
              </a:extLst>
            </p:cNvPr>
            <p:cNvSpPr/>
            <p:nvPr/>
          </p:nvSpPr>
          <p:spPr>
            <a:xfrm>
              <a:off x="6324500" y="2760375"/>
              <a:ext cx="1175" cy="1475"/>
            </a:xfrm>
            <a:custGeom>
              <a:avLst/>
              <a:gdLst/>
              <a:ahLst/>
              <a:cxnLst/>
              <a:rect l="l" t="t" r="r" b="b"/>
              <a:pathLst>
                <a:path w="47" h="59" extrusionOk="0">
                  <a:moveTo>
                    <a:pt x="41" y="0"/>
                  </a:moveTo>
                  <a:cubicBezTo>
                    <a:pt x="37" y="0"/>
                    <a:pt x="28" y="15"/>
                    <a:pt x="16" y="45"/>
                  </a:cubicBezTo>
                  <a:cubicBezTo>
                    <a:pt x="1" y="55"/>
                    <a:pt x="5" y="58"/>
                    <a:pt x="14" y="58"/>
                  </a:cubicBezTo>
                  <a:cubicBezTo>
                    <a:pt x="26" y="58"/>
                    <a:pt x="47" y="52"/>
                    <a:pt x="40" y="45"/>
                  </a:cubicBezTo>
                  <a:cubicBezTo>
                    <a:pt x="46" y="15"/>
                    <a:pt x="46" y="0"/>
                    <a:pt x="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2038;p38">
              <a:extLst>
                <a:ext uri="{FF2B5EF4-FFF2-40B4-BE49-F238E27FC236}">
                  <a16:creationId xmlns:a16="http://schemas.microsoft.com/office/drawing/2014/main" id="{EF5A0CB2-EB49-3B32-E164-64C109785302}"/>
                </a:ext>
              </a:extLst>
            </p:cNvPr>
            <p:cNvSpPr/>
            <p:nvPr/>
          </p:nvSpPr>
          <p:spPr>
            <a:xfrm>
              <a:off x="6325475" y="2761175"/>
              <a:ext cx="325" cy="325"/>
            </a:xfrm>
            <a:custGeom>
              <a:avLst/>
              <a:gdLst/>
              <a:ahLst/>
              <a:cxnLst/>
              <a:rect l="l" t="t" r="r" b="b"/>
              <a:pathLst>
                <a:path w="13" h="13" extrusionOk="0">
                  <a:moveTo>
                    <a:pt x="1" y="13"/>
                  </a:moveTo>
                  <a:cubicBezTo>
                    <a:pt x="13" y="1"/>
                    <a:pt x="1" y="13"/>
                    <a:pt x="1"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2039;p38">
              <a:extLst>
                <a:ext uri="{FF2B5EF4-FFF2-40B4-BE49-F238E27FC236}">
                  <a16:creationId xmlns:a16="http://schemas.microsoft.com/office/drawing/2014/main" id="{90D744CE-5D83-0945-6AC8-F720F7E18B38}"/>
                </a:ext>
              </a:extLst>
            </p:cNvPr>
            <p:cNvSpPr/>
            <p:nvPr/>
          </p:nvSpPr>
          <p:spPr>
            <a:xfrm>
              <a:off x="6291850" y="2761975"/>
              <a:ext cx="2100" cy="1025"/>
            </a:xfrm>
            <a:custGeom>
              <a:avLst/>
              <a:gdLst/>
              <a:ahLst/>
              <a:cxnLst/>
              <a:rect l="l" t="t" r="r" b="b"/>
              <a:pathLst>
                <a:path w="84" h="41" extrusionOk="0">
                  <a:moveTo>
                    <a:pt x="20" y="0"/>
                  </a:moveTo>
                  <a:cubicBezTo>
                    <a:pt x="13" y="0"/>
                    <a:pt x="6" y="2"/>
                    <a:pt x="0" y="5"/>
                  </a:cubicBezTo>
                  <a:cubicBezTo>
                    <a:pt x="36" y="28"/>
                    <a:pt x="48" y="28"/>
                    <a:pt x="84" y="40"/>
                  </a:cubicBezTo>
                  <a:cubicBezTo>
                    <a:pt x="66" y="13"/>
                    <a:pt x="41" y="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2040;p38">
              <a:extLst>
                <a:ext uri="{FF2B5EF4-FFF2-40B4-BE49-F238E27FC236}">
                  <a16:creationId xmlns:a16="http://schemas.microsoft.com/office/drawing/2014/main" id="{6BD3030F-0804-DD1E-AD3C-A4DDFEF12756}"/>
                </a:ext>
              </a:extLst>
            </p:cNvPr>
            <p:cNvSpPr/>
            <p:nvPr/>
          </p:nvSpPr>
          <p:spPr>
            <a:xfrm>
              <a:off x="6299000" y="2781125"/>
              <a:ext cx="1000" cy="150"/>
            </a:xfrm>
            <a:custGeom>
              <a:avLst/>
              <a:gdLst/>
              <a:ahLst/>
              <a:cxnLst/>
              <a:rect l="l" t="t" r="r" b="b"/>
              <a:pathLst>
                <a:path w="40" h="6" extrusionOk="0">
                  <a:moveTo>
                    <a:pt x="0" y="1"/>
                  </a:moveTo>
                  <a:cubicBezTo>
                    <a:pt x="8" y="5"/>
                    <a:pt x="17" y="6"/>
                    <a:pt x="24" y="6"/>
                  </a:cubicBezTo>
                  <a:cubicBezTo>
                    <a:pt x="37" y="6"/>
                    <a:pt x="4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2041;p38">
              <a:extLst>
                <a:ext uri="{FF2B5EF4-FFF2-40B4-BE49-F238E27FC236}">
                  <a16:creationId xmlns:a16="http://schemas.microsoft.com/office/drawing/2014/main" id="{31DE46A4-D589-F1C8-265E-818D79BFC2AA}"/>
                </a:ext>
              </a:extLst>
            </p:cNvPr>
            <p:cNvSpPr/>
            <p:nvPr/>
          </p:nvSpPr>
          <p:spPr>
            <a:xfrm>
              <a:off x="6315075" y="2785900"/>
              <a:ext cx="600" cy="600"/>
            </a:xfrm>
            <a:custGeom>
              <a:avLst/>
              <a:gdLst/>
              <a:ahLst/>
              <a:cxnLst/>
              <a:rect l="l" t="t" r="r" b="b"/>
              <a:pathLst>
                <a:path w="24" h="24" extrusionOk="0">
                  <a:moveTo>
                    <a:pt x="24" y="0"/>
                  </a:moveTo>
                  <a:cubicBezTo>
                    <a:pt x="0" y="0"/>
                    <a:pt x="12" y="12"/>
                    <a:pt x="12" y="24"/>
                  </a:cubicBez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2042;p38">
              <a:extLst>
                <a:ext uri="{FF2B5EF4-FFF2-40B4-BE49-F238E27FC236}">
                  <a16:creationId xmlns:a16="http://schemas.microsoft.com/office/drawing/2014/main" id="{4BF0C4EF-264D-FFE4-1CCA-B3DFA87AD8D7}"/>
                </a:ext>
              </a:extLst>
            </p:cNvPr>
            <p:cNvSpPr/>
            <p:nvPr/>
          </p:nvSpPr>
          <p:spPr>
            <a:xfrm>
              <a:off x="6328750" y="2789175"/>
              <a:ext cx="325" cy="300"/>
            </a:xfrm>
            <a:custGeom>
              <a:avLst/>
              <a:gdLst/>
              <a:ahLst/>
              <a:cxnLst/>
              <a:rect l="l" t="t" r="r" b="b"/>
              <a:pathLst>
                <a:path w="13" h="12" extrusionOk="0">
                  <a:moveTo>
                    <a:pt x="1" y="0"/>
                  </a:moveTo>
                  <a:lnTo>
                    <a:pt x="1" y="12"/>
                  </a:lnTo>
                  <a:cubicBezTo>
                    <a:pt x="13" y="0"/>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2043;p38">
              <a:extLst>
                <a:ext uri="{FF2B5EF4-FFF2-40B4-BE49-F238E27FC236}">
                  <a16:creationId xmlns:a16="http://schemas.microsoft.com/office/drawing/2014/main" id="{DB88FF66-22FB-DD5F-9350-572C9BB13C60}"/>
                </a:ext>
              </a:extLst>
            </p:cNvPr>
            <p:cNvSpPr/>
            <p:nvPr/>
          </p:nvSpPr>
          <p:spPr>
            <a:xfrm>
              <a:off x="6298550" y="2771800"/>
              <a:ext cx="3450" cy="1600"/>
            </a:xfrm>
            <a:custGeom>
              <a:avLst/>
              <a:gdLst/>
              <a:ahLst/>
              <a:cxnLst/>
              <a:rect l="l" t="t" r="r" b="b"/>
              <a:pathLst>
                <a:path w="138" h="64" extrusionOk="0">
                  <a:moveTo>
                    <a:pt x="5" y="0"/>
                  </a:moveTo>
                  <a:cubicBezTo>
                    <a:pt x="1" y="0"/>
                    <a:pt x="18" y="10"/>
                    <a:pt x="78" y="40"/>
                  </a:cubicBezTo>
                  <a:cubicBezTo>
                    <a:pt x="92" y="47"/>
                    <a:pt x="105" y="50"/>
                    <a:pt x="117" y="54"/>
                  </a:cubicBezTo>
                  <a:lnTo>
                    <a:pt x="117" y="54"/>
                  </a:lnTo>
                  <a:cubicBezTo>
                    <a:pt x="103" y="46"/>
                    <a:pt x="97" y="40"/>
                    <a:pt x="113" y="40"/>
                  </a:cubicBezTo>
                  <a:cubicBezTo>
                    <a:pt x="90" y="33"/>
                    <a:pt x="13" y="0"/>
                    <a:pt x="5" y="0"/>
                  </a:cubicBezTo>
                  <a:close/>
                  <a:moveTo>
                    <a:pt x="117" y="54"/>
                  </a:moveTo>
                  <a:cubicBezTo>
                    <a:pt x="123" y="57"/>
                    <a:pt x="130" y="60"/>
                    <a:pt x="137" y="64"/>
                  </a:cubicBezTo>
                  <a:cubicBezTo>
                    <a:pt x="132" y="59"/>
                    <a:pt x="125" y="56"/>
                    <a:pt x="117" y="5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2044;p38">
              <a:extLst>
                <a:ext uri="{FF2B5EF4-FFF2-40B4-BE49-F238E27FC236}">
                  <a16:creationId xmlns:a16="http://schemas.microsoft.com/office/drawing/2014/main" id="{1C7BCCE9-08B6-F491-DC0A-D6CF990BAE0D}"/>
                </a:ext>
              </a:extLst>
            </p:cNvPr>
            <p:cNvSpPr/>
            <p:nvPr/>
          </p:nvSpPr>
          <p:spPr>
            <a:xfrm>
              <a:off x="6301975" y="2773375"/>
              <a:ext cx="1200" cy="625"/>
            </a:xfrm>
            <a:custGeom>
              <a:avLst/>
              <a:gdLst/>
              <a:ahLst/>
              <a:cxnLst/>
              <a:rect l="l" t="t" r="r" b="b"/>
              <a:pathLst>
                <a:path w="48" h="25" extrusionOk="0">
                  <a:moveTo>
                    <a:pt x="0" y="1"/>
                  </a:moveTo>
                  <a:cubicBezTo>
                    <a:pt x="24" y="13"/>
                    <a:pt x="48" y="25"/>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2045;p38">
              <a:extLst>
                <a:ext uri="{FF2B5EF4-FFF2-40B4-BE49-F238E27FC236}">
                  <a16:creationId xmlns:a16="http://schemas.microsoft.com/office/drawing/2014/main" id="{73137C95-4FFD-D159-2A0E-F33BA9ED2F33}"/>
                </a:ext>
              </a:extLst>
            </p:cNvPr>
            <p:cNvSpPr/>
            <p:nvPr/>
          </p:nvSpPr>
          <p:spPr>
            <a:xfrm>
              <a:off x="6302050" y="2771375"/>
              <a:ext cx="525" cy="250"/>
            </a:xfrm>
            <a:custGeom>
              <a:avLst/>
              <a:gdLst/>
              <a:ahLst/>
              <a:cxnLst/>
              <a:rect l="l" t="t" r="r" b="b"/>
              <a:pathLst>
                <a:path w="21" h="10" extrusionOk="0">
                  <a:moveTo>
                    <a:pt x="3" y="1"/>
                  </a:moveTo>
                  <a:cubicBezTo>
                    <a:pt x="0" y="1"/>
                    <a:pt x="3" y="4"/>
                    <a:pt x="21" y="10"/>
                  </a:cubicBezTo>
                  <a:cubicBezTo>
                    <a:pt x="15" y="4"/>
                    <a:pt x="6" y="1"/>
                    <a:pt x="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2046;p38">
              <a:extLst>
                <a:ext uri="{FF2B5EF4-FFF2-40B4-BE49-F238E27FC236}">
                  <a16:creationId xmlns:a16="http://schemas.microsoft.com/office/drawing/2014/main" id="{C0F07729-9C72-D560-61A0-8B02154E8C93}"/>
                </a:ext>
              </a:extLst>
            </p:cNvPr>
            <p:cNvSpPr/>
            <p:nvPr/>
          </p:nvSpPr>
          <p:spPr>
            <a:xfrm>
              <a:off x="6307025" y="2784400"/>
              <a:ext cx="1225" cy="1225"/>
            </a:xfrm>
            <a:custGeom>
              <a:avLst/>
              <a:gdLst/>
              <a:ahLst/>
              <a:cxnLst/>
              <a:rect l="l" t="t" r="r" b="b"/>
              <a:pathLst>
                <a:path w="49" h="49" extrusionOk="0">
                  <a:moveTo>
                    <a:pt x="1" y="48"/>
                  </a:moveTo>
                  <a:cubicBezTo>
                    <a:pt x="48" y="1"/>
                    <a:pt x="1" y="48"/>
                    <a:pt x="1" y="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2047;p38">
              <a:extLst>
                <a:ext uri="{FF2B5EF4-FFF2-40B4-BE49-F238E27FC236}">
                  <a16:creationId xmlns:a16="http://schemas.microsoft.com/office/drawing/2014/main" id="{20B5A5CA-8381-3CC5-C936-D8E18BE7E05E}"/>
                </a:ext>
              </a:extLst>
            </p:cNvPr>
            <p:cNvSpPr/>
            <p:nvPr/>
          </p:nvSpPr>
          <p:spPr>
            <a:xfrm>
              <a:off x="6307925" y="2785900"/>
              <a:ext cx="25" cy="1500"/>
            </a:xfrm>
            <a:custGeom>
              <a:avLst/>
              <a:gdLst/>
              <a:ahLst/>
              <a:cxnLst/>
              <a:rect l="l" t="t" r="r" b="b"/>
              <a:pathLst>
                <a:path w="1" h="60" extrusionOk="0">
                  <a:moveTo>
                    <a:pt x="0" y="60"/>
                  </a:moveTo>
                  <a:cubicBezTo>
                    <a:pt x="0" y="12"/>
                    <a:pt x="0" y="0"/>
                    <a:pt x="0" y="6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2048;p38">
              <a:extLst>
                <a:ext uri="{FF2B5EF4-FFF2-40B4-BE49-F238E27FC236}">
                  <a16:creationId xmlns:a16="http://schemas.microsoft.com/office/drawing/2014/main" id="{36FB0414-958E-B8F5-39B8-94E302ACB708}"/>
                </a:ext>
              </a:extLst>
            </p:cNvPr>
            <p:cNvSpPr/>
            <p:nvPr/>
          </p:nvSpPr>
          <p:spPr>
            <a:xfrm>
              <a:off x="6311500" y="2784875"/>
              <a:ext cx="600" cy="625"/>
            </a:xfrm>
            <a:custGeom>
              <a:avLst/>
              <a:gdLst/>
              <a:ahLst/>
              <a:cxnLst/>
              <a:rect l="l" t="t" r="r" b="b"/>
              <a:pathLst>
                <a:path w="24" h="25" extrusionOk="0">
                  <a:moveTo>
                    <a:pt x="1" y="5"/>
                  </a:moveTo>
                  <a:cubicBezTo>
                    <a:pt x="0" y="5"/>
                    <a:pt x="0" y="5"/>
                    <a:pt x="0" y="5"/>
                  </a:cubicBezTo>
                  <a:lnTo>
                    <a:pt x="0" y="5"/>
                  </a:lnTo>
                  <a:cubicBezTo>
                    <a:pt x="0" y="5"/>
                    <a:pt x="0" y="5"/>
                    <a:pt x="1" y="5"/>
                  </a:cubicBezTo>
                  <a:close/>
                  <a:moveTo>
                    <a:pt x="12" y="0"/>
                  </a:moveTo>
                  <a:cubicBezTo>
                    <a:pt x="7" y="0"/>
                    <a:pt x="2" y="4"/>
                    <a:pt x="1" y="5"/>
                  </a:cubicBezTo>
                  <a:lnTo>
                    <a:pt x="1" y="5"/>
                  </a:lnTo>
                  <a:cubicBezTo>
                    <a:pt x="2" y="4"/>
                    <a:pt x="3" y="4"/>
                    <a:pt x="3" y="4"/>
                  </a:cubicBezTo>
                  <a:cubicBezTo>
                    <a:pt x="11" y="4"/>
                    <a:pt x="17" y="24"/>
                    <a:pt x="21" y="24"/>
                  </a:cubicBezTo>
                  <a:cubicBezTo>
                    <a:pt x="23" y="24"/>
                    <a:pt x="24" y="19"/>
                    <a:pt x="24" y="5"/>
                  </a:cubicBezTo>
                  <a:cubicBezTo>
                    <a:pt x="20" y="1"/>
                    <a:pt x="16" y="0"/>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2049;p38">
              <a:extLst>
                <a:ext uri="{FF2B5EF4-FFF2-40B4-BE49-F238E27FC236}">
                  <a16:creationId xmlns:a16="http://schemas.microsoft.com/office/drawing/2014/main" id="{E87D20BC-3813-FA98-122D-5523212AE7B9}"/>
                </a:ext>
              </a:extLst>
            </p:cNvPr>
            <p:cNvSpPr/>
            <p:nvPr/>
          </p:nvSpPr>
          <p:spPr>
            <a:xfrm>
              <a:off x="6370725" y="2672775"/>
              <a:ext cx="150" cy="900"/>
            </a:xfrm>
            <a:custGeom>
              <a:avLst/>
              <a:gdLst/>
              <a:ahLst/>
              <a:cxnLst/>
              <a:rect l="l" t="t" r="r" b="b"/>
              <a:pathLst>
                <a:path w="6" h="36" extrusionOk="0">
                  <a:moveTo>
                    <a:pt x="0" y="1"/>
                  </a:moveTo>
                  <a:cubicBezTo>
                    <a:pt x="0" y="8"/>
                    <a:pt x="5" y="35"/>
                    <a:pt x="6" y="35"/>
                  </a:cubicBezTo>
                  <a:cubicBezTo>
                    <a:pt x="6" y="35"/>
                    <a:pt x="5" y="27"/>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2050;p38">
              <a:extLst>
                <a:ext uri="{FF2B5EF4-FFF2-40B4-BE49-F238E27FC236}">
                  <a16:creationId xmlns:a16="http://schemas.microsoft.com/office/drawing/2014/main" id="{8623417F-A41D-E2CF-617E-3FCBA805C653}"/>
                </a:ext>
              </a:extLst>
            </p:cNvPr>
            <p:cNvSpPr/>
            <p:nvPr/>
          </p:nvSpPr>
          <p:spPr>
            <a:xfrm>
              <a:off x="6368975" y="2673400"/>
              <a:ext cx="1275" cy="300"/>
            </a:xfrm>
            <a:custGeom>
              <a:avLst/>
              <a:gdLst/>
              <a:ahLst/>
              <a:cxnLst/>
              <a:rect l="l" t="t" r="r" b="b"/>
              <a:pathLst>
                <a:path w="51" h="12" extrusionOk="0">
                  <a:moveTo>
                    <a:pt x="3" y="1"/>
                  </a:moveTo>
                  <a:cubicBezTo>
                    <a:pt x="0" y="1"/>
                    <a:pt x="7" y="3"/>
                    <a:pt x="35" y="11"/>
                  </a:cubicBezTo>
                  <a:cubicBezTo>
                    <a:pt x="51" y="11"/>
                    <a:pt x="8" y="1"/>
                    <a:pt x="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2051;p38">
              <a:extLst>
                <a:ext uri="{FF2B5EF4-FFF2-40B4-BE49-F238E27FC236}">
                  <a16:creationId xmlns:a16="http://schemas.microsoft.com/office/drawing/2014/main" id="{F66E4E56-84BF-670E-A097-B4DC5CB35424}"/>
                </a:ext>
              </a:extLst>
            </p:cNvPr>
            <p:cNvSpPr/>
            <p:nvPr/>
          </p:nvSpPr>
          <p:spPr>
            <a:xfrm>
              <a:off x="6369825" y="26736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2052;p38">
              <a:extLst>
                <a:ext uri="{FF2B5EF4-FFF2-40B4-BE49-F238E27FC236}">
                  <a16:creationId xmlns:a16="http://schemas.microsoft.com/office/drawing/2014/main" id="{F7E2B5C2-29CA-A6F9-ED40-18D4E0578809}"/>
                </a:ext>
              </a:extLst>
            </p:cNvPr>
            <p:cNvSpPr/>
            <p:nvPr/>
          </p:nvSpPr>
          <p:spPr>
            <a:xfrm>
              <a:off x="6369525" y="2673675"/>
              <a:ext cx="325" cy="25"/>
            </a:xfrm>
            <a:custGeom>
              <a:avLst/>
              <a:gdLst/>
              <a:ahLst/>
              <a:cxnLst/>
              <a:rect l="l" t="t" r="r" b="b"/>
              <a:pathLst>
                <a:path w="13" h="1" extrusionOk="0">
                  <a:moveTo>
                    <a:pt x="13" y="0"/>
                  </a:moveTo>
                  <a:cubicBezTo>
                    <a:pt x="1" y="0"/>
                    <a:pt x="1" y="0"/>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2053;p38">
              <a:extLst>
                <a:ext uri="{FF2B5EF4-FFF2-40B4-BE49-F238E27FC236}">
                  <a16:creationId xmlns:a16="http://schemas.microsoft.com/office/drawing/2014/main" id="{A5D83FF5-6982-EC07-57B7-60DE92FBE887}"/>
                </a:ext>
              </a:extLst>
            </p:cNvPr>
            <p:cNvSpPr/>
            <p:nvPr/>
          </p:nvSpPr>
          <p:spPr>
            <a:xfrm>
              <a:off x="6366000" y="2672100"/>
              <a:ext cx="275" cy="200"/>
            </a:xfrm>
            <a:custGeom>
              <a:avLst/>
              <a:gdLst/>
              <a:ahLst/>
              <a:cxnLst/>
              <a:rect l="l" t="t" r="r" b="b"/>
              <a:pathLst>
                <a:path w="11" h="8" extrusionOk="0">
                  <a:moveTo>
                    <a:pt x="5" y="0"/>
                  </a:moveTo>
                  <a:cubicBezTo>
                    <a:pt x="1" y="0"/>
                    <a:pt x="1" y="7"/>
                    <a:pt x="5" y="7"/>
                  </a:cubicBezTo>
                  <a:cubicBezTo>
                    <a:pt x="6" y="7"/>
                    <a:pt x="8" y="6"/>
                    <a:pt x="11" y="4"/>
                  </a:cubicBezTo>
                  <a:cubicBezTo>
                    <a:pt x="8" y="1"/>
                    <a:pt x="6" y="0"/>
                    <a:pt x="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2054;p38">
              <a:extLst>
                <a:ext uri="{FF2B5EF4-FFF2-40B4-BE49-F238E27FC236}">
                  <a16:creationId xmlns:a16="http://schemas.microsoft.com/office/drawing/2014/main" id="{8D0ED552-A3AB-D698-3497-9CED9E017265}"/>
                </a:ext>
              </a:extLst>
            </p:cNvPr>
            <p:cNvSpPr/>
            <p:nvPr/>
          </p:nvSpPr>
          <p:spPr>
            <a:xfrm>
              <a:off x="6365950" y="2672175"/>
              <a:ext cx="325" cy="625"/>
            </a:xfrm>
            <a:custGeom>
              <a:avLst/>
              <a:gdLst/>
              <a:ahLst/>
              <a:cxnLst/>
              <a:rect l="l" t="t" r="r" b="b"/>
              <a:pathLst>
                <a:path w="13" h="25" extrusionOk="0">
                  <a:moveTo>
                    <a:pt x="13" y="1"/>
                  </a:moveTo>
                  <a:cubicBezTo>
                    <a:pt x="13" y="1"/>
                    <a:pt x="1" y="25"/>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2055;p38">
              <a:extLst>
                <a:ext uri="{FF2B5EF4-FFF2-40B4-BE49-F238E27FC236}">
                  <a16:creationId xmlns:a16="http://schemas.microsoft.com/office/drawing/2014/main" id="{7A5DF978-14F9-FF6C-B2F6-61EC8DFE8266}"/>
                </a:ext>
              </a:extLst>
            </p:cNvPr>
            <p:cNvSpPr/>
            <p:nvPr/>
          </p:nvSpPr>
          <p:spPr>
            <a:xfrm>
              <a:off x="6366100" y="26719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2056;p38">
              <a:extLst>
                <a:ext uri="{FF2B5EF4-FFF2-40B4-BE49-F238E27FC236}">
                  <a16:creationId xmlns:a16="http://schemas.microsoft.com/office/drawing/2014/main" id="{E6182F0F-751B-1029-1AE8-248F81D2925B}"/>
                </a:ext>
              </a:extLst>
            </p:cNvPr>
            <p:cNvSpPr/>
            <p:nvPr/>
          </p:nvSpPr>
          <p:spPr>
            <a:xfrm>
              <a:off x="6364850" y="2671975"/>
              <a:ext cx="550" cy="300"/>
            </a:xfrm>
            <a:custGeom>
              <a:avLst/>
              <a:gdLst/>
              <a:ahLst/>
              <a:cxnLst/>
              <a:rect l="l" t="t" r="r" b="b"/>
              <a:pathLst>
                <a:path w="22" h="12" extrusionOk="0">
                  <a:moveTo>
                    <a:pt x="7" y="0"/>
                  </a:moveTo>
                  <a:cubicBezTo>
                    <a:pt x="1" y="0"/>
                    <a:pt x="2" y="11"/>
                    <a:pt x="12" y="11"/>
                  </a:cubicBezTo>
                  <a:cubicBezTo>
                    <a:pt x="15" y="11"/>
                    <a:pt x="18" y="11"/>
                    <a:pt x="21" y="9"/>
                  </a:cubicBezTo>
                  <a:cubicBezTo>
                    <a:pt x="15" y="3"/>
                    <a:pt x="10" y="0"/>
                    <a:pt x="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2057;p38">
              <a:extLst>
                <a:ext uri="{FF2B5EF4-FFF2-40B4-BE49-F238E27FC236}">
                  <a16:creationId xmlns:a16="http://schemas.microsoft.com/office/drawing/2014/main" id="{AC8C70F6-6C0D-C61E-17B4-3160B6EDD2D7}"/>
                </a:ext>
              </a:extLst>
            </p:cNvPr>
            <p:cNvSpPr/>
            <p:nvPr/>
          </p:nvSpPr>
          <p:spPr>
            <a:xfrm>
              <a:off x="6365375" y="2673375"/>
              <a:ext cx="25" cy="625"/>
            </a:xfrm>
            <a:custGeom>
              <a:avLst/>
              <a:gdLst/>
              <a:ahLst/>
              <a:cxnLst/>
              <a:rect l="l" t="t" r="r" b="b"/>
              <a:pathLst>
                <a:path w="1" h="25" extrusionOk="0">
                  <a:moveTo>
                    <a:pt x="0" y="24"/>
                  </a:moveTo>
                  <a:lnTo>
                    <a:pt x="0" y="12"/>
                  </a:lnTo>
                  <a:cubicBezTo>
                    <a:pt x="0" y="1"/>
                    <a:pt x="0" y="1"/>
                    <a:pt x="0"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2058;p38">
              <a:extLst>
                <a:ext uri="{FF2B5EF4-FFF2-40B4-BE49-F238E27FC236}">
                  <a16:creationId xmlns:a16="http://schemas.microsoft.com/office/drawing/2014/main" id="{87AD1618-2032-EE65-F385-B38AE2F33AB6}"/>
                </a:ext>
              </a:extLst>
            </p:cNvPr>
            <p:cNvSpPr/>
            <p:nvPr/>
          </p:nvSpPr>
          <p:spPr>
            <a:xfrm>
              <a:off x="6365300" y="2673175"/>
              <a:ext cx="300" cy="725"/>
            </a:xfrm>
            <a:custGeom>
              <a:avLst/>
              <a:gdLst/>
              <a:ahLst/>
              <a:cxnLst/>
              <a:rect l="l" t="t" r="r" b="b"/>
              <a:pathLst>
                <a:path w="12" h="29" extrusionOk="0">
                  <a:moveTo>
                    <a:pt x="1" y="0"/>
                  </a:moveTo>
                  <a:cubicBezTo>
                    <a:pt x="1" y="0"/>
                    <a:pt x="1" y="3"/>
                    <a:pt x="3" y="9"/>
                  </a:cubicBezTo>
                  <a:cubicBezTo>
                    <a:pt x="9" y="23"/>
                    <a:pt x="11" y="29"/>
                    <a:pt x="12" y="29"/>
                  </a:cubicBezTo>
                  <a:cubicBezTo>
                    <a:pt x="12" y="29"/>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2059;p38">
              <a:extLst>
                <a:ext uri="{FF2B5EF4-FFF2-40B4-BE49-F238E27FC236}">
                  <a16:creationId xmlns:a16="http://schemas.microsoft.com/office/drawing/2014/main" id="{B8B96F6E-4415-3553-5C45-B3E7412FA1B5}"/>
                </a:ext>
              </a:extLst>
            </p:cNvPr>
            <p:cNvSpPr/>
            <p:nvPr/>
          </p:nvSpPr>
          <p:spPr>
            <a:xfrm>
              <a:off x="6365375" y="2673375"/>
              <a:ext cx="275" cy="500"/>
            </a:xfrm>
            <a:custGeom>
              <a:avLst/>
              <a:gdLst/>
              <a:ahLst/>
              <a:cxnLst/>
              <a:rect l="l" t="t" r="r" b="b"/>
              <a:pathLst>
                <a:path w="11" h="20" extrusionOk="0">
                  <a:moveTo>
                    <a:pt x="0" y="1"/>
                  </a:moveTo>
                  <a:lnTo>
                    <a:pt x="0" y="1"/>
                  </a:lnTo>
                  <a:cubicBezTo>
                    <a:pt x="5" y="15"/>
                    <a:pt x="8" y="19"/>
                    <a:pt x="9" y="19"/>
                  </a:cubicBezTo>
                  <a:cubicBezTo>
                    <a:pt x="10" y="19"/>
                    <a:pt x="7" y="8"/>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2060;p38">
              <a:extLst>
                <a:ext uri="{FF2B5EF4-FFF2-40B4-BE49-F238E27FC236}">
                  <a16:creationId xmlns:a16="http://schemas.microsoft.com/office/drawing/2014/main" id="{60C9F3F3-C6C1-018B-6C3C-83F0DE1BD5AB}"/>
                </a:ext>
              </a:extLst>
            </p:cNvPr>
            <p:cNvSpPr/>
            <p:nvPr/>
          </p:nvSpPr>
          <p:spPr>
            <a:xfrm>
              <a:off x="6365950" y="2673000"/>
              <a:ext cx="825" cy="1000"/>
            </a:xfrm>
            <a:custGeom>
              <a:avLst/>
              <a:gdLst/>
              <a:ahLst/>
              <a:cxnLst/>
              <a:rect l="l" t="t" r="r" b="b"/>
              <a:pathLst>
                <a:path w="33" h="40" extrusionOk="0">
                  <a:moveTo>
                    <a:pt x="13" y="0"/>
                  </a:moveTo>
                  <a:cubicBezTo>
                    <a:pt x="9" y="0"/>
                    <a:pt x="5" y="1"/>
                    <a:pt x="1" y="4"/>
                  </a:cubicBezTo>
                  <a:cubicBezTo>
                    <a:pt x="13" y="16"/>
                    <a:pt x="25" y="16"/>
                    <a:pt x="13" y="39"/>
                  </a:cubicBezTo>
                  <a:cubicBezTo>
                    <a:pt x="32" y="20"/>
                    <a:pt x="28" y="0"/>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2061;p38">
              <a:extLst>
                <a:ext uri="{FF2B5EF4-FFF2-40B4-BE49-F238E27FC236}">
                  <a16:creationId xmlns:a16="http://schemas.microsoft.com/office/drawing/2014/main" id="{88E5E1B6-6A5F-8837-22F5-43933E30600D}"/>
                </a:ext>
              </a:extLst>
            </p:cNvPr>
            <p:cNvSpPr/>
            <p:nvPr/>
          </p:nvSpPr>
          <p:spPr>
            <a:xfrm>
              <a:off x="6368950" y="2675150"/>
              <a:ext cx="1200" cy="25"/>
            </a:xfrm>
            <a:custGeom>
              <a:avLst/>
              <a:gdLst/>
              <a:ahLst/>
              <a:cxnLst/>
              <a:rect l="l" t="t" r="r" b="b"/>
              <a:pathLst>
                <a:path w="48" h="1" extrusionOk="0">
                  <a:moveTo>
                    <a:pt x="0" y="1"/>
                  </a:moveTo>
                  <a:cubicBezTo>
                    <a:pt x="48" y="1"/>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2062;p38">
              <a:extLst>
                <a:ext uri="{FF2B5EF4-FFF2-40B4-BE49-F238E27FC236}">
                  <a16:creationId xmlns:a16="http://schemas.microsoft.com/office/drawing/2014/main" id="{887B91FF-5753-B894-86B4-91B00241435C}"/>
                </a:ext>
              </a:extLst>
            </p:cNvPr>
            <p:cNvSpPr/>
            <p:nvPr/>
          </p:nvSpPr>
          <p:spPr>
            <a:xfrm>
              <a:off x="6362750" y="2673325"/>
              <a:ext cx="950" cy="425"/>
            </a:xfrm>
            <a:custGeom>
              <a:avLst/>
              <a:gdLst/>
              <a:ahLst/>
              <a:cxnLst/>
              <a:rect l="l" t="t" r="r" b="b"/>
              <a:pathLst>
                <a:path w="38" h="17" extrusionOk="0">
                  <a:moveTo>
                    <a:pt x="1" y="1"/>
                  </a:moveTo>
                  <a:cubicBezTo>
                    <a:pt x="1" y="1"/>
                    <a:pt x="36" y="16"/>
                    <a:pt x="37" y="16"/>
                  </a:cubicBezTo>
                  <a:cubicBezTo>
                    <a:pt x="37" y="16"/>
                    <a:pt x="36" y="16"/>
                    <a:pt x="34" y="14"/>
                  </a:cubicBezTo>
                  <a:cubicBezTo>
                    <a:pt x="10" y="4"/>
                    <a:pt x="2"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2063;p38">
              <a:extLst>
                <a:ext uri="{FF2B5EF4-FFF2-40B4-BE49-F238E27FC236}">
                  <a16:creationId xmlns:a16="http://schemas.microsoft.com/office/drawing/2014/main" id="{6161E1D0-134C-B172-A924-D1F340F2A046}"/>
                </a:ext>
              </a:extLst>
            </p:cNvPr>
            <p:cNvSpPr/>
            <p:nvPr/>
          </p:nvSpPr>
          <p:spPr>
            <a:xfrm>
              <a:off x="6363275" y="2674275"/>
              <a:ext cx="325" cy="625"/>
            </a:xfrm>
            <a:custGeom>
              <a:avLst/>
              <a:gdLst/>
              <a:ahLst/>
              <a:cxnLst/>
              <a:rect l="l" t="t" r="r" b="b"/>
              <a:pathLst>
                <a:path w="13" h="25" extrusionOk="0">
                  <a:moveTo>
                    <a:pt x="13" y="0"/>
                  </a:moveTo>
                  <a:lnTo>
                    <a:pt x="1" y="24"/>
                  </a:lnTo>
                  <a:cubicBezTo>
                    <a:pt x="13" y="12"/>
                    <a:pt x="13" y="0"/>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2064;p38">
              <a:extLst>
                <a:ext uri="{FF2B5EF4-FFF2-40B4-BE49-F238E27FC236}">
                  <a16:creationId xmlns:a16="http://schemas.microsoft.com/office/drawing/2014/main" id="{BB8CDBCA-0596-42C4-B7AF-26967413EDB8}"/>
                </a:ext>
              </a:extLst>
            </p:cNvPr>
            <p:cNvSpPr/>
            <p:nvPr/>
          </p:nvSpPr>
          <p:spPr>
            <a:xfrm>
              <a:off x="6365675" y="2673975"/>
              <a:ext cx="300" cy="1500"/>
            </a:xfrm>
            <a:custGeom>
              <a:avLst/>
              <a:gdLst/>
              <a:ahLst/>
              <a:cxnLst/>
              <a:rect l="l" t="t" r="r" b="b"/>
              <a:pathLst>
                <a:path w="12" h="60" extrusionOk="0">
                  <a:moveTo>
                    <a:pt x="12" y="0"/>
                  </a:moveTo>
                  <a:cubicBezTo>
                    <a:pt x="0" y="60"/>
                    <a:pt x="0" y="60"/>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2065;p38">
              <a:extLst>
                <a:ext uri="{FF2B5EF4-FFF2-40B4-BE49-F238E27FC236}">
                  <a16:creationId xmlns:a16="http://schemas.microsoft.com/office/drawing/2014/main" id="{E89F2C87-4226-6F61-E85D-335832882ED2}"/>
                </a:ext>
              </a:extLst>
            </p:cNvPr>
            <p:cNvSpPr/>
            <p:nvPr/>
          </p:nvSpPr>
          <p:spPr>
            <a:xfrm>
              <a:off x="6360900" y="2671600"/>
              <a:ext cx="925" cy="3575"/>
            </a:xfrm>
            <a:custGeom>
              <a:avLst/>
              <a:gdLst/>
              <a:ahLst/>
              <a:cxnLst/>
              <a:rect l="l" t="t" r="r" b="b"/>
              <a:pathLst>
                <a:path w="37" h="143" extrusionOk="0">
                  <a:moveTo>
                    <a:pt x="24" y="95"/>
                  </a:moveTo>
                  <a:cubicBezTo>
                    <a:pt x="1" y="0"/>
                    <a:pt x="36" y="143"/>
                    <a:pt x="24" y="9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2066;p38">
              <a:extLst>
                <a:ext uri="{FF2B5EF4-FFF2-40B4-BE49-F238E27FC236}">
                  <a16:creationId xmlns:a16="http://schemas.microsoft.com/office/drawing/2014/main" id="{99C3FEA0-8141-ECDF-C32E-0919233A5AFE}"/>
                </a:ext>
              </a:extLst>
            </p:cNvPr>
            <p:cNvSpPr/>
            <p:nvPr/>
          </p:nvSpPr>
          <p:spPr>
            <a:xfrm>
              <a:off x="6359800" y="2673350"/>
              <a:ext cx="825" cy="950"/>
            </a:xfrm>
            <a:custGeom>
              <a:avLst/>
              <a:gdLst/>
              <a:ahLst/>
              <a:cxnLst/>
              <a:rect l="l" t="t" r="r" b="b"/>
              <a:pathLst>
                <a:path w="33" h="38" extrusionOk="0">
                  <a:moveTo>
                    <a:pt x="11" y="1"/>
                  </a:moveTo>
                  <a:cubicBezTo>
                    <a:pt x="3" y="1"/>
                    <a:pt x="1" y="17"/>
                    <a:pt x="21" y="37"/>
                  </a:cubicBezTo>
                  <a:lnTo>
                    <a:pt x="33" y="37"/>
                  </a:lnTo>
                  <a:cubicBezTo>
                    <a:pt x="27" y="11"/>
                    <a:pt x="18" y="1"/>
                    <a:pt x="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2067;p38">
              <a:extLst>
                <a:ext uri="{FF2B5EF4-FFF2-40B4-BE49-F238E27FC236}">
                  <a16:creationId xmlns:a16="http://schemas.microsoft.com/office/drawing/2014/main" id="{D078E645-ED66-ACD8-BCD3-D57F85D8E8D4}"/>
                </a:ext>
              </a:extLst>
            </p:cNvPr>
            <p:cNvSpPr/>
            <p:nvPr/>
          </p:nvSpPr>
          <p:spPr>
            <a:xfrm>
              <a:off x="6362075" y="2674125"/>
              <a:ext cx="625" cy="775"/>
            </a:xfrm>
            <a:custGeom>
              <a:avLst/>
              <a:gdLst/>
              <a:ahLst/>
              <a:cxnLst/>
              <a:rect l="l" t="t" r="r" b="b"/>
              <a:pathLst>
                <a:path w="25" h="31" extrusionOk="0">
                  <a:moveTo>
                    <a:pt x="1" y="1"/>
                  </a:moveTo>
                  <a:lnTo>
                    <a:pt x="1" y="1"/>
                  </a:lnTo>
                  <a:cubicBezTo>
                    <a:pt x="0" y="1"/>
                    <a:pt x="17" y="23"/>
                    <a:pt x="25" y="30"/>
                  </a:cubicBezTo>
                  <a:cubicBezTo>
                    <a:pt x="7" y="8"/>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2068;p38">
              <a:extLst>
                <a:ext uri="{FF2B5EF4-FFF2-40B4-BE49-F238E27FC236}">
                  <a16:creationId xmlns:a16="http://schemas.microsoft.com/office/drawing/2014/main" id="{2210B7CC-66EC-3D85-75B3-06870DECDE1B}"/>
                </a:ext>
              </a:extLst>
            </p:cNvPr>
            <p:cNvSpPr/>
            <p:nvPr/>
          </p:nvSpPr>
          <p:spPr>
            <a:xfrm>
              <a:off x="6361800" y="2674875"/>
              <a:ext cx="625" cy="300"/>
            </a:xfrm>
            <a:custGeom>
              <a:avLst/>
              <a:gdLst/>
              <a:ahLst/>
              <a:cxnLst/>
              <a:rect l="l" t="t" r="r" b="b"/>
              <a:pathLst>
                <a:path w="25" h="12" extrusionOk="0">
                  <a:moveTo>
                    <a:pt x="24" y="0"/>
                  </a:moveTo>
                  <a:cubicBezTo>
                    <a:pt x="24" y="0"/>
                    <a:pt x="0" y="12"/>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2069;p38">
              <a:extLst>
                <a:ext uri="{FF2B5EF4-FFF2-40B4-BE49-F238E27FC236}">
                  <a16:creationId xmlns:a16="http://schemas.microsoft.com/office/drawing/2014/main" id="{5306A76B-465F-1352-9504-E1F0B49BE312}"/>
                </a:ext>
              </a:extLst>
            </p:cNvPr>
            <p:cNvSpPr/>
            <p:nvPr/>
          </p:nvSpPr>
          <p:spPr>
            <a:xfrm>
              <a:off x="6364475" y="2674875"/>
              <a:ext cx="625" cy="1800"/>
            </a:xfrm>
            <a:custGeom>
              <a:avLst/>
              <a:gdLst/>
              <a:ahLst/>
              <a:cxnLst/>
              <a:rect l="l" t="t" r="r" b="b"/>
              <a:pathLst>
                <a:path w="25" h="72" extrusionOk="0">
                  <a:moveTo>
                    <a:pt x="12" y="0"/>
                  </a:moveTo>
                  <a:cubicBezTo>
                    <a:pt x="0" y="24"/>
                    <a:pt x="0" y="48"/>
                    <a:pt x="24" y="71"/>
                  </a:cubicBezTo>
                  <a:cubicBezTo>
                    <a:pt x="24" y="48"/>
                    <a:pt x="0" y="36"/>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2070;p38">
              <a:extLst>
                <a:ext uri="{FF2B5EF4-FFF2-40B4-BE49-F238E27FC236}">
                  <a16:creationId xmlns:a16="http://schemas.microsoft.com/office/drawing/2014/main" id="{F4794946-4EC6-F941-CA4B-0BB558769484}"/>
                </a:ext>
              </a:extLst>
            </p:cNvPr>
            <p:cNvSpPr/>
            <p:nvPr/>
          </p:nvSpPr>
          <p:spPr>
            <a:xfrm>
              <a:off x="6363275" y="2675150"/>
              <a:ext cx="525" cy="625"/>
            </a:xfrm>
            <a:custGeom>
              <a:avLst/>
              <a:gdLst/>
              <a:ahLst/>
              <a:cxnLst/>
              <a:rect l="l" t="t" r="r" b="b"/>
              <a:pathLst>
                <a:path w="21" h="25" extrusionOk="0">
                  <a:moveTo>
                    <a:pt x="20" y="1"/>
                  </a:moveTo>
                  <a:cubicBezTo>
                    <a:pt x="19" y="1"/>
                    <a:pt x="14" y="7"/>
                    <a:pt x="1" y="25"/>
                  </a:cubicBezTo>
                  <a:cubicBezTo>
                    <a:pt x="8" y="17"/>
                    <a:pt x="20" y="1"/>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2071;p38">
              <a:extLst>
                <a:ext uri="{FF2B5EF4-FFF2-40B4-BE49-F238E27FC236}">
                  <a16:creationId xmlns:a16="http://schemas.microsoft.com/office/drawing/2014/main" id="{25139643-CC7F-D397-3C77-F6E9B6124916}"/>
                </a:ext>
              </a:extLst>
            </p:cNvPr>
            <p:cNvSpPr/>
            <p:nvPr/>
          </p:nvSpPr>
          <p:spPr>
            <a:xfrm>
              <a:off x="6360600" y="2675450"/>
              <a:ext cx="200" cy="850"/>
            </a:xfrm>
            <a:custGeom>
              <a:avLst/>
              <a:gdLst/>
              <a:ahLst/>
              <a:cxnLst/>
              <a:rect l="l" t="t" r="r" b="b"/>
              <a:pathLst>
                <a:path w="8" h="34" extrusionOk="0">
                  <a:moveTo>
                    <a:pt x="1" y="1"/>
                  </a:moveTo>
                  <a:cubicBezTo>
                    <a:pt x="1" y="25"/>
                    <a:pt x="3" y="33"/>
                    <a:pt x="4" y="33"/>
                  </a:cubicBezTo>
                  <a:cubicBezTo>
                    <a:pt x="6" y="33"/>
                    <a:pt x="8" y="15"/>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2072;p38">
              <a:extLst>
                <a:ext uri="{FF2B5EF4-FFF2-40B4-BE49-F238E27FC236}">
                  <a16:creationId xmlns:a16="http://schemas.microsoft.com/office/drawing/2014/main" id="{026EB0AE-300F-64FA-239D-5B8E020F5144}"/>
                </a:ext>
              </a:extLst>
            </p:cNvPr>
            <p:cNvSpPr/>
            <p:nvPr/>
          </p:nvSpPr>
          <p:spPr>
            <a:xfrm>
              <a:off x="6360600" y="2675750"/>
              <a:ext cx="925" cy="925"/>
            </a:xfrm>
            <a:custGeom>
              <a:avLst/>
              <a:gdLst/>
              <a:ahLst/>
              <a:cxnLst/>
              <a:rect l="l" t="t" r="r" b="b"/>
              <a:pathLst>
                <a:path w="37" h="37" extrusionOk="0">
                  <a:moveTo>
                    <a:pt x="36" y="1"/>
                  </a:moveTo>
                  <a:cubicBezTo>
                    <a:pt x="1" y="36"/>
                    <a:pt x="36" y="1"/>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2073;p38">
              <a:extLst>
                <a:ext uri="{FF2B5EF4-FFF2-40B4-BE49-F238E27FC236}">
                  <a16:creationId xmlns:a16="http://schemas.microsoft.com/office/drawing/2014/main" id="{F8E96ED4-EDDF-C383-DFB4-98C3FC23169A}"/>
                </a:ext>
              </a:extLst>
            </p:cNvPr>
            <p:cNvSpPr/>
            <p:nvPr/>
          </p:nvSpPr>
          <p:spPr>
            <a:xfrm>
              <a:off x="6359325" y="2675625"/>
              <a:ext cx="400" cy="450"/>
            </a:xfrm>
            <a:custGeom>
              <a:avLst/>
              <a:gdLst/>
              <a:ahLst/>
              <a:cxnLst/>
              <a:rect l="l" t="t" r="r" b="b"/>
              <a:pathLst>
                <a:path w="16" h="18" extrusionOk="0">
                  <a:moveTo>
                    <a:pt x="1" y="1"/>
                  </a:moveTo>
                  <a:cubicBezTo>
                    <a:pt x="0" y="1"/>
                    <a:pt x="1" y="2"/>
                    <a:pt x="4" y="6"/>
                  </a:cubicBezTo>
                  <a:cubicBezTo>
                    <a:pt x="4" y="6"/>
                    <a:pt x="16" y="18"/>
                    <a:pt x="16" y="18"/>
                  </a:cubicBezTo>
                  <a:cubicBezTo>
                    <a:pt x="16" y="9"/>
                    <a:pt x="4"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2074;p38">
              <a:extLst>
                <a:ext uri="{FF2B5EF4-FFF2-40B4-BE49-F238E27FC236}">
                  <a16:creationId xmlns:a16="http://schemas.microsoft.com/office/drawing/2014/main" id="{4F8CA553-4DF0-7BBA-3D62-681A657179DF}"/>
                </a:ext>
              </a:extLst>
            </p:cNvPr>
            <p:cNvSpPr/>
            <p:nvPr/>
          </p:nvSpPr>
          <p:spPr>
            <a:xfrm>
              <a:off x="6361375" y="2675150"/>
              <a:ext cx="325" cy="650"/>
            </a:xfrm>
            <a:custGeom>
              <a:avLst/>
              <a:gdLst/>
              <a:ahLst/>
              <a:cxnLst/>
              <a:rect l="l" t="t" r="r" b="b"/>
              <a:pathLst>
                <a:path w="13" h="26" extrusionOk="0">
                  <a:moveTo>
                    <a:pt x="5" y="1"/>
                  </a:moveTo>
                  <a:cubicBezTo>
                    <a:pt x="1" y="19"/>
                    <a:pt x="1" y="25"/>
                    <a:pt x="3" y="25"/>
                  </a:cubicBezTo>
                  <a:cubicBezTo>
                    <a:pt x="6" y="25"/>
                    <a:pt x="13" y="8"/>
                    <a:pt x="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2075;p38">
              <a:extLst>
                <a:ext uri="{FF2B5EF4-FFF2-40B4-BE49-F238E27FC236}">
                  <a16:creationId xmlns:a16="http://schemas.microsoft.com/office/drawing/2014/main" id="{C7C140D4-796B-6157-023E-B8C0EFB23112}"/>
                </a:ext>
              </a:extLst>
            </p:cNvPr>
            <p:cNvSpPr/>
            <p:nvPr/>
          </p:nvSpPr>
          <p:spPr>
            <a:xfrm>
              <a:off x="6358225" y="2677425"/>
              <a:ext cx="1500" cy="4600"/>
            </a:xfrm>
            <a:custGeom>
              <a:avLst/>
              <a:gdLst/>
              <a:ahLst/>
              <a:cxnLst/>
              <a:rect l="l" t="t" r="r" b="b"/>
              <a:pathLst>
                <a:path w="60" h="184" extrusionOk="0">
                  <a:moveTo>
                    <a:pt x="29" y="1"/>
                  </a:moveTo>
                  <a:cubicBezTo>
                    <a:pt x="22" y="1"/>
                    <a:pt x="12" y="12"/>
                    <a:pt x="0" y="41"/>
                  </a:cubicBezTo>
                  <a:cubicBezTo>
                    <a:pt x="18" y="59"/>
                    <a:pt x="56" y="89"/>
                    <a:pt x="44" y="89"/>
                  </a:cubicBezTo>
                  <a:cubicBezTo>
                    <a:pt x="40" y="89"/>
                    <a:pt x="31" y="86"/>
                    <a:pt x="12" y="77"/>
                  </a:cubicBezTo>
                  <a:lnTo>
                    <a:pt x="12" y="77"/>
                  </a:lnTo>
                  <a:cubicBezTo>
                    <a:pt x="24" y="112"/>
                    <a:pt x="24" y="148"/>
                    <a:pt x="36" y="184"/>
                  </a:cubicBezTo>
                  <a:cubicBezTo>
                    <a:pt x="36" y="166"/>
                    <a:pt x="39" y="157"/>
                    <a:pt x="44" y="157"/>
                  </a:cubicBezTo>
                  <a:cubicBezTo>
                    <a:pt x="48" y="157"/>
                    <a:pt x="54" y="166"/>
                    <a:pt x="60" y="184"/>
                  </a:cubicBezTo>
                  <a:cubicBezTo>
                    <a:pt x="60" y="184"/>
                    <a:pt x="60" y="1"/>
                    <a:pt x="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2076;p38">
              <a:extLst>
                <a:ext uri="{FF2B5EF4-FFF2-40B4-BE49-F238E27FC236}">
                  <a16:creationId xmlns:a16="http://schemas.microsoft.com/office/drawing/2014/main" id="{B102303A-49F7-AC19-A5B9-83B5E3412CCD}"/>
                </a:ext>
              </a:extLst>
            </p:cNvPr>
            <p:cNvSpPr/>
            <p:nvPr/>
          </p:nvSpPr>
          <p:spPr>
            <a:xfrm>
              <a:off x="6358300" y="2676500"/>
              <a:ext cx="850" cy="475"/>
            </a:xfrm>
            <a:custGeom>
              <a:avLst/>
              <a:gdLst/>
              <a:ahLst/>
              <a:cxnLst/>
              <a:rect l="l" t="t" r="r" b="b"/>
              <a:pathLst>
                <a:path w="34" h="19" extrusionOk="0">
                  <a:moveTo>
                    <a:pt x="2" y="1"/>
                  </a:moveTo>
                  <a:cubicBezTo>
                    <a:pt x="0" y="1"/>
                    <a:pt x="9" y="6"/>
                    <a:pt x="33" y="18"/>
                  </a:cubicBezTo>
                  <a:cubicBezTo>
                    <a:pt x="15" y="6"/>
                    <a:pt x="3" y="1"/>
                    <a:pt x="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2077;p38">
              <a:extLst>
                <a:ext uri="{FF2B5EF4-FFF2-40B4-BE49-F238E27FC236}">
                  <a16:creationId xmlns:a16="http://schemas.microsoft.com/office/drawing/2014/main" id="{090D887E-D975-C5B8-FB7A-E0893B4297E8}"/>
                </a:ext>
              </a:extLst>
            </p:cNvPr>
            <p:cNvSpPr/>
            <p:nvPr/>
          </p:nvSpPr>
          <p:spPr>
            <a:xfrm>
              <a:off x="6359125" y="2675950"/>
              <a:ext cx="1925" cy="2500"/>
            </a:xfrm>
            <a:custGeom>
              <a:avLst/>
              <a:gdLst/>
              <a:ahLst/>
              <a:cxnLst/>
              <a:rect l="l" t="t" r="r" b="b"/>
              <a:pathLst>
                <a:path w="77" h="100" extrusionOk="0">
                  <a:moveTo>
                    <a:pt x="31" y="0"/>
                  </a:moveTo>
                  <a:lnTo>
                    <a:pt x="31" y="0"/>
                  </a:lnTo>
                  <a:cubicBezTo>
                    <a:pt x="30" y="0"/>
                    <a:pt x="31" y="5"/>
                    <a:pt x="36" y="17"/>
                  </a:cubicBezTo>
                  <a:cubicBezTo>
                    <a:pt x="12" y="17"/>
                    <a:pt x="0" y="28"/>
                    <a:pt x="48" y="100"/>
                  </a:cubicBezTo>
                  <a:cubicBezTo>
                    <a:pt x="76" y="81"/>
                    <a:pt x="36" y="0"/>
                    <a:pt x="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2078;p38">
              <a:extLst>
                <a:ext uri="{FF2B5EF4-FFF2-40B4-BE49-F238E27FC236}">
                  <a16:creationId xmlns:a16="http://schemas.microsoft.com/office/drawing/2014/main" id="{256CE36C-6D42-F042-6E27-ADD8BA2AE9E1}"/>
                </a:ext>
              </a:extLst>
            </p:cNvPr>
            <p:cNvSpPr/>
            <p:nvPr/>
          </p:nvSpPr>
          <p:spPr>
            <a:xfrm>
              <a:off x="6363575" y="2676350"/>
              <a:ext cx="625" cy="925"/>
            </a:xfrm>
            <a:custGeom>
              <a:avLst/>
              <a:gdLst/>
              <a:ahLst/>
              <a:cxnLst/>
              <a:rect l="l" t="t" r="r" b="b"/>
              <a:pathLst>
                <a:path w="25" h="37" extrusionOk="0">
                  <a:moveTo>
                    <a:pt x="25" y="36"/>
                  </a:moveTo>
                  <a:cubicBezTo>
                    <a:pt x="25" y="24"/>
                    <a:pt x="13" y="12"/>
                    <a:pt x="1" y="1"/>
                  </a:cubicBezTo>
                  <a:cubicBezTo>
                    <a:pt x="13" y="12"/>
                    <a:pt x="25" y="24"/>
                    <a:pt x="25" y="3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2079;p38">
              <a:extLst>
                <a:ext uri="{FF2B5EF4-FFF2-40B4-BE49-F238E27FC236}">
                  <a16:creationId xmlns:a16="http://schemas.microsoft.com/office/drawing/2014/main" id="{EFE6930E-EF06-69BF-F80A-8A5B5E47FF12}"/>
                </a:ext>
              </a:extLst>
            </p:cNvPr>
            <p:cNvSpPr/>
            <p:nvPr/>
          </p:nvSpPr>
          <p:spPr>
            <a:xfrm>
              <a:off x="6364175" y="2677250"/>
              <a:ext cx="2100" cy="625"/>
            </a:xfrm>
            <a:custGeom>
              <a:avLst/>
              <a:gdLst/>
              <a:ahLst/>
              <a:cxnLst/>
              <a:rect l="l" t="t" r="r" b="b"/>
              <a:pathLst>
                <a:path w="84" h="25" extrusionOk="0">
                  <a:moveTo>
                    <a:pt x="1" y="0"/>
                  </a:moveTo>
                  <a:lnTo>
                    <a:pt x="1" y="0"/>
                  </a:lnTo>
                  <a:cubicBezTo>
                    <a:pt x="5" y="2"/>
                    <a:pt x="8" y="4"/>
                    <a:pt x="11" y="5"/>
                  </a:cubicBezTo>
                  <a:lnTo>
                    <a:pt x="11" y="5"/>
                  </a:lnTo>
                  <a:cubicBezTo>
                    <a:pt x="8" y="2"/>
                    <a:pt x="5" y="0"/>
                    <a:pt x="1" y="0"/>
                  </a:cubicBezTo>
                  <a:close/>
                  <a:moveTo>
                    <a:pt x="24" y="0"/>
                  </a:moveTo>
                  <a:cubicBezTo>
                    <a:pt x="24" y="6"/>
                    <a:pt x="24" y="9"/>
                    <a:pt x="21" y="9"/>
                  </a:cubicBezTo>
                  <a:cubicBezTo>
                    <a:pt x="19" y="9"/>
                    <a:pt x="16" y="8"/>
                    <a:pt x="11" y="5"/>
                  </a:cubicBezTo>
                  <a:lnTo>
                    <a:pt x="11" y="5"/>
                  </a:lnTo>
                  <a:cubicBezTo>
                    <a:pt x="14" y="10"/>
                    <a:pt x="17" y="17"/>
                    <a:pt x="24" y="24"/>
                  </a:cubicBezTo>
                  <a:cubicBezTo>
                    <a:pt x="24" y="24"/>
                    <a:pt x="84" y="12"/>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2080;p38">
              <a:extLst>
                <a:ext uri="{FF2B5EF4-FFF2-40B4-BE49-F238E27FC236}">
                  <a16:creationId xmlns:a16="http://schemas.microsoft.com/office/drawing/2014/main" id="{2964CC0E-752B-A4B4-CB20-F8949BA78208}"/>
                </a:ext>
              </a:extLst>
            </p:cNvPr>
            <p:cNvSpPr/>
            <p:nvPr/>
          </p:nvSpPr>
          <p:spPr>
            <a:xfrm>
              <a:off x="6362400" y="2678150"/>
              <a:ext cx="25" cy="0"/>
            </a:xfrm>
            <a:custGeom>
              <a:avLst/>
              <a:gdLst/>
              <a:ahLst/>
              <a:cxnLst/>
              <a:rect l="l" t="t" r="r" b="b"/>
              <a:pathLst>
                <a:path w="1" extrusionOk="0">
                  <a:moveTo>
                    <a:pt x="0"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2081;p38">
              <a:extLst>
                <a:ext uri="{FF2B5EF4-FFF2-40B4-BE49-F238E27FC236}">
                  <a16:creationId xmlns:a16="http://schemas.microsoft.com/office/drawing/2014/main" id="{A8BFA31A-F177-61E9-2CAB-F0A0F4067A57}"/>
                </a:ext>
              </a:extLst>
            </p:cNvPr>
            <p:cNvSpPr/>
            <p:nvPr/>
          </p:nvSpPr>
          <p:spPr>
            <a:xfrm>
              <a:off x="6362400" y="2678150"/>
              <a:ext cx="300" cy="0"/>
            </a:xfrm>
            <a:custGeom>
              <a:avLst/>
              <a:gdLst/>
              <a:ahLst/>
              <a:cxnLst/>
              <a:rect l="l" t="t" r="r" b="b"/>
              <a:pathLst>
                <a:path w="12" extrusionOk="0">
                  <a:moveTo>
                    <a:pt x="0" y="0"/>
                  </a:moveTo>
                  <a:cubicBezTo>
                    <a:pt x="12" y="0"/>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2082;p38">
              <a:extLst>
                <a:ext uri="{FF2B5EF4-FFF2-40B4-BE49-F238E27FC236}">
                  <a16:creationId xmlns:a16="http://schemas.microsoft.com/office/drawing/2014/main" id="{F2D3F182-E478-8CDB-6A41-195864B75C12}"/>
                </a:ext>
              </a:extLst>
            </p:cNvPr>
            <p:cNvSpPr/>
            <p:nvPr/>
          </p:nvSpPr>
          <p:spPr>
            <a:xfrm>
              <a:off x="6357400" y="2676025"/>
              <a:ext cx="800" cy="825"/>
            </a:xfrm>
            <a:custGeom>
              <a:avLst/>
              <a:gdLst/>
              <a:ahLst/>
              <a:cxnLst/>
              <a:rect l="l" t="t" r="r" b="b"/>
              <a:pathLst>
                <a:path w="32" h="33" extrusionOk="0">
                  <a:moveTo>
                    <a:pt x="1" y="0"/>
                  </a:moveTo>
                  <a:cubicBezTo>
                    <a:pt x="1" y="0"/>
                    <a:pt x="6" y="7"/>
                    <a:pt x="22" y="25"/>
                  </a:cubicBezTo>
                  <a:cubicBezTo>
                    <a:pt x="27" y="31"/>
                    <a:pt x="29" y="33"/>
                    <a:pt x="30" y="33"/>
                  </a:cubicBezTo>
                  <a:cubicBezTo>
                    <a:pt x="31" y="33"/>
                    <a:pt x="3"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2083;p38">
              <a:extLst>
                <a:ext uri="{FF2B5EF4-FFF2-40B4-BE49-F238E27FC236}">
                  <a16:creationId xmlns:a16="http://schemas.microsoft.com/office/drawing/2014/main" id="{41484D70-5B40-6C86-EEB8-4B1ED58ECD9B}"/>
                </a:ext>
              </a:extLst>
            </p:cNvPr>
            <p:cNvSpPr/>
            <p:nvPr/>
          </p:nvSpPr>
          <p:spPr>
            <a:xfrm>
              <a:off x="6357025" y="2676650"/>
              <a:ext cx="175" cy="625"/>
            </a:xfrm>
            <a:custGeom>
              <a:avLst/>
              <a:gdLst/>
              <a:ahLst/>
              <a:cxnLst/>
              <a:rect l="l" t="t" r="r" b="b"/>
              <a:pathLst>
                <a:path w="7" h="25" extrusionOk="0">
                  <a:moveTo>
                    <a:pt x="1" y="0"/>
                  </a:moveTo>
                  <a:cubicBezTo>
                    <a:pt x="1" y="8"/>
                    <a:pt x="5" y="25"/>
                    <a:pt x="6" y="25"/>
                  </a:cubicBezTo>
                  <a:cubicBezTo>
                    <a:pt x="6" y="25"/>
                    <a:pt x="5" y="18"/>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2084;p38">
              <a:extLst>
                <a:ext uri="{FF2B5EF4-FFF2-40B4-BE49-F238E27FC236}">
                  <a16:creationId xmlns:a16="http://schemas.microsoft.com/office/drawing/2014/main" id="{126F4180-340A-8A7D-1072-1BC0AFA70275}"/>
                </a:ext>
              </a:extLst>
            </p:cNvPr>
            <p:cNvSpPr/>
            <p:nvPr/>
          </p:nvSpPr>
          <p:spPr>
            <a:xfrm>
              <a:off x="6335600" y="2683500"/>
              <a:ext cx="325" cy="925"/>
            </a:xfrm>
            <a:custGeom>
              <a:avLst/>
              <a:gdLst/>
              <a:ahLst/>
              <a:cxnLst/>
              <a:rect l="l" t="t" r="r" b="b"/>
              <a:pathLst>
                <a:path w="13" h="37" extrusionOk="0">
                  <a:moveTo>
                    <a:pt x="12" y="36"/>
                  </a:moveTo>
                  <a:cubicBezTo>
                    <a:pt x="12" y="36"/>
                    <a:pt x="1" y="0"/>
                    <a:pt x="12" y="3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2085;p38">
              <a:extLst>
                <a:ext uri="{FF2B5EF4-FFF2-40B4-BE49-F238E27FC236}">
                  <a16:creationId xmlns:a16="http://schemas.microsoft.com/office/drawing/2014/main" id="{AA27BEA2-B7DC-F84A-CF07-6C5DE68E4560}"/>
                </a:ext>
              </a:extLst>
            </p:cNvPr>
            <p:cNvSpPr/>
            <p:nvPr/>
          </p:nvSpPr>
          <p:spPr>
            <a:xfrm>
              <a:off x="6335900" y="2684400"/>
              <a:ext cx="1225" cy="1500"/>
            </a:xfrm>
            <a:custGeom>
              <a:avLst/>
              <a:gdLst/>
              <a:ahLst/>
              <a:cxnLst/>
              <a:rect l="l" t="t" r="r" b="b"/>
              <a:pathLst>
                <a:path w="49" h="60" extrusionOk="0">
                  <a:moveTo>
                    <a:pt x="0" y="0"/>
                  </a:moveTo>
                  <a:cubicBezTo>
                    <a:pt x="0" y="0"/>
                    <a:pt x="48" y="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2086;p38">
              <a:extLst>
                <a:ext uri="{FF2B5EF4-FFF2-40B4-BE49-F238E27FC236}">
                  <a16:creationId xmlns:a16="http://schemas.microsoft.com/office/drawing/2014/main" id="{55455CD4-C2CC-92C0-41C8-AB24071EE2BB}"/>
                </a:ext>
              </a:extLst>
            </p:cNvPr>
            <p:cNvSpPr/>
            <p:nvPr/>
          </p:nvSpPr>
          <p:spPr>
            <a:xfrm>
              <a:off x="6323100" y="2693025"/>
              <a:ext cx="25" cy="1500"/>
            </a:xfrm>
            <a:custGeom>
              <a:avLst/>
              <a:gdLst/>
              <a:ahLst/>
              <a:cxnLst/>
              <a:rect l="l" t="t" r="r" b="b"/>
              <a:pathLst>
                <a:path w="1" h="60" extrusionOk="0">
                  <a:moveTo>
                    <a:pt x="0" y="0"/>
                  </a:moveTo>
                  <a:cubicBezTo>
                    <a:pt x="0" y="12"/>
                    <a:pt x="0" y="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2087;p38">
              <a:extLst>
                <a:ext uri="{FF2B5EF4-FFF2-40B4-BE49-F238E27FC236}">
                  <a16:creationId xmlns:a16="http://schemas.microsoft.com/office/drawing/2014/main" id="{ECBEA914-67D0-427B-ED44-B4F94CF906E6}"/>
                </a:ext>
              </a:extLst>
            </p:cNvPr>
            <p:cNvSpPr/>
            <p:nvPr/>
          </p:nvSpPr>
          <p:spPr>
            <a:xfrm>
              <a:off x="6302275" y="2702850"/>
              <a:ext cx="300" cy="900"/>
            </a:xfrm>
            <a:custGeom>
              <a:avLst/>
              <a:gdLst/>
              <a:ahLst/>
              <a:cxnLst/>
              <a:rect l="l" t="t" r="r" b="b"/>
              <a:pathLst>
                <a:path w="12" h="36" extrusionOk="0">
                  <a:moveTo>
                    <a:pt x="0" y="0"/>
                  </a:moveTo>
                  <a:lnTo>
                    <a:pt x="0" y="36"/>
                  </a:lnTo>
                  <a:cubicBezTo>
                    <a:pt x="12" y="36"/>
                    <a:pt x="0" y="24"/>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2088;p38">
              <a:extLst>
                <a:ext uri="{FF2B5EF4-FFF2-40B4-BE49-F238E27FC236}">
                  <a16:creationId xmlns:a16="http://schemas.microsoft.com/office/drawing/2014/main" id="{BF11183D-6E2D-E5F1-EDAB-F7BC301BFF10}"/>
                </a:ext>
              </a:extLst>
            </p:cNvPr>
            <p:cNvSpPr/>
            <p:nvPr/>
          </p:nvSpPr>
          <p:spPr>
            <a:xfrm>
              <a:off x="6354050" y="267820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2089;p38">
              <a:extLst>
                <a:ext uri="{FF2B5EF4-FFF2-40B4-BE49-F238E27FC236}">
                  <a16:creationId xmlns:a16="http://schemas.microsoft.com/office/drawing/2014/main" id="{7386244E-290C-B636-3923-28D944C43465}"/>
                </a:ext>
              </a:extLst>
            </p:cNvPr>
            <p:cNvSpPr/>
            <p:nvPr/>
          </p:nvSpPr>
          <p:spPr>
            <a:xfrm>
              <a:off x="6287975" y="2701950"/>
              <a:ext cx="25" cy="625"/>
            </a:xfrm>
            <a:custGeom>
              <a:avLst/>
              <a:gdLst/>
              <a:ahLst/>
              <a:cxnLst/>
              <a:rect l="l" t="t" r="r" b="b"/>
              <a:pathLst>
                <a:path w="1" h="25" extrusionOk="0">
                  <a:moveTo>
                    <a:pt x="1" y="1"/>
                  </a:moveTo>
                  <a:cubicBezTo>
                    <a:pt x="1" y="24"/>
                    <a:pt x="1" y="12"/>
                    <a:pt x="1"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2090;p38">
              <a:extLst>
                <a:ext uri="{FF2B5EF4-FFF2-40B4-BE49-F238E27FC236}">
                  <a16:creationId xmlns:a16="http://schemas.microsoft.com/office/drawing/2014/main" id="{5C9FD541-245D-7A8F-1299-7651A00984DF}"/>
                </a:ext>
              </a:extLst>
            </p:cNvPr>
            <p:cNvSpPr/>
            <p:nvPr/>
          </p:nvSpPr>
          <p:spPr>
            <a:xfrm>
              <a:off x="6333225" y="2692125"/>
              <a:ext cx="900" cy="3000"/>
            </a:xfrm>
            <a:custGeom>
              <a:avLst/>
              <a:gdLst/>
              <a:ahLst/>
              <a:cxnLst/>
              <a:rect l="l" t="t" r="r" b="b"/>
              <a:pathLst>
                <a:path w="36" h="120" extrusionOk="0">
                  <a:moveTo>
                    <a:pt x="0" y="1"/>
                  </a:moveTo>
                  <a:cubicBezTo>
                    <a:pt x="0" y="36"/>
                    <a:pt x="12" y="72"/>
                    <a:pt x="12" y="120"/>
                  </a:cubicBezTo>
                  <a:cubicBezTo>
                    <a:pt x="12" y="72"/>
                    <a:pt x="36" y="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2091;p38">
              <a:extLst>
                <a:ext uri="{FF2B5EF4-FFF2-40B4-BE49-F238E27FC236}">
                  <a16:creationId xmlns:a16="http://schemas.microsoft.com/office/drawing/2014/main" id="{80B5271D-8BFF-2C49-6BB9-4FF4F91CEEFC}"/>
                </a:ext>
              </a:extLst>
            </p:cNvPr>
            <p:cNvSpPr/>
            <p:nvPr/>
          </p:nvSpPr>
          <p:spPr>
            <a:xfrm>
              <a:off x="6355250" y="2677400"/>
              <a:ext cx="425" cy="175"/>
            </a:xfrm>
            <a:custGeom>
              <a:avLst/>
              <a:gdLst/>
              <a:ahLst/>
              <a:cxnLst/>
              <a:rect l="l" t="t" r="r" b="b"/>
              <a:pathLst>
                <a:path w="17" h="7" extrusionOk="0">
                  <a:moveTo>
                    <a:pt x="14" y="1"/>
                  </a:moveTo>
                  <a:cubicBezTo>
                    <a:pt x="12" y="1"/>
                    <a:pt x="8" y="2"/>
                    <a:pt x="0" y="6"/>
                  </a:cubicBezTo>
                  <a:cubicBezTo>
                    <a:pt x="8" y="6"/>
                    <a:pt x="16" y="1"/>
                    <a:pt x="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2092;p38">
              <a:extLst>
                <a:ext uri="{FF2B5EF4-FFF2-40B4-BE49-F238E27FC236}">
                  <a16:creationId xmlns:a16="http://schemas.microsoft.com/office/drawing/2014/main" id="{E1A739AD-126C-7486-3DC7-855B11B2A955}"/>
                </a:ext>
              </a:extLst>
            </p:cNvPr>
            <p:cNvSpPr/>
            <p:nvPr/>
          </p:nvSpPr>
          <p:spPr>
            <a:xfrm>
              <a:off x="6360700" y="2680275"/>
              <a:ext cx="225" cy="575"/>
            </a:xfrm>
            <a:custGeom>
              <a:avLst/>
              <a:gdLst/>
              <a:ahLst/>
              <a:cxnLst/>
              <a:rect l="l" t="t" r="r" b="b"/>
              <a:pathLst>
                <a:path w="9" h="23" extrusionOk="0">
                  <a:moveTo>
                    <a:pt x="6" y="1"/>
                  </a:moveTo>
                  <a:lnTo>
                    <a:pt x="6" y="1"/>
                  </a:lnTo>
                  <a:cubicBezTo>
                    <a:pt x="3" y="1"/>
                    <a:pt x="1" y="22"/>
                    <a:pt x="9" y="22"/>
                  </a:cubicBezTo>
                  <a:cubicBezTo>
                    <a:pt x="9" y="6"/>
                    <a:pt x="7" y="1"/>
                    <a:pt x="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2093;p38">
              <a:extLst>
                <a:ext uri="{FF2B5EF4-FFF2-40B4-BE49-F238E27FC236}">
                  <a16:creationId xmlns:a16="http://schemas.microsoft.com/office/drawing/2014/main" id="{79754291-8CED-9B37-63BE-D6A3990059EE}"/>
                </a:ext>
              </a:extLst>
            </p:cNvPr>
            <p:cNvSpPr/>
            <p:nvPr/>
          </p:nvSpPr>
          <p:spPr>
            <a:xfrm>
              <a:off x="6356825" y="2679525"/>
              <a:ext cx="825" cy="425"/>
            </a:xfrm>
            <a:custGeom>
              <a:avLst/>
              <a:gdLst/>
              <a:ahLst/>
              <a:cxnLst/>
              <a:rect l="l" t="t" r="r" b="b"/>
              <a:pathLst>
                <a:path w="33" h="17" extrusionOk="0">
                  <a:moveTo>
                    <a:pt x="3" y="1"/>
                  </a:moveTo>
                  <a:cubicBezTo>
                    <a:pt x="1" y="1"/>
                    <a:pt x="25" y="16"/>
                    <a:pt x="33" y="16"/>
                  </a:cubicBezTo>
                  <a:cubicBezTo>
                    <a:pt x="13" y="5"/>
                    <a:pt x="5" y="1"/>
                    <a:pt x="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2094;p38">
              <a:extLst>
                <a:ext uri="{FF2B5EF4-FFF2-40B4-BE49-F238E27FC236}">
                  <a16:creationId xmlns:a16="http://schemas.microsoft.com/office/drawing/2014/main" id="{2B7A10B9-6480-AE5A-7E80-EC0E9D9AB73E}"/>
                </a:ext>
              </a:extLst>
            </p:cNvPr>
            <p:cNvSpPr/>
            <p:nvPr/>
          </p:nvSpPr>
          <p:spPr>
            <a:xfrm>
              <a:off x="6357625" y="2679500"/>
              <a:ext cx="325" cy="450"/>
            </a:xfrm>
            <a:custGeom>
              <a:avLst/>
              <a:gdLst/>
              <a:ahLst/>
              <a:cxnLst/>
              <a:rect l="l" t="t" r="r" b="b"/>
              <a:pathLst>
                <a:path w="13" h="18" extrusionOk="0">
                  <a:moveTo>
                    <a:pt x="5" y="1"/>
                  </a:moveTo>
                  <a:cubicBezTo>
                    <a:pt x="1" y="1"/>
                    <a:pt x="1" y="9"/>
                    <a:pt x="1" y="17"/>
                  </a:cubicBezTo>
                  <a:cubicBezTo>
                    <a:pt x="1" y="6"/>
                    <a:pt x="13" y="6"/>
                    <a:pt x="13" y="6"/>
                  </a:cubicBezTo>
                  <a:cubicBezTo>
                    <a:pt x="9" y="2"/>
                    <a:pt x="7" y="1"/>
                    <a:pt x="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2095;p38">
              <a:extLst>
                <a:ext uri="{FF2B5EF4-FFF2-40B4-BE49-F238E27FC236}">
                  <a16:creationId xmlns:a16="http://schemas.microsoft.com/office/drawing/2014/main" id="{4835EE27-A873-63B4-6C05-B95DC53F066D}"/>
                </a:ext>
              </a:extLst>
            </p:cNvPr>
            <p:cNvSpPr/>
            <p:nvPr/>
          </p:nvSpPr>
          <p:spPr>
            <a:xfrm>
              <a:off x="6353000" y="2678500"/>
              <a:ext cx="750" cy="950"/>
            </a:xfrm>
            <a:custGeom>
              <a:avLst/>
              <a:gdLst/>
              <a:ahLst/>
              <a:cxnLst/>
              <a:rect l="l" t="t" r="r" b="b"/>
              <a:pathLst>
                <a:path w="30" h="38" extrusionOk="0">
                  <a:moveTo>
                    <a:pt x="13" y="1"/>
                  </a:moveTo>
                  <a:cubicBezTo>
                    <a:pt x="5" y="1"/>
                    <a:pt x="1" y="38"/>
                    <a:pt x="11" y="38"/>
                  </a:cubicBezTo>
                  <a:cubicBezTo>
                    <a:pt x="13" y="38"/>
                    <a:pt x="16" y="37"/>
                    <a:pt x="19" y="34"/>
                  </a:cubicBezTo>
                  <a:cubicBezTo>
                    <a:pt x="29" y="34"/>
                    <a:pt x="13" y="7"/>
                    <a:pt x="16" y="7"/>
                  </a:cubicBezTo>
                  <a:lnTo>
                    <a:pt x="16" y="7"/>
                  </a:lnTo>
                  <a:cubicBezTo>
                    <a:pt x="16" y="7"/>
                    <a:pt x="17" y="8"/>
                    <a:pt x="19" y="10"/>
                  </a:cubicBezTo>
                  <a:cubicBezTo>
                    <a:pt x="17" y="3"/>
                    <a:pt x="15"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2096;p38">
              <a:extLst>
                <a:ext uri="{FF2B5EF4-FFF2-40B4-BE49-F238E27FC236}">
                  <a16:creationId xmlns:a16="http://schemas.microsoft.com/office/drawing/2014/main" id="{AC001518-8254-EE3C-9EEA-698DEF246AFA}"/>
                </a:ext>
              </a:extLst>
            </p:cNvPr>
            <p:cNvSpPr/>
            <p:nvPr/>
          </p:nvSpPr>
          <p:spPr>
            <a:xfrm>
              <a:off x="6357600" y="2681150"/>
              <a:ext cx="650" cy="875"/>
            </a:xfrm>
            <a:custGeom>
              <a:avLst/>
              <a:gdLst/>
              <a:ahLst/>
              <a:cxnLst/>
              <a:rect l="l" t="t" r="r" b="b"/>
              <a:pathLst>
                <a:path w="26" h="35" extrusionOk="0">
                  <a:moveTo>
                    <a:pt x="1" y="0"/>
                  </a:moveTo>
                  <a:cubicBezTo>
                    <a:pt x="1" y="0"/>
                    <a:pt x="18" y="27"/>
                    <a:pt x="25" y="35"/>
                  </a:cubicBezTo>
                  <a:cubicBezTo>
                    <a:pt x="8" y="9"/>
                    <a:pt x="2"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2097;p38">
              <a:extLst>
                <a:ext uri="{FF2B5EF4-FFF2-40B4-BE49-F238E27FC236}">
                  <a16:creationId xmlns:a16="http://schemas.microsoft.com/office/drawing/2014/main" id="{8DE18402-4554-4474-1068-0957AAE3F975}"/>
                </a:ext>
              </a:extLst>
            </p:cNvPr>
            <p:cNvSpPr/>
            <p:nvPr/>
          </p:nvSpPr>
          <p:spPr>
            <a:xfrm>
              <a:off x="6355850" y="2682000"/>
              <a:ext cx="1200" cy="325"/>
            </a:xfrm>
            <a:custGeom>
              <a:avLst/>
              <a:gdLst/>
              <a:ahLst/>
              <a:cxnLst/>
              <a:rect l="l" t="t" r="r" b="b"/>
              <a:pathLst>
                <a:path w="48" h="13" extrusionOk="0">
                  <a:moveTo>
                    <a:pt x="0" y="13"/>
                  </a:moveTo>
                  <a:cubicBezTo>
                    <a:pt x="48" y="1"/>
                    <a:pt x="0" y="13"/>
                    <a:pt x="0"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2098;p38">
              <a:extLst>
                <a:ext uri="{FF2B5EF4-FFF2-40B4-BE49-F238E27FC236}">
                  <a16:creationId xmlns:a16="http://schemas.microsoft.com/office/drawing/2014/main" id="{07BD9AB9-C062-5207-00F9-372A7B4207EC}"/>
                </a:ext>
              </a:extLst>
            </p:cNvPr>
            <p:cNvSpPr/>
            <p:nvPr/>
          </p:nvSpPr>
          <p:spPr>
            <a:xfrm>
              <a:off x="6357025" y="2682300"/>
              <a:ext cx="1225" cy="25"/>
            </a:xfrm>
            <a:custGeom>
              <a:avLst/>
              <a:gdLst/>
              <a:ahLst/>
              <a:cxnLst/>
              <a:rect l="l" t="t" r="r" b="b"/>
              <a:pathLst>
                <a:path w="49" h="1" extrusionOk="0">
                  <a:moveTo>
                    <a:pt x="1" y="1"/>
                  </a:moveTo>
                  <a:cubicBezTo>
                    <a:pt x="48" y="1"/>
                    <a:pt x="13"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2099;p38">
              <a:extLst>
                <a:ext uri="{FF2B5EF4-FFF2-40B4-BE49-F238E27FC236}">
                  <a16:creationId xmlns:a16="http://schemas.microsoft.com/office/drawing/2014/main" id="{44320EAC-4DF0-E52A-8F08-BD78F6234B10}"/>
                </a:ext>
              </a:extLst>
            </p:cNvPr>
            <p:cNvSpPr/>
            <p:nvPr/>
          </p:nvSpPr>
          <p:spPr>
            <a:xfrm>
              <a:off x="6350475" y="2684300"/>
              <a:ext cx="700" cy="200"/>
            </a:xfrm>
            <a:custGeom>
              <a:avLst/>
              <a:gdLst/>
              <a:ahLst/>
              <a:cxnLst/>
              <a:rect l="l" t="t" r="r" b="b"/>
              <a:pathLst>
                <a:path w="28" h="8" extrusionOk="0">
                  <a:moveTo>
                    <a:pt x="20" y="1"/>
                  </a:moveTo>
                  <a:cubicBezTo>
                    <a:pt x="17" y="1"/>
                    <a:pt x="11" y="2"/>
                    <a:pt x="1" y="4"/>
                  </a:cubicBezTo>
                  <a:cubicBezTo>
                    <a:pt x="1" y="7"/>
                    <a:pt x="3" y="7"/>
                    <a:pt x="6" y="7"/>
                  </a:cubicBezTo>
                  <a:cubicBezTo>
                    <a:pt x="14" y="7"/>
                    <a:pt x="28" y="1"/>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2100;p38">
              <a:extLst>
                <a:ext uri="{FF2B5EF4-FFF2-40B4-BE49-F238E27FC236}">
                  <a16:creationId xmlns:a16="http://schemas.microsoft.com/office/drawing/2014/main" id="{D15BBADE-A4B9-6FA2-FF99-E35414FBAC81}"/>
                </a:ext>
              </a:extLst>
            </p:cNvPr>
            <p:cNvSpPr/>
            <p:nvPr/>
          </p:nvSpPr>
          <p:spPr>
            <a:xfrm>
              <a:off x="6352725" y="2685250"/>
              <a:ext cx="650" cy="400"/>
            </a:xfrm>
            <a:custGeom>
              <a:avLst/>
              <a:gdLst/>
              <a:ahLst/>
              <a:cxnLst/>
              <a:rect l="l" t="t" r="r" b="b"/>
              <a:pathLst>
                <a:path w="26" h="16" extrusionOk="0">
                  <a:moveTo>
                    <a:pt x="1" y="0"/>
                  </a:moveTo>
                  <a:lnTo>
                    <a:pt x="1" y="0"/>
                  </a:lnTo>
                  <a:cubicBezTo>
                    <a:pt x="1" y="0"/>
                    <a:pt x="5" y="4"/>
                    <a:pt x="18" y="14"/>
                  </a:cubicBezTo>
                  <a:cubicBezTo>
                    <a:pt x="21" y="15"/>
                    <a:pt x="22" y="16"/>
                    <a:pt x="23" y="16"/>
                  </a:cubicBezTo>
                  <a:cubicBezTo>
                    <a:pt x="26" y="16"/>
                    <a:pt x="3"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2101;p38">
              <a:extLst>
                <a:ext uri="{FF2B5EF4-FFF2-40B4-BE49-F238E27FC236}">
                  <a16:creationId xmlns:a16="http://schemas.microsoft.com/office/drawing/2014/main" id="{080F3743-0705-B1E6-0D33-8B01EFE4D5A1}"/>
                </a:ext>
              </a:extLst>
            </p:cNvPr>
            <p:cNvSpPr/>
            <p:nvPr/>
          </p:nvSpPr>
          <p:spPr>
            <a:xfrm>
              <a:off x="6351675" y="2686475"/>
              <a:ext cx="925" cy="925"/>
            </a:xfrm>
            <a:custGeom>
              <a:avLst/>
              <a:gdLst/>
              <a:ahLst/>
              <a:cxnLst/>
              <a:rect l="l" t="t" r="r" b="b"/>
              <a:pathLst>
                <a:path w="37" h="37" extrusionOk="0">
                  <a:moveTo>
                    <a:pt x="12" y="0"/>
                  </a:moveTo>
                  <a:cubicBezTo>
                    <a:pt x="12" y="12"/>
                    <a:pt x="0" y="36"/>
                    <a:pt x="24" y="36"/>
                  </a:cubicBezTo>
                  <a:cubicBezTo>
                    <a:pt x="12" y="12"/>
                    <a:pt x="36" y="0"/>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2102;p38">
              <a:extLst>
                <a:ext uri="{FF2B5EF4-FFF2-40B4-BE49-F238E27FC236}">
                  <a16:creationId xmlns:a16="http://schemas.microsoft.com/office/drawing/2014/main" id="{D16233F7-8C70-86D5-797D-68226A2DAF3A}"/>
                </a:ext>
              </a:extLst>
            </p:cNvPr>
            <p:cNvSpPr/>
            <p:nvPr/>
          </p:nvSpPr>
          <p:spPr>
            <a:xfrm>
              <a:off x="6343775" y="2686100"/>
              <a:ext cx="475" cy="1575"/>
            </a:xfrm>
            <a:custGeom>
              <a:avLst/>
              <a:gdLst/>
              <a:ahLst/>
              <a:cxnLst/>
              <a:rect l="l" t="t" r="r" b="b"/>
              <a:pathLst>
                <a:path w="19" h="63" extrusionOk="0">
                  <a:moveTo>
                    <a:pt x="1" y="0"/>
                  </a:moveTo>
                  <a:cubicBezTo>
                    <a:pt x="0" y="0"/>
                    <a:pt x="6" y="25"/>
                    <a:pt x="19" y="63"/>
                  </a:cubicBezTo>
                  <a:cubicBezTo>
                    <a:pt x="8" y="19"/>
                    <a:pt x="2"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2103;p38">
              <a:extLst>
                <a:ext uri="{FF2B5EF4-FFF2-40B4-BE49-F238E27FC236}">
                  <a16:creationId xmlns:a16="http://schemas.microsoft.com/office/drawing/2014/main" id="{594D2C9E-792F-DCBD-CC3C-48AAE44DD370}"/>
                </a:ext>
              </a:extLst>
            </p:cNvPr>
            <p:cNvSpPr/>
            <p:nvPr/>
          </p:nvSpPr>
          <p:spPr>
            <a:xfrm>
              <a:off x="6338550" y="2692725"/>
              <a:ext cx="350" cy="1025"/>
            </a:xfrm>
            <a:custGeom>
              <a:avLst/>
              <a:gdLst/>
              <a:ahLst/>
              <a:cxnLst/>
              <a:rect l="l" t="t" r="r" b="b"/>
              <a:pathLst>
                <a:path w="14" h="41" extrusionOk="0">
                  <a:moveTo>
                    <a:pt x="14" y="0"/>
                  </a:moveTo>
                  <a:cubicBezTo>
                    <a:pt x="1" y="26"/>
                    <a:pt x="2" y="41"/>
                    <a:pt x="5" y="41"/>
                  </a:cubicBezTo>
                  <a:cubicBezTo>
                    <a:pt x="8" y="41"/>
                    <a:pt x="14" y="29"/>
                    <a:pt x="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2104;p38">
              <a:extLst>
                <a:ext uri="{FF2B5EF4-FFF2-40B4-BE49-F238E27FC236}">
                  <a16:creationId xmlns:a16="http://schemas.microsoft.com/office/drawing/2014/main" id="{6E06B24F-CEAE-3FEE-0777-7B5A541E411F}"/>
                </a:ext>
              </a:extLst>
            </p:cNvPr>
            <p:cNvSpPr/>
            <p:nvPr/>
          </p:nvSpPr>
          <p:spPr>
            <a:xfrm>
              <a:off x="6315075" y="2701050"/>
              <a:ext cx="800" cy="700"/>
            </a:xfrm>
            <a:custGeom>
              <a:avLst/>
              <a:gdLst/>
              <a:ahLst/>
              <a:cxnLst/>
              <a:rect l="l" t="t" r="r" b="b"/>
              <a:pathLst>
                <a:path w="32" h="28" extrusionOk="0">
                  <a:moveTo>
                    <a:pt x="0" y="1"/>
                  </a:moveTo>
                  <a:cubicBezTo>
                    <a:pt x="20" y="21"/>
                    <a:pt x="28" y="27"/>
                    <a:pt x="29" y="27"/>
                  </a:cubicBezTo>
                  <a:cubicBezTo>
                    <a:pt x="32" y="27"/>
                    <a:pt x="8"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2105;p38">
              <a:extLst>
                <a:ext uri="{FF2B5EF4-FFF2-40B4-BE49-F238E27FC236}">
                  <a16:creationId xmlns:a16="http://schemas.microsoft.com/office/drawing/2014/main" id="{D94D6683-64AF-E536-EC83-703A09E8E3B3}"/>
                </a:ext>
              </a:extLst>
            </p:cNvPr>
            <p:cNvSpPr/>
            <p:nvPr/>
          </p:nvSpPr>
          <p:spPr>
            <a:xfrm>
              <a:off x="6309850" y="2700975"/>
              <a:ext cx="175" cy="700"/>
            </a:xfrm>
            <a:custGeom>
              <a:avLst/>
              <a:gdLst/>
              <a:ahLst/>
              <a:cxnLst/>
              <a:rect l="l" t="t" r="r" b="b"/>
              <a:pathLst>
                <a:path w="7" h="28" extrusionOk="0">
                  <a:moveTo>
                    <a:pt x="2" y="0"/>
                  </a:moveTo>
                  <a:lnTo>
                    <a:pt x="2" y="0"/>
                  </a:lnTo>
                  <a:cubicBezTo>
                    <a:pt x="1" y="0"/>
                    <a:pt x="2" y="7"/>
                    <a:pt x="7" y="28"/>
                  </a:cubicBezTo>
                  <a:cubicBezTo>
                    <a:pt x="7" y="14"/>
                    <a:pt x="3" y="0"/>
                    <a:pt x="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2106;p38">
              <a:extLst>
                <a:ext uri="{FF2B5EF4-FFF2-40B4-BE49-F238E27FC236}">
                  <a16:creationId xmlns:a16="http://schemas.microsoft.com/office/drawing/2014/main" id="{C1BEDE53-CEC6-9F1E-09C7-0F6D40B0746E}"/>
                </a:ext>
              </a:extLst>
            </p:cNvPr>
            <p:cNvSpPr/>
            <p:nvPr/>
          </p:nvSpPr>
          <p:spPr>
            <a:xfrm>
              <a:off x="6305725" y="2703350"/>
              <a:ext cx="725" cy="700"/>
            </a:xfrm>
            <a:custGeom>
              <a:avLst/>
              <a:gdLst/>
              <a:ahLst/>
              <a:cxnLst/>
              <a:rect l="l" t="t" r="r" b="b"/>
              <a:pathLst>
                <a:path w="29" h="28" extrusionOk="0">
                  <a:moveTo>
                    <a:pt x="3" y="1"/>
                  </a:moveTo>
                  <a:cubicBezTo>
                    <a:pt x="1" y="1"/>
                    <a:pt x="1" y="7"/>
                    <a:pt x="5" y="28"/>
                  </a:cubicBezTo>
                  <a:cubicBezTo>
                    <a:pt x="14" y="28"/>
                    <a:pt x="16" y="20"/>
                    <a:pt x="23" y="17"/>
                  </a:cubicBezTo>
                  <a:lnTo>
                    <a:pt x="23" y="17"/>
                  </a:lnTo>
                  <a:cubicBezTo>
                    <a:pt x="24" y="17"/>
                    <a:pt x="24" y="18"/>
                    <a:pt x="25" y="18"/>
                  </a:cubicBezTo>
                  <a:cubicBezTo>
                    <a:pt x="26" y="18"/>
                    <a:pt x="28" y="17"/>
                    <a:pt x="29" y="16"/>
                  </a:cubicBezTo>
                  <a:lnTo>
                    <a:pt x="29" y="16"/>
                  </a:lnTo>
                  <a:cubicBezTo>
                    <a:pt x="26" y="16"/>
                    <a:pt x="24" y="16"/>
                    <a:pt x="23" y="17"/>
                  </a:cubicBezTo>
                  <a:lnTo>
                    <a:pt x="23" y="17"/>
                  </a:lnTo>
                  <a:cubicBezTo>
                    <a:pt x="16" y="15"/>
                    <a:pt x="7" y="1"/>
                    <a:pt x="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2107;p38">
              <a:extLst>
                <a:ext uri="{FF2B5EF4-FFF2-40B4-BE49-F238E27FC236}">
                  <a16:creationId xmlns:a16="http://schemas.microsoft.com/office/drawing/2014/main" id="{436F2596-4D02-A9BC-5B79-D1072FFEF301}"/>
                </a:ext>
              </a:extLst>
            </p:cNvPr>
            <p:cNvSpPr/>
            <p:nvPr/>
          </p:nvSpPr>
          <p:spPr>
            <a:xfrm>
              <a:off x="6370725" y="2693025"/>
              <a:ext cx="150" cy="875"/>
            </a:xfrm>
            <a:custGeom>
              <a:avLst/>
              <a:gdLst/>
              <a:ahLst/>
              <a:cxnLst/>
              <a:rect l="l" t="t" r="r" b="b"/>
              <a:pathLst>
                <a:path w="6" h="35" extrusionOk="0">
                  <a:moveTo>
                    <a:pt x="0" y="0"/>
                  </a:moveTo>
                  <a:cubicBezTo>
                    <a:pt x="0" y="8"/>
                    <a:pt x="5" y="35"/>
                    <a:pt x="6" y="35"/>
                  </a:cubicBezTo>
                  <a:cubicBezTo>
                    <a:pt x="6" y="35"/>
                    <a:pt x="5" y="2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2108;p38">
              <a:extLst>
                <a:ext uri="{FF2B5EF4-FFF2-40B4-BE49-F238E27FC236}">
                  <a16:creationId xmlns:a16="http://schemas.microsoft.com/office/drawing/2014/main" id="{ABAFBBFA-C576-3DF7-1568-914CAEED7804}"/>
                </a:ext>
              </a:extLst>
            </p:cNvPr>
            <p:cNvSpPr/>
            <p:nvPr/>
          </p:nvSpPr>
          <p:spPr>
            <a:xfrm>
              <a:off x="6369825" y="26939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2109;p38">
              <a:extLst>
                <a:ext uri="{FF2B5EF4-FFF2-40B4-BE49-F238E27FC236}">
                  <a16:creationId xmlns:a16="http://schemas.microsoft.com/office/drawing/2014/main" id="{8A424A52-7A8D-DBE7-EB78-585ACE83F204}"/>
                </a:ext>
              </a:extLst>
            </p:cNvPr>
            <p:cNvSpPr/>
            <p:nvPr/>
          </p:nvSpPr>
          <p:spPr>
            <a:xfrm>
              <a:off x="6369525" y="2693925"/>
              <a:ext cx="325" cy="25"/>
            </a:xfrm>
            <a:custGeom>
              <a:avLst/>
              <a:gdLst/>
              <a:ahLst/>
              <a:cxnLst/>
              <a:rect l="l" t="t" r="r" b="b"/>
              <a:pathLst>
                <a:path w="13" h="1" extrusionOk="0">
                  <a:moveTo>
                    <a:pt x="13" y="0"/>
                  </a:moveTo>
                  <a:cubicBezTo>
                    <a:pt x="1" y="0"/>
                    <a:pt x="1" y="0"/>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2110;p38">
              <a:extLst>
                <a:ext uri="{FF2B5EF4-FFF2-40B4-BE49-F238E27FC236}">
                  <a16:creationId xmlns:a16="http://schemas.microsoft.com/office/drawing/2014/main" id="{8C579979-70A4-167E-4A57-FD662702050F}"/>
                </a:ext>
              </a:extLst>
            </p:cNvPr>
            <p:cNvSpPr/>
            <p:nvPr/>
          </p:nvSpPr>
          <p:spPr>
            <a:xfrm>
              <a:off x="6368975" y="2693650"/>
              <a:ext cx="1275" cy="300"/>
            </a:xfrm>
            <a:custGeom>
              <a:avLst/>
              <a:gdLst/>
              <a:ahLst/>
              <a:cxnLst/>
              <a:rect l="l" t="t" r="r" b="b"/>
              <a:pathLst>
                <a:path w="51" h="12" extrusionOk="0">
                  <a:moveTo>
                    <a:pt x="3" y="0"/>
                  </a:moveTo>
                  <a:cubicBezTo>
                    <a:pt x="0" y="0"/>
                    <a:pt x="7" y="3"/>
                    <a:pt x="35" y="11"/>
                  </a:cubicBezTo>
                  <a:cubicBezTo>
                    <a:pt x="51" y="11"/>
                    <a:pt x="8" y="0"/>
                    <a:pt x="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2111;p38">
              <a:extLst>
                <a:ext uri="{FF2B5EF4-FFF2-40B4-BE49-F238E27FC236}">
                  <a16:creationId xmlns:a16="http://schemas.microsoft.com/office/drawing/2014/main" id="{24BC5FA5-F703-F3D3-1E7D-5B36BEB2BE1D}"/>
                </a:ext>
              </a:extLst>
            </p:cNvPr>
            <p:cNvSpPr/>
            <p:nvPr/>
          </p:nvSpPr>
          <p:spPr>
            <a:xfrm>
              <a:off x="6366000" y="2692350"/>
              <a:ext cx="275" cy="175"/>
            </a:xfrm>
            <a:custGeom>
              <a:avLst/>
              <a:gdLst/>
              <a:ahLst/>
              <a:cxnLst/>
              <a:rect l="l" t="t" r="r" b="b"/>
              <a:pathLst>
                <a:path w="11" h="7" extrusionOk="0">
                  <a:moveTo>
                    <a:pt x="5" y="0"/>
                  </a:moveTo>
                  <a:cubicBezTo>
                    <a:pt x="1" y="0"/>
                    <a:pt x="1" y="7"/>
                    <a:pt x="5" y="7"/>
                  </a:cubicBezTo>
                  <a:cubicBezTo>
                    <a:pt x="6" y="7"/>
                    <a:pt x="8" y="6"/>
                    <a:pt x="11" y="4"/>
                  </a:cubicBezTo>
                  <a:cubicBezTo>
                    <a:pt x="8" y="1"/>
                    <a:pt x="6" y="0"/>
                    <a:pt x="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2112;p38">
              <a:extLst>
                <a:ext uri="{FF2B5EF4-FFF2-40B4-BE49-F238E27FC236}">
                  <a16:creationId xmlns:a16="http://schemas.microsoft.com/office/drawing/2014/main" id="{0EFDD518-97CF-B0AD-CA0C-4D3682421513}"/>
                </a:ext>
              </a:extLst>
            </p:cNvPr>
            <p:cNvSpPr/>
            <p:nvPr/>
          </p:nvSpPr>
          <p:spPr>
            <a:xfrm>
              <a:off x="6365950" y="2692425"/>
              <a:ext cx="325" cy="625"/>
            </a:xfrm>
            <a:custGeom>
              <a:avLst/>
              <a:gdLst/>
              <a:ahLst/>
              <a:cxnLst/>
              <a:rect l="l" t="t" r="r" b="b"/>
              <a:pathLst>
                <a:path w="13" h="25" extrusionOk="0">
                  <a:moveTo>
                    <a:pt x="13" y="1"/>
                  </a:moveTo>
                  <a:cubicBezTo>
                    <a:pt x="13" y="1"/>
                    <a:pt x="1" y="24"/>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2113;p38">
              <a:extLst>
                <a:ext uri="{FF2B5EF4-FFF2-40B4-BE49-F238E27FC236}">
                  <a16:creationId xmlns:a16="http://schemas.microsoft.com/office/drawing/2014/main" id="{9EBAB844-3E70-A0DE-F89F-C6CB91FCD40B}"/>
                </a:ext>
              </a:extLst>
            </p:cNvPr>
            <p:cNvSpPr/>
            <p:nvPr/>
          </p:nvSpPr>
          <p:spPr>
            <a:xfrm>
              <a:off x="6366100" y="269220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2114;p38">
              <a:extLst>
                <a:ext uri="{FF2B5EF4-FFF2-40B4-BE49-F238E27FC236}">
                  <a16:creationId xmlns:a16="http://schemas.microsoft.com/office/drawing/2014/main" id="{1141DC9B-1637-6FB4-7CAE-0098B1D50C63}"/>
                </a:ext>
              </a:extLst>
            </p:cNvPr>
            <p:cNvSpPr/>
            <p:nvPr/>
          </p:nvSpPr>
          <p:spPr>
            <a:xfrm>
              <a:off x="6364775" y="2692100"/>
              <a:ext cx="200" cy="775"/>
            </a:xfrm>
            <a:custGeom>
              <a:avLst/>
              <a:gdLst/>
              <a:ahLst/>
              <a:cxnLst/>
              <a:rect l="l" t="t" r="r" b="b"/>
              <a:pathLst>
                <a:path w="8" h="31" extrusionOk="0">
                  <a:moveTo>
                    <a:pt x="2" y="0"/>
                  </a:moveTo>
                  <a:cubicBezTo>
                    <a:pt x="2" y="0"/>
                    <a:pt x="1" y="1"/>
                    <a:pt x="0" y="2"/>
                  </a:cubicBezTo>
                  <a:cubicBezTo>
                    <a:pt x="0" y="24"/>
                    <a:pt x="1" y="31"/>
                    <a:pt x="3" y="31"/>
                  </a:cubicBezTo>
                  <a:cubicBezTo>
                    <a:pt x="5" y="31"/>
                    <a:pt x="8" y="0"/>
                    <a:pt x="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2115;p38">
              <a:extLst>
                <a:ext uri="{FF2B5EF4-FFF2-40B4-BE49-F238E27FC236}">
                  <a16:creationId xmlns:a16="http://schemas.microsoft.com/office/drawing/2014/main" id="{8C5E38AD-3F44-C75D-42B6-C9D36E8DB968}"/>
                </a:ext>
              </a:extLst>
            </p:cNvPr>
            <p:cNvSpPr/>
            <p:nvPr/>
          </p:nvSpPr>
          <p:spPr>
            <a:xfrm>
              <a:off x="6365375" y="2693625"/>
              <a:ext cx="25" cy="600"/>
            </a:xfrm>
            <a:custGeom>
              <a:avLst/>
              <a:gdLst/>
              <a:ahLst/>
              <a:cxnLst/>
              <a:rect l="l" t="t" r="r" b="b"/>
              <a:pathLst>
                <a:path w="1" h="24" extrusionOk="0">
                  <a:moveTo>
                    <a:pt x="0" y="24"/>
                  </a:moveTo>
                  <a:lnTo>
                    <a:pt x="0" y="12"/>
                  </a:lnTo>
                  <a:cubicBezTo>
                    <a:pt x="0" y="0"/>
                    <a:pt x="0" y="0"/>
                    <a:pt x="0"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2116;p38">
              <a:extLst>
                <a:ext uri="{FF2B5EF4-FFF2-40B4-BE49-F238E27FC236}">
                  <a16:creationId xmlns:a16="http://schemas.microsoft.com/office/drawing/2014/main" id="{3D879813-9419-31F0-E6D3-0C14263B151A}"/>
                </a:ext>
              </a:extLst>
            </p:cNvPr>
            <p:cNvSpPr/>
            <p:nvPr/>
          </p:nvSpPr>
          <p:spPr>
            <a:xfrm>
              <a:off x="6365375" y="2693325"/>
              <a:ext cx="325" cy="900"/>
            </a:xfrm>
            <a:custGeom>
              <a:avLst/>
              <a:gdLst/>
              <a:ahLst/>
              <a:cxnLst/>
              <a:rect l="l" t="t" r="r" b="b"/>
              <a:pathLst>
                <a:path w="13" h="36" extrusionOk="0">
                  <a:moveTo>
                    <a:pt x="12" y="0"/>
                  </a:moveTo>
                  <a:cubicBezTo>
                    <a:pt x="0" y="36"/>
                    <a:pt x="0" y="36"/>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2117;p38">
              <a:extLst>
                <a:ext uri="{FF2B5EF4-FFF2-40B4-BE49-F238E27FC236}">
                  <a16:creationId xmlns:a16="http://schemas.microsoft.com/office/drawing/2014/main" id="{D5DC0D34-8632-A57E-E4D5-F0D98B189040}"/>
                </a:ext>
              </a:extLst>
            </p:cNvPr>
            <p:cNvSpPr/>
            <p:nvPr/>
          </p:nvSpPr>
          <p:spPr>
            <a:xfrm>
              <a:off x="6365950" y="2693250"/>
              <a:ext cx="825" cy="975"/>
            </a:xfrm>
            <a:custGeom>
              <a:avLst/>
              <a:gdLst/>
              <a:ahLst/>
              <a:cxnLst/>
              <a:rect l="l" t="t" r="r" b="b"/>
              <a:pathLst>
                <a:path w="33" h="39" extrusionOk="0">
                  <a:moveTo>
                    <a:pt x="13" y="0"/>
                  </a:moveTo>
                  <a:cubicBezTo>
                    <a:pt x="9" y="0"/>
                    <a:pt x="5" y="1"/>
                    <a:pt x="1" y="3"/>
                  </a:cubicBezTo>
                  <a:cubicBezTo>
                    <a:pt x="13" y="15"/>
                    <a:pt x="25" y="15"/>
                    <a:pt x="13" y="39"/>
                  </a:cubicBezTo>
                  <a:cubicBezTo>
                    <a:pt x="32" y="19"/>
                    <a:pt x="28" y="0"/>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2118;p38">
              <a:extLst>
                <a:ext uri="{FF2B5EF4-FFF2-40B4-BE49-F238E27FC236}">
                  <a16:creationId xmlns:a16="http://schemas.microsoft.com/office/drawing/2014/main" id="{5228BE86-5A62-D8EF-6817-A606159B5761}"/>
                </a:ext>
              </a:extLst>
            </p:cNvPr>
            <p:cNvSpPr/>
            <p:nvPr/>
          </p:nvSpPr>
          <p:spPr>
            <a:xfrm>
              <a:off x="6368650" y="2695400"/>
              <a:ext cx="900" cy="625"/>
            </a:xfrm>
            <a:custGeom>
              <a:avLst/>
              <a:gdLst/>
              <a:ahLst/>
              <a:cxnLst/>
              <a:rect l="l" t="t" r="r" b="b"/>
              <a:pathLst>
                <a:path w="36" h="25" extrusionOk="0">
                  <a:moveTo>
                    <a:pt x="36" y="1"/>
                  </a:moveTo>
                  <a:cubicBezTo>
                    <a:pt x="0" y="24"/>
                    <a:pt x="36" y="1"/>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2119;p38">
              <a:extLst>
                <a:ext uri="{FF2B5EF4-FFF2-40B4-BE49-F238E27FC236}">
                  <a16:creationId xmlns:a16="http://schemas.microsoft.com/office/drawing/2014/main" id="{1FABF96C-1CA7-AB28-F096-F4BC0E34034B}"/>
                </a:ext>
              </a:extLst>
            </p:cNvPr>
            <p:cNvSpPr/>
            <p:nvPr/>
          </p:nvSpPr>
          <p:spPr>
            <a:xfrm>
              <a:off x="6362750" y="2693575"/>
              <a:ext cx="950" cy="400"/>
            </a:xfrm>
            <a:custGeom>
              <a:avLst/>
              <a:gdLst/>
              <a:ahLst/>
              <a:cxnLst/>
              <a:rect l="l" t="t" r="r" b="b"/>
              <a:pathLst>
                <a:path w="38" h="16" extrusionOk="0">
                  <a:moveTo>
                    <a:pt x="1" y="0"/>
                  </a:moveTo>
                  <a:cubicBezTo>
                    <a:pt x="1" y="0"/>
                    <a:pt x="36" y="16"/>
                    <a:pt x="37" y="16"/>
                  </a:cubicBezTo>
                  <a:cubicBezTo>
                    <a:pt x="37" y="16"/>
                    <a:pt x="36" y="15"/>
                    <a:pt x="34" y="14"/>
                  </a:cubicBezTo>
                  <a:cubicBezTo>
                    <a:pt x="10" y="4"/>
                    <a:pt x="2"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2120;p38">
              <a:extLst>
                <a:ext uri="{FF2B5EF4-FFF2-40B4-BE49-F238E27FC236}">
                  <a16:creationId xmlns:a16="http://schemas.microsoft.com/office/drawing/2014/main" id="{50B31DA7-D2E6-5C9B-9B52-51B6583A7A41}"/>
                </a:ext>
              </a:extLst>
            </p:cNvPr>
            <p:cNvSpPr/>
            <p:nvPr/>
          </p:nvSpPr>
          <p:spPr>
            <a:xfrm>
              <a:off x="6363275" y="2694500"/>
              <a:ext cx="325" cy="625"/>
            </a:xfrm>
            <a:custGeom>
              <a:avLst/>
              <a:gdLst/>
              <a:ahLst/>
              <a:cxnLst/>
              <a:rect l="l" t="t" r="r" b="b"/>
              <a:pathLst>
                <a:path w="13" h="25" extrusionOk="0">
                  <a:moveTo>
                    <a:pt x="13" y="1"/>
                  </a:moveTo>
                  <a:lnTo>
                    <a:pt x="1" y="25"/>
                  </a:lnTo>
                  <a:cubicBezTo>
                    <a:pt x="13" y="13"/>
                    <a:pt x="13"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2121;p38">
              <a:extLst>
                <a:ext uri="{FF2B5EF4-FFF2-40B4-BE49-F238E27FC236}">
                  <a16:creationId xmlns:a16="http://schemas.microsoft.com/office/drawing/2014/main" id="{D60307D2-EC4B-3E76-F1FC-1DFB1FE0E555}"/>
                </a:ext>
              </a:extLst>
            </p:cNvPr>
            <p:cNvSpPr/>
            <p:nvPr/>
          </p:nvSpPr>
          <p:spPr>
            <a:xfrm>
              <a:off x="6365675" y="2694200"/>
              <a:ext cx="300" cy="1525"/>
            </a:xfrm>
            <a:custGeom>
              <a:avLst/>
              <a:gdLst/>
              <a:ahLst/>
              <a:cxnLst/>
              <a:rect l="l" t="t" r="r" b="b"/>
              <a:pathLst>
                <a:path w="12" h="61" extrusionOk="0">
                  <a:moveTo>
                    <a:pt x="12" y="1"/>
                  </a:moveTo>
                  <a:cubicBezTo>
                    <a:pt x="0" y="60"/>
                    <a:pt x="0" y="60"/>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2122;p38">
              <a:extLst>
                <a:ext uri="{FF2B5EF4-FFF2-40B4-BE49-F238E27FC236}">
                  <a16:creationId xmlns:a16="http://schemas.microsoft.com/office/drawing/2014/main" id="{35100D81-9D53-0517-081E-1FF0E1DC9159}"/>
                </a:ext>
              </a:extLst>
            </p:cNvPr>
            <p:cNvSpPr/>
            <p:nvPr/>
          </p:nvSpPr>
          <p:spPr>
            <a:xfrm>
              <a:off x="6360900" y="2691825"/>
              <a:ext cx="925" cy="3600"/>
            </a:xfrm>
            <a:custGeom>
              <a:avLst/>
              <a:gdLst/>
              <a:ahLst/>
              <a:cxnLst/>
              <a:rect l="l" t="t" r="r" b="b"/>
              <a:pathLst>
                <a:path w="37" h="144" extrusionOk="0">
                  <a:moveTo>
                    <a:pt x="24" y="96"/>
                  </a:moveTo>
                  <a:cubicBezTo>
                    <a:pt x="1" y="1"/>
                    <a:pt x="36" y="144"/>
                    <a:pt x="24" y="9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2123;p38">
              <a:extLst>
                <a:ext uri="{FF2B5EF4-FFF2-40B4-BE49-F238E27FC236}">
                  <a16:creationId xmlns:a16="http://schemas.microsoft.com/office/drawing/2014/main" id="{97C67DB2-DC7F-7BCB-787E-22CECAE2372F}"/>
                </a:ext>
              </a:extLst>
            </p:cNvPr>
            <p:cNvSpPr/>
            <p:nvPr/>
          </p:nvSpPr>
          <p:spPr>
            <a:xfrm>
              <a:off x="6359700" y="2693675"/>
              <a:ext cx="300" cy="1150"/>
            </a:xfrm>
            <a:custGeom>
              <a:avLst/>
              <a:gdLst/>
              <a:ahLst/>
              <a:cxnLst/>
              <a:rect l="l" t="t" r="r" b="b"/>
              <a:pathLst>
                <a:path w="12" h="46" extrusionOk="0">
                  <a:moveTo>
                    <a:pt x="9" y="1"/>
                  </a:moveTo>
                  <a:cubicBezTo>
                    <a:pt x="8" y="1"/>
                    <a:pt x="5" y="12"/>
                    <a:pt x="1" y="46"/>
                  </a:cubicBezTo>
                  <a:cubicBezTo>
                    <a:pt x="9" y="38"/>
                    <a:pt x="11" y="1"/>
                    <a:pt x="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2124;p38">
              <a:extLst>
                <a:ext uri="{FF2B5EF4-FFF2-40B4-BE49-F238E27FC236}">
                  <a16:creationId xmlns:a16="http://schemas.microsoft.com/office/drawing/2014/main" id="{D414B52A-0399-9406-E010-2C59915E9FB9}"/>
                </a:ext>
              </a:extLst>
            </p:cNvPr>
            <p:cNvSpPr/>
            <p:nvPr/>
          </p:nvSpPr>
          <p:spPr>
            <a:xfrm>
              <a:off x="6362100" y="2694500"/>
              <a:ext cx="1200" cy="1525"/>
            </a:xfrm>
            <a:custGeom>
              <a:avLst/>
              <a:gdLst/>
              <a:ahLst/>
              <a:cxnLst/>
              <a:rect l="l" t="t" r="r" b="b"/>
              <a:pathLst>
                <a:path w="48" h="61" extrusionOk="0">
                  <a:moveTo>
                    <a:pt x="0" y="1"/>
                  </a:moveTo>
                  <a:cubicBezTo>
                    <a:pt x="48" y="60"/>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2125;p38">
              <a:extLst>
                <a:ext uri="{FF2B5EF4-FFF2-40B4-BE49-F238E27FC236}">
                  <a16:creationId xmlns:a16="http://schemas.microsoft.com/office/drawing/2014/main" id="{1C2C5ADC-8B01-343C-CD65-765E43940CCC}"/>
                </a:ext>
              </a:extLst>
            </p:cNvPr>
            <p:cNvSpPr/>
            <p:nvPr/>
          </p:nvSpPr>
          <p:spPr>
            <a:xfrm>
              <a:off x="6361800" y="2695100"/>
              <a:ext cx="625" cy="325"/>
            </a:xfrm>
            <a:custGeom>
              <a:avLst/>
              <a:gdLst/>
              <a:ahLst/>
              <a:cxnLst/>
              <a:rect l="l" t="t" r="r" b="b"/>
              <a:pathLst>
                <a:path w="25" h="13" extrusionOk="0">
                  <a:moveTo>
                    <a:pt x="24" y="1"/>
                  </a:moveTo>
                  <a:cubicBezTo>
                    <a:pt x="24" y="1"/>
                    <a:pt x="0" y="13"/>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2126;p38">
              <a:extLst>
                <a:ext uri="{FF2B5EF4-FFF2-40B4-BE49-F238E27FC236}">
                  <a16:creationId xmlns:a16="http://schemas.microsoft.com/office/drawing/2014/main" id="{44626D36-E2D7-4FEF-DC8F-CF5F4FC0F213}"/>
                </a:ext>
              </a:extLst>
            </p:cNvPr>
            <p:cNvSpPr/>
            <p:nvPr/>
          </p:nvSpPr>
          <p:spPr>
            <a:xfrm>
              <a:off x="6364475" y="2695100"/>
              <a:ext cx="625" cy="1825"/>
            </a:xfrm>
            <a:custGeom>
              <a:avLst/>
              <a:gdLst/>
              <a:ahLst/>
              <a:cxnLst/>
              <a:rect l="l" t="t" r="r" b="b"/>
              <a:pathLst>
                <a:path w="25" h="73" extrusionOk="0">
                  <a:moveTo>
                    <a:pt x="0" y="1"/>
                  </a:moveTo>
                  <a:cubicBezTo>
                    <a:pt x="0" y="25"/>
                    <a:pt x="0" y="48"/>
                    <a:pt x="24" y="72"/>
                  </a:cubicBezTo>
                  <a:cubicBezTo>
                    <a:pt x="24" y="48"/>
                    <a:pt x="0" y="36"/>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2127;p38">
              <a:extLst>
                <a:ext uri="{FF2B5EF4-FFF2-40B4-BE49-F238E27FC236}">
                  <a16:creationId xmlns:a16="http://schemas.microsoft.com/office/drawing/2014/main" id="{0714C38B-B8F3-52BB-D93A-FAD06ABCF3D5}"/>
                </a:ext>
              </a:extLst>
            </p:cNvPr>
            <p:cNvSpPr/>
            <p:nvPr/>
          </p:nvSpPr>
          <p:spPr>
            <a:xfrm>
              <a:off x="6363425" y="2695100"/>
              <a:ext cx="175" cy="825"/>
            </a:xfrm>
            <a:custGeom>
              <a:avLst/>
              <a:gdLst/>
              <a:ahLst/>
              <a:cxnLst/>
              <a:rect l="l" t="t" r="r" b="b"/>
              <a:pathLst>
                <a:path w="7" h="33" extrusionOk="0">
                  <a:moveTo>
                    <a:pt x="7" y="1"/>
                  </a:moveTo>
                  <a:lnTo>
                    <a:pt x="7" y="1"/>
                  </a:lnTo>
                  <a:cubicBezTo>
                    <a:pt x="0" y="20"/>
                    <a:pt x="1" y="32"/>
                    <a:pt x="3" y="32"/>
                  </a:cubicBezTo>
                  <a:cubicBezTo>
                    <a:pt x="4" y="32"/>
                    <a:pt x="7" y="23"/>
                    <a:pt x="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2128;p38">
              <a:extLst>
                <a:ext uri="{FF2B5EF4-FFF2-40B4-BE49-F238E27FC236}">
                  <a16:creationId xmlns:a16="http://schemas.microsoft.com/office/drawing/2014/main" id="{89D6557D-87B1-B459-585A-D62390E70A92}"/>
                </a:ext>
              </a:extLst>
            </p:cNvPr>
            <p:cNvSpPr/>
            <p:nvPr/>
          </p:nvSpPr>
          <p:spPr>
            <a:xfrm>
              <a:off x="6360600" y="2695700"/>
              <a:ext cx="200" cy="850"/>
            </a:xfrm>
            <a:custGeom>
              <a:avLst/>
              <a:gdLst/>
              <a:ahLst/>
              <a:cxnLst/>
              <a:rect l="l" t="t" r="r" b="b"/>
              <a:pathLst>
                <a:path w="8" h="34" extrusionOk="0">
                  <a:moveTo>
                    <a:pt x="1" y="0"/>
                  </a:moveTo>
                  <a:cubicBezTo>
                    <a:pt x="1" y="25"/>
                    <a:pt x="3" y="33"/>
                    <a:pt x="4" y="33"/>
                  </a:cubicBezTo>
                  <a:cubicBezTo>
                    <a:pt x="6" y="33"/>
                    <a:pt x="8" y="1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2129;p38">
              <a:extLst>
                <a:ext uri="{FF2B5EF4-FFF2-40B4-BE49-F238E27FC236}">
                  <a16:creationId xmlns:a16="http://schemas.microsoft.com/office/drawing/2014/main" id="{FB6E0D7C-AC89-084B-D584-4DEDA5525CCC}"/>
                </a:ext>
              </a:extLst>
            </p:cNvPr>
            <p:cNvSpPr/>
            <p:nvPr/>
          </p:nvSpPr>
          <p:spPr>
            <a:xfrm>
              <a:off x="6360600" y="2696000"/>
              <a:ext cx="925" cy="925"/>
            </a:xfrm>
            <a:custGeom>
              <a:avLst/>
              <a:gdLst/>
              <a:ahLst/>
              <a:cxnLst/>
              <a:rect l="l" t="t" r="r" b="b"/>
              <a:pathLst>
                <a:path w="37" h="37" extrusionOk="0">
                  <a:moveTo>
                    <a:pt x="36" y="0"/>
                  </a:moveTo>
                  <a:cubicBezTo>
                    <a:pt x="1" y="36"/>
                    <a:pt x="36" y="0"/>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2130;p38">
              <a:extLst>
                <a:ext uri="{FF2B5EF4-FFF2-40B4-BE49-F238E27FC236}">
                  <a16:creationId xmlns:a16="http://schemas.microsoft.com/office/drawing/2014/main" id="{E3EEC294-1CA2-2ECA-F5CE-891FBC653116}"/>
                </a:ext>
              </a:extLst>
            </p:cNvPr>
            <p:cNvSpPr/>
            <p:nvPr/>
          </p:nvSpPr>
          <p:spPr>
            <a:xfrm>
              <a:off x="6359325" y="2695875"/>
              <a:ext cx="400" cy="450"/>
            </a:xfrm>
            <a:custGeom>
              <a:avLst/>
              <a:gdLst/>
              <a:ahLst/>
              <a:cxnLst/>
              <a:rect l="l" t="t" r="r" b="b"/>
              <a:pathLst>
                <a:path w="16" h="18" extrusionOk="0">
                  <a:moveTo>
                    <a:pt x="1" y="0"/>
                  </a:moveTo>
                  <a:cubicBezTo>
                    <a:pt x="0" y="0"/>
                    <a:pt x="1" y="2"/>
                    <a:pt x="4" y="5"/>
                  </a:cubicBezTo>
                  <a:cubicBezTo>
                    <a:pt x="4" y="5"/>
                    <a:pt x="16" y="17"/>
                    <a:pt x="16" y="17"/>
                  </a:cubicBezTo>
                  <a:cubicBezTo>
                    <a:pt x="16" y="9"/>
                    <a:pt x="4"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2131;p38">
              <a:extLst>
                <a:ext uri="{FF2B5EF4-FFF2-40B4-BE49-F238E27FC236}">
                  <a16:creationId xmlns:a16="http://schemas.microsoft.com/office/drawing/2014/main" id="{43E6DA5D-6945-7F44-D9B7-6C8CA8714DCD}"/>
                </a:ext>
              </a:extLst>
            </p:cNvPr>
            <p:cNvSpPr/>
            <p:nvPr/>
          </p:nvSpPr>
          <p:spPr>
            <a:xfrm>
              <a:off x="6361375" y="2695400"/>
              <a:ext cx="325" cy="625"/>
            </a:xfrm>
            <a:custGeom>
              <a:avLst/>
              <a:gdLst/>
              <a:ahLst/>
              <a:cxnLst/>
              <a:rect l="l" t="t" r="r" b="b"/>
              <a:pathLst>
                <a:path w="13" h="25" extrusionOk="0">
                  <a:moveTo>
                    <a:pt x="5" y="1"/>
                  </a:moveTo>
                  <a:cubicBezTo>
                    <a:pt x="1" y="19"/>
                    <a:pt x="1" y="25"/>
                    <a:pt x="3" y="25"/>
                  </a:cubicBezTo>
                  <a:cubicBezTo>
                    <a:pt x="6" y="25"/>
                    <a:pt x="13" y="8"/>
                    <a:pt x="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2132;p38">
              <a:extLst>
                <a:ext uri="{FF2B5EF4-FFF2-40B4-BE49-F238E27FC236}">
                  <a16:creationId xmlns:a16="http://schemas.microsoft.com/office/drawing/2014/main" id="{6BA48D4C-6863-01F1-56B2-228A9D704452}"/>
                </a:ext>
              </a:extLst>
            </p:cNvPr>
            <p:cNvSpPr/>
            <p:nvPr/>
          </p:nvSpPr>
          <p:spPr>
            <a:xfrm>
              <a:off x="6358225" y="2697475"/>
              <a:ext cx="2625" cy="4800"/>
            </a:xfrm>
            <a:custGeom>
              <a:avLst/>
              <a:gdLst/>
              <a:ahLst/>
              <a:cxnLst/>
              <a:rect l="l" t="t" r="r" b="b"/>
              <a:pathLst>
                <a:path w="105" h="192" extrusionOk="0">
                  <a:moveTo>
                    <a:pt x="0" y="1"/>
                  </a:moveTo>
                  <a:lnTo>
                    <a:pt x="0" y="1"/>
                  </a:lnTo>
                  <a:cubicBezTo>
                    <a:pt x="4" y="5"/>
                    <a:pt x="8" y="10"/>
                    <a:pt x="12" y="14"/>
                  </a:cubicBezTo>
                  <a:lnTo>
                    <a:pt x="12" y="14"/>
                  </a:lnTo>
                  <a:cubicBezTo>
                    <a:pt x="7" y="6"/>
                    <a:pt x="3" y="1"/>
                    <a:pt x="0" y="1"/>
                  </a:cubicBezTo>
                  <a:close/>
                  <a:moveTo>
                    <a:pt x="12" y="14"/>
                  </a:moveTo>
                  <a:lnTo>
                    <a:pt x="12" y="14"/>
                  </a:lnTo>
                  <a:cubicBezTo>
                    <a:pt x="27" y="40"/>
                    <a:pt x="48" y="96"/>
                    <a:pt x="48" y="96"/>
                  </a:cubicBezTo>
                  <a:cubicBezTo>
                    <a:pt x="45" y="100"/>
                    <a:pt x="41" y="101"/>
                    <a:pt x="38" y="101"/>
                  </a:cubicBezTo>
                  <a:cubicBezTo>
                    <a:pt x="29" y="101"/>
                    <a:pt x="21" y="93"/>
                    <a:pt x="12" y="84"/>
                  </a:cubicBezTo>
                  <a:lnTo>
                    <a:pt x="12" y="84"/>
                  </a:lnTo>
                  <a:cubicBezTo>
                    <a:pt x="24" y="120"/>
                    <a:pt x="24" y="156"/>
                    <a:pt x="36" y="191"/>
                  </a:cubicBezTo>
                  <a:cubicBezTo>
                    <a:pt x="59" y="157"/>
                    <a:pt x="104" y="123"/>
                    <a:pt x="12" y="1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2133;p38">
              <a:extLst>
                <a:ext uri="{FF2B5EF4-FFF2-40B4-BE49-F238E27FC236}">
                  <a16:creationId xmlns:a16="http://schemas.microsoft.com/office/drawing/2014/main" id="{19C2A067-69BD-625B-90B3-73BE660808F0}"/>
                </a:ext>
              </a:extLst>
            </p:cNvPr>
            <p:cNvSpPr/>
            <p:nvPr/>
          </p:nvSpPr>
          <p:spPr>
            <a:xfrm>
              <a:off x="6358175" y="2696850"/>
              <a:ext cx="975" cy="350"/>
            </a:xfrm>
            <a:custGeom>
              <a:avLst/>
              <a:gdLst/>
              <a:ahLst/>
              <a:cxnLst/>
              <a:rect l="l" t="t" r="r" b="b"/>
              <a:pathLst>
                <a:path w="39" h="14" extrusionOk="0">
                  <a:moveTo>
                    <a:pt x="2" y="0"/>
                  </a:moveTo>
                  <a:lnTo>
                    <a:pt x="2" y="0"/>
                  </a:lnTo>
                  <a:cubicBezTo>
                    <a:pt x="1" y="0"/>
                    <a:pt x="18" y="7"/>
                    <a:pt x="38" y="14"/>
                  </a:cubicBezTo>
                  <a:cubicBezTo>
                    <a:pt x="13" y="4"/>
                    <a:pt x="3" y="0"/>
                    <a:pt x="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2134;p38">
              <a:extLst>
                <a:ext uri="{FF2B5EF4-FFF2-40B4-BE49-F238E27FC236}">
                  <a16:creationId xmlns:a16="http://schemas.microsoft.com/office/drawing/2014/main" id="{2F94D68E-4616-02C4-C2AD-4F887288621D}"/>
                </a:ext>
              </a:extLst>
            </p:cNvPr>
            <p:cNvSpPr/>
            <p:nvPr/>
          </p:nvSpPr>
          <p:spPr>
            <a:xfrm>
              <a:off x="6359125" y="2696175"/>
              <a:ext cx="1925" cy="2525"/>
            </a:xfrm>
            <a:custGeom>
              <a:avLst/>
              <a:gdLst/>
              <a:ahLst/>
              <a:cxnLst/>
              <a:rect l="l" t="t" r="r" b="b"/>
              <a:pathLst>
                <a:path w="77" h="101" extrusionOk="0">
                  <a:moveTo>
                    <a:pt x="31" y="1"/>
                  </a:moveTo>
                  <a:lnTo>
                    <a:pt x="31" y="1"/>
                  </a:lnTo>
                  <a:cubicBezTo>
                    <a:pt x="30" y="1"/>
                    <a:pt x="31" y="6"/>
                    <a:pt x="36" y="17"/>
                  </a:cubicBezTo>
                  <a:cubicBezTo>
                    <a:pt x="12" y="17"/>
                    <a:pt x="0" y="29"/>
                    <a:pt x="48" y="101"/>
                  </a:cubicBezTo>
                  <a:cubicBezTo>
                    <a:pt x="76" y="81"/>
                    <a:pt x="36" y="1"/>
                    <a:pt x="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2135;p38">
              <a:extLst>
                <a:ext uri="{FF2B5EF4-FFF2-40B4-BE49-F238E27FC236}">
                  <a16:creationId xmlns:a16="http://schemas.microsoft.com/office/drawing/2014/main" id="{48AF6251-BACB-F3A2-41AF-82D2B8601BBD}"/>
                </a:ext>
              </a:extLst>
            </p:cNvPr>
            <p:cNvSpPr/>
            <p:nvPr/>
          </p:nvSpPr>
          <p:spPr>
            <a:xfrm>
              <a:off x="6364475" y="2697200"/>
              <a:ext cx="925" cy="1325"/>
            </a:xfrm>
            <a:custGeom>
              <a:avLst/>
              <a:gdLst/>
              <a:ahLst/>
              <a:cxnLst/>
              <a:rect l="l" t="t" r="r" b="b"/>
              <a:pathLst>
                <a:path w="37" h="53" extrusionOk="0">
                  <a:moveTo>
                    <a:pt x="27" y="0"/>
                  </a:moveTo>
                  <a:cubicBezTo>
                    <a:pt x="21" y="0"/>
                    <a:pt x="12" y="12"/>
                    <a:pt x="0" y="24"/>
                  </a:cubicBezTo>
                  <a:cubicBezTo>
                    <a:pt x="16" y="46"/>
                    <a:pt x="23" y="53"/>
                    <a:pt x="27" y="53"/>
                  </a:cubicBezTo>
                  <a:cubicBezTo>
                    <a:pt x="33" y="53"/>
                    <a:pt x="22" y="25"/>
                    <a:pt x="24" y="25"/>
                  </a:cubicBezTo>
                  <a:lnTo>
                    <a:pt x="24" y="25"/>
                  </a:lnTo>
                  <a:cubicBezTo>
                    <a:pt x="25" y="25"/>
                    <a:pt x="28" y="31"/>
                    <a:pt x="36" y="48"/>
                  </a:cubicBezTo>
                  <a:cubicBezTo>
                    <a:pt x="36" y="12"/>
                    <a:pt x="33" y="0"/>
                    <a:pt x="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2136;p38">
              <a:extLst>
                <a:ext uri="{FF2B5EF4-FFF2-40B4-BE49-F238E27FC236}">
                  <a16:creationId xmlns:a16="http://schemas.microsoft.com/office/drawing/2014/main" id="{C62919DA-14F0-5461-9FC0-F7A362684A4F}"/>
                </a:ext>
              </a:extLst>
            </p:cNvPr>
            <p:cNvSpPr/>
            <p:nvPr/>
          </p:nvSpPr>
          <p:spPr>
            <a:xfrm>
              <a:off x="6363575" y="2696600"/>
              <a:ext cx="925" cy="1650"/>
            </a:xfrm>
            <a:custGeom>
              <a:avLst/>
              <a:gdLst/>
              <a:ahLst/>
              <a:cxnLst/>
              <a:rect l="l" t="t" r="r" b="b"/>
              <a:pathLst>
                <a:path w="37" h="66" extrusionOk="0">
                  <a:moveTo>
                    <a:pt x="1" y="0"/>
                  </a:moveTo>
                  <a:cubicBezTo>
                    <a:pt x="1" y="49"/>
                    <a:pt x="5" y="65"/>
                    <a:pt x="13" y="65"/>
                  </a:cubicBezTo>
                  <a:cubicBezTo>
                    <a:pt x="19" y="65"/>
                    <a:pt x="27" y="58"/>
                    <a:pt x="36" y="48"/>
                  </a:cubicBezTo>
                  <a:cubicBezTo>
                    <a:pt x="25" y="36"/>
                    <a:pt x="13" y="24"/>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2137;p38">
              <a:extLst>
                <a:ext uri="{FF2B5EF4-FFF2-40B4-BE49-F238E27FC236}">
                  <a16:creationId xmlns:a16="http://schemas.microsoft.com/office/drawing/2014/main" id="{606BD362-A277-A71C-843A-89C47776D980}"/>
                </a:ext>
              </a:extLst>
            </p:cNvPr>
            <p:cNvSpPr/>
            <p:nvPr/>
          </p:nvSpPr>
          <p:spPr>
            <a:xfrm>
              <a:off x="6362400" y="2698375"/>
              <a:ext cx="25" cy="25"/>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2138;p38">
              <a:extLst>
                <a:ext uri="{FF2B5EF4-FFF2-40B4-BE49-F238E27FC236}">
                  <a16:creationId xmlns:a16="http://schemas.microsoft.com/office/drawing/2014/main" id="{DD1BBC20-86AC-D303-F1C4-F18283AF2D09}"/>
                </a:ext>
              </a:extLst>
            </p:cNvPr>
            <p:cNvSpPr/>
            <p:nvPr/>
          </p:nvSpPr>
          <p:spPr>
            <a:xfrm>
              <a:off x="6362400" y="2698375"/>
              <a:ext cx="300" cy="25"/>
            </a:xfrm>
            <a:custGeom>
              <a:avLst/>
              <a:gdLst/>
              <a:ahLst/>
              <a:cxnLst/>
              <a:rect l="l" t="t" r="r" b="b"/>
              <a:pathLst>
                <a:path w="12" h="1" extrusionOk="0">
                  <a:moveTo>
                    <a:pt x="0" y="1"/>
                  </a:moveTo>
                  <a:cubicBezTo>
                    <a:pt x="12" y="1"/>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2139;p38">
              <a:extLst>
                <a:ext uri="{FF2B5EF4-FFF2-40B4-BE49-F238E27FC236}">
                  <a16:creationId xmlns:a16="http://schemas.microsoft.com/office/drawing/2014/main" id="{6275FB9B-BCEC-3C0E-2427-DA8A19CFC3D3}"/>
                </a:ext>
              </a:extLst>
            </p:cNvPr>
            <p:cNvSpPr/>
            <p:nvPr/>
          </p:nvSpPr>
          <p:spPr>
            <a:xfrm>
              <a:off x="6357400" y="2696300"/>
              <a:ext cx="775" cy="900"/>
            </a:xfrm>
            <a:custGeom>
              <a:avLst/>
              <a:gdLst/>
              <a:ahLst/>
              <a:cxnLst/>
              <a:rect l="l" t="t" r="r" b="b"/>
              <a:pathLst>
                <a:path w="31" h="36" extrusionOk="0">
                  <a:moveTo>
                    <a:pt x="1" y="1"/>
                  </a:moveTo>
                  <a:lnTo>
                    <a:pt x="1" y="1"/>
                  </a:lnTo>
                  <a:cubicBezTo>
                    <a:pt x="1" y="1"/>
                    <a:pt x="29" y="36"/>
                    <a:pt x="30" y="36"/>
                  </a:cubicBezTo>
                  <a:cubicBezTo>
                    <a:pt x="30" y="36"/>
                    <a:pt x="28" y="32"/>
                    <a:pt x="22" y="24"/>
                  </a:cubicBezTo>
                  <a:cubicBezTo>
                    <a:pt x="7" y="7"/>
                    <a:pt x="2"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2140;p38">
              <a:extLst>
                <a:ext uri="{FF2B5EF4-FFF2-40B4-BE49-F238E27FC236}">
                  <a16:creationId xmlns:a16="http://schemas.microsoft.com/office/drawing/2014/main" id="{57FA62A0-CDD6-7E79-417B-2F8414C13EC0}"/>
                </a:ext>
              </a:extLst>
            </p:cNvPr>
            <p:cNvSpPr/>
            <p:nvPr/>
          </p:nvSpPr>
          <p:spPr>
            <a:xfrm>
              <a:off x="6357025" y="2696900"/>
              <a:ext cx="175" cy="625"/>
            </a:xfrm>
            <a:custGeom>
              <a:avLst/>
              <a:gdLst/>
              <a:ahLst/>
              <a:cxnLst/>
              <a:rect l="l" t="t" r="r" b="b"/>
              <a:pathLst>
                <a:path w="7" h="25" extrusionOk="0">
                  <a:moveTo>
                    <a:pt x="1" y="0"/>
                  </a:moveTo>
                  <a:cubicBezTo>
                    <a:pt x="1" y="8"/>
                    <a:pt x="5" y="24"/>
                    <a:pt x="6" y="24"/>
                  </a:cubicBezTo>
                  <a:cubicBezTo>
                    <a:pt x="6" y="24"/>
                    <a:pt x="5" y="18"/>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2141;p38">
              <a:extLst>
                <a:ext uri="{FF2B5EF4-FFF2-40B4-BE49-F238E27FC236}">
                  <a16:creationId xmlns:a16="http://schemas.microsoft.com/office/drawing/2014/main" id="{2FEF0EE0-792B-5633-AC55-32983FF6609B}"/>
                </a:ext>
              </a:extLst>
            </p:cNvPr>
            <p:cNvSpPr/>
            <p:nvPr/>
          </p:nvSpPr>
          <p:spPr>
            <a:xfrm>
              <a:off x="6335600" y="2703725"/>
              <a:ext cx="325" cy="925"/>
            </a:xfrm>
            <a:custGeom>
              <a:avLst/>
              <a:gdLst/>
              <a:ahLst/>
              <a:cxnLst/>
              <a:rect l="l" t="t" r="r" b="b"/>
              <a:pathLst>
                <a:path w="13" h="37" extrusionOk="0">
                  <a:moveTo>
                    <a:pt x="12" y="37"/>
                  </a:moveTo>
                  <a:cubicBezTo>
                    <a:pt x="12" y="37"/>
                    <a:pt x="1" y="1"/>
                    <a:pt x="12" y="37"/>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2142;p38">
              <a:extLst>
                <a:ext uri="{FF2B5EF4-FFF2-40B4-BE49-F238E27FC236}">
                  <a16:creationId xmlns:a16="http://schemas.microsoft.com/office/drawing/2014/main" id="{903EDF31-CE0A-1AAC-14E2-FE8090C50EEB}"/>
                </a:ext>
              </a:extLst>
            </p:cNvPr>
            <p:cNvSpPr/>
            <p:nvPr/>
          </p:nvSpPr>
          <p:spPr>
            <a:xfrm>
              <a:off x="6335900" y="2704625"/>
              <a:ext cx="1225" cy="1525"/>
            </a:xfrm>
            <a:custGeom>
              <a:avLst/>
              <a:gdLst/>
              <a:ahLst/>
              <a:cxnLst/>
              <a:rect l="l" t="t" r="r" b="b"/>
              <a:pathLst>
                <a:path w="49" h="61" extrusionOk="0">
                  <a:moveTo>
                    <a:pt x="0" y="1"/>
                  </a:moveTo>
                  <a:cubicBezTo>
                    <a:pt x="0" y="1"/>
                    <a:pt x="48" y="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2143;p38">
              <a:extLst>
                <a:ext uri="{FF2B5EF4-FFF2-40B4-BE49-F238E27FC236}">
                  <a16:creationId xmlns:a16="http://schemas.microsoft.com/office/drawing/2014/main" id="{869A01EC-FCEB-7C95-F600-6FE54B1DB5DA}"/>
                </a:ext>
              </a:extLst>
            </p:cNvPr>
            <p:cNvSpPr/>
            <p:nvPr/>
          </p:nvSpPr>
          <p:spPr>
            <a:xfrm>
              <a:off x="6323100" y="2713250"/>
              <a:ext cx="25" cy="1525"/>
            </a:xfrm>
            <a:custGeom>
              <a:avLst/>
              <a:gdLst/>
              <a:ahLst/>
              <a:cxnLst/>
              <a:rect l="l" t="t" r="r" b="b"/>
              <a:pathLst>
                <a:path w="1" h="61" extrusionOk="0">
                  <a:moveTo>
                    <a:pt x="0" y="1"/>
                  </a:moveTo>
                  <a:cubicBezTo>
                    <a:pt x="0" y="13"/>
                    <a:pt x="0" y="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2144;p38">
              <a:extLst>
                <a:ext uri="{FF2B5EF4-FFF2-40B4-BE49-F238E27FC236}">
                  <a16:creationId xmlns:a16="http://schemas.microsoft.com/office/drawing/2014/main" id="{44169965-F302-3E19-A628-7700366A00BC}"/>
                </a:ext>
              </a:extLst>
            </p:cNvPr>
            <p:cNvSpPr/>
            <p:nvPr/>
          </p:nvSpPr>
          <p:spPr>
            <a:xfrm>
              <a:off x="6302275" y="2723075"/>
              <a:ext cx="300" cy="925"/>
            </a:xfrm>
            <a:custGeom>
              <a:avLst/>
              <a:gdLst/>
              <a:ahLst/>
              <a:cxnLst/>
              <a:rect l="l" t="t" r="r" b="b"/>
              <a:pathLst>
                <a:path w="12" h="37" extrusionOk="0">
                  <a:moveTo>
                    <a:pt x="0" y="1"/>
                  </a:moveTo>
                  <a:lnTo>
                    <a:pt x="0" y="37"/>
                  </a:lnTo>
                  <a:cubicBezTo>
                    <a:pt x="12" y="37"/>
                    <a:pt x="0" y="25"/>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2145;p38">
              <a:extLst>
                <a:ext uri="{FF2B5EF4-FFF2-40B4-BE49-F238E27FC236}">
                  <a16:creationId xmlns:a16="http://schemas.microsoft.com/office/drawing/2014/main" id="{F9BE9D17-F5CC-F111-F217-1BFE8C55B327}"/>
                </a:ext>
              </a:extLst>
            </p:cNvPr>
            <p:cNvSpPr/>
            <p:nvPr/>
          </p:nvSpPr>
          <p:spPr>
            <a:xfrm>
              <a:off x="6354050" y="269845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2146;p38">
              <a:extLst>
                <a:ext uri="{FF2B5EF4-FFF2-40B4-BE49-F238E27FC236}">
                  <a16:creationId xmlns:a16="http://schemas.microsoft.com/office/drawing/2014/main" id="{B0AED342-7CC9-21E3-D73B-764CD31AFFBE}"/>
                </a:ext>
              </a:extLst>
            </p:cNvPr>
            <p:cNvSpPr/>
            <p:nvPr/>
          </p:nvSpPr>
          <p:spPr>
            <a:xfrm>
              <a:off x="6287975" y="2722500"/>
              <a:ext cx="25" cy="300"/>
            </a:xfrm>
            <a:custGeom>
              <a:avLst/>
              <a:gdLst/>
              <a:ahLst/>
              <a:cxnLst/>
              <a:rect l="l" t="t" r="r" b="b"/>
              <a:pathLst>
                <a:path w="1" h="12" extrusionOk="0">
                  <a:moveTo>
                    <a:pt x="1" y="0"/>
                  </a:moveTo>
                  <a:cubicBezTo>
                    <a:pt x="1" y="12"/>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2147;p38">
              <a:extLst>
                <a:ext uri="{FF2B5EF4-FFF2-40B4-BE49-F238E27FC236}">
                  <a16:creationId xmlns:a16="http://schemas.microsoft.com/office/drawing/2014/main" id="{5945C05A-74C7-8913-0CD4-96E7AA62BEB1}"/>
                </a:ext>
              </a:extLst>
            </p:cNvPr>
            <p:cNvSpPr/>
            <p:nvPr/>
          </p:nvSpPr>
          <p:spPr>
            <a:xfrm>
              <a:off x="6333225" y="2712375"/>
              <a:ext cx="900" cy="3000"/>
            </a:xfrm>
            <a:custGeom>
              <a:avLst/>
              <a:gdLst/>
              <a:ahLst/>
              <a:cxnLst/>
              <a:rect l="l" t="t" r="r" b="b"/>
              <a:pathLst>
                <a:path w="36" h="120" extrusionOk="0">
                  <a:moveTo>
                    <a:pt x="0" y="0"/>
                  </a:moveTo>
                  <a:cubicBezTo>
                    <a:pt x="0" y="36"/>
                    <a:pt x="12" y="72"/>
                    <a:pt x="12" y="119"/>
                  </a:cubicBezTo>
                  <a:cubicBezTo>
                    <a:pt x="12" y="72"/>
                    <a:pt x="36" y="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2148;p38">
              <a:extLst>
                <a:ext uri="{FF2B5EF4-FFF2-40B4-BE49-F238E27FC236}">
                  <a16:creationId xmlns:a16="http://schemas.microsoft.com/office/drawing/2014/main" id="{58122DA8-D27F-3FE0-AAD0-C10574AEEC0B}"/>
                </a:ext>
              </a:extLst>
            </p:cNvPr>
            <p:cNvSpPr/>
            <p:nvPr/>
          </p:nvSpPr>
          <p:spPr>
            <a:xfrm>
              <a:off x="6355250" y="2697650"/>
              <a:ext cx="425" cy="150"/>
            </a:xfrm>
            <a:custGeom>
              <a:avLst/>
              <a:gdLst/>
              <a:ahLst/>
              <a:cxnLst/>
              <a:rect l="l" t="t" r="r" b="b"/>
              <a:pathLst>
                <a:path w="17" h="6" extrusionOk="0">
                  <a:moveTo>
                    <a:pt x="14" y="1"/>
                  </a:moveTo>
                  <a:cubicBezTo>
                    <a:pt x="12" y="1"/>
                    <a:pt x="8" y="2"/>
                    <a:pt x="0" y="6"/>
                  </a:cubicBezTo>
                  <a:cubicBezTo>
                    <a:pt x="8" y="6"/>
                    <a:pt x="16" y="1"/>
                    <a:pt x="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2149;p38">
              <a:extLst>
                <a:ext uri="{FF2B5EF4-FFF2-40B4-BE49-F238E27FC236}">
                  <a16:creationId xmlns:a16="http://schemas.microsoft.com/office/drawing/2014/main" id="{15273AC7-B199-A3F4-AD46-1A9037D9A1C9}"/>
                </a:ext>
              </a:extLst>
            </p:cNvPr>
            <p:cNvSpPr/>
            <p:nvPr/>
          </p:nvSpPr>
          <p:spPr>
            <a:xfrm>
              <a:off x="6360700" y="2700450"/>
              <a:ext cx="325" cy="425"/>
            </a:xfrm>
            <a:custGeom>
              <a:avLst/>
              <a:gdLst/>
              <a:ahLst/>
              <a:cxnLst/>
              <a:rect l="l" t="t" r="r" b="b"/>
              <a:pathLst>
                <a:path w="13" h="17" extrusionOk="0">
                  <a:moveTo>
                    <a:pt x="9" y="1"/>
                  </a:moveTo>
                  <a:lnTo>
                    <a:pt x="9" y="1"/>
                  </a:lnTo>
                  <a:cubicBezTo>
                    <a:pt x="1" y="1"/>
                    <a:pt x="9" y="17"/>
                    <a:pt x="11" y="17"/>
                  </a:cubicBezTo>
                  <a:cubicBezTo>
                    <a:pt x="13" y="17"/>
                    <a:pt x="13" y="13"/>
                    <a:pt x="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2150;p38">
              <a:extLst>
                <a:ext uri="{FF2B5EF4-FFF2-40B4-BE49-F238E27FC236}">
                  <a16:creationId xmlns:a16="http://schemas.microsoft.com/office/drawing/2014/main" id="{EF59ADE1-FC18-11EF-CB1B-6FC5CBCF7FD6}"/>
                </a:ext>
              </a:extLst>
            </p:cNvPr>
            <p:cNvSpPr/>
            <p:nvPr/>
          </p:nvSpPr>
          <p:spPr>
            <a:xfrm>
              <a:off x="6356825" y="2699775"/>
              <a:ext cx="825" cy="425"/>
            </a:xfrm>
            <a:custGeom>
              <a:avLst/>
              <a:gdLst/>
              <a:ahLst/>
              <a:cxnLst/>
              <a:rect l="l" t="t" r="r" b="b"/>
              <a:pathLst>
                <a:path w="33" h="17" extrusionOk="0">
                  <a:moveTo>
                    <a:pt x="3" y="0"/>
                  </a:moveTo>
                  <a:cubicBezTo>
                    <a:pt x="1" y="0"/>
                    <a:pt x="25" y="16"/>
                    <a:pt x="33" y="16"/>
                  </a:cubicBezTo>
                  <a:cubicBezTo>
                    <a:pt x="13" y="4"/>
                    <a:pt x="5" y="0"/>
                    <a:pt x="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2151;p38">
              <a:extLst>
                <a:ext uri="{FF2B5EF4-FFF2-40B4-BE49-F238E27FC236}">
                  <a16:creationId xmlns:a16="http://schemas.microsoft.com/office/drawing/2014/main" id="{1DF5B009-80BC-1C6A-9F78-586A740ECD57}"/>
                </a:ext>
              </a:extLst>
            </p:cNvPr>
            <p:cNvSpPr/>
            <p:nvPr/>
          </p:nvSpPr>
          <p:spPr>
            <a:xfrm>
              <a:off x="6357625" y="2699750"/>
              <a:ext cx="325" cy="450"/>
            </a:xfrm>
            <a:custGeom>
              <a:avLst/>
              <a:gdLst/>
              <a:ahLst/>
              <a:cxnLst/>
              <a:rect l="l" t="t" r="r" b="b"/>
              <a:pathLst>
                <a:path w="13" h="18" extrusionOk="0">
                  <a:moveTo>
                    <a:pt x="5" y="0"/>
                  </a:moveTo>
                  <a:cubicBezTo>
                    <a:pt x="1" y="0"/>
                    <a:pt x="1" y="9"/>
                    <a:pt x="1" y="17"/>
                  </a:cubicBezTo>
                  <a:cubicBezTo>
                    <a:pt x="1" y="5"/>
                    <a:pt x="13" y="5"/>
                    <a:pt x="13" y="5"/>
                  </a:cubicBezTo>
                  <a:cubicBezTo>
                    <a:pt x="9" y="2"/>
                    <a:pt x="7" y="0"/>
                    <a:pt x="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2152;p38">
              <a:extLst>
                <a:ext uri="{FF2B5EF4-FFF2-40B4-BE49-F238E27FC236}">
                  <a16:creationId xmlns:a16="http://schemas.microsoft.com/office/drawing/2014/main" id="{917C6AEA-80B5-B409-E6F3-A28E1D1FD07B}"/>
                </a:ext>
              </a:extLst>
            </p:cNvPr>
            <p:cNvSpPr/>
            <p:nvPr/>
          </p:nvSpPr>
          <p:spPr>
            <a:xfrm>
              <a:off x="6353000" y="2698750"/>
              <a:ext cx="750" cy="950"/>
            </a:xfrm>
            <a:custGeom>
              <a:avLst/>
              <a:gdLst/>
              <a:ahLst/>
              <a:cxnLst/>
              <a:rect l="l" t="t" r="r" b="b"/>
              <a:pathLst>
                <a:path w="30" h="38" extrusionOk="0">
                  <a:moveTo>
                    <a:pt x="13" y="0"/>
                  </a:moveTo>
                  <a:cubicBezTo>
                    <a:pt x="5" y="0"/>
                    <a:pt x="1" y="38"/>
                    <a:pt x="11" y="38"/>
                  </a:cubicBezTo>
                  <a:cubicBezTo>
                    <a:pt x="13" y="38"/>
                    <a:pt x="16" y="36"/>
                    <a:pt x="19" y="33"/>
                  </a:cubicBezTo>
                  <a:cubicBezTo>
                    <a:pt x="29" y="33"/>
                    <a:pt x="13" y="7"/>
                    <a:pt x="16" y="7"/>
                  </a:cubicBezTo>
                  <a:lnTo>
                    <a:pt x="16" y="7"/>
                  </a:lnTo>
                  <a:cubicBezTo>
                    <a:pt x="16" y="7"/>
                    <a:pt x="17" y="8"/>
                    <a:pt x="19" y="9"/>
                  </a:cubicBezTo>
                  <a:cubicBezTo>
                    <a:pt x="17" y="3"/>
                    <a:pt x="15" y="0"/>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2153;p38">
              <a:extLst>
                <a:ext uri="{FF2B5EF4-FFF2-40B4-BE49-F238E27FC236}">
                  <a16:creationId xmlns:a16="http://schemas.microsoft.com/office/drawing/2014/main" id="{095BD255-75BB-B570-C6D3-8DB52CDAAE33}"/>
                </a:ext>
              </a:extLst>
            </p:cNvPr>
            <p:cNvSpPr/>
            <p:nvPr/>
          </p:nvSpPr>
          <p:spPr>
            <a:xfrm>
              <a:off x="6357725" y="2701375"/>
              <a:ext cx="225" cy="925"/>
            </a:xfrm>
            <a:custGeom>
              <a:avLst/>
              <a:gdLst/>
              <a:ahLst/>
              <a:cxnLst/>
              <a:rect l="l" t="t" r="r" b="b"/>
              <a:pathLst>
                <a:path w="9" h="37" extrusionOk="0">
                  <a:moveTo>
                    <a:pt x="6" y="1"/>
                  </a:moveTo>
                  <a:lnTo>
                    <a:pt x="6" y="1"/>
                  </a:lnTo>
                  <a:cubicBezTo>
                    <a:pt x="4" y="1"/>
                    <a:pt x="1" y="36"/>
                    <a:pt x="7" y="36"/>
                  </a:cubicBezTo>
                  <a:cubicBezTo>
                    <a:pt x="7" y="36"/>
                    <a:pt x="8" y="36"/>
                    <a:pt x="9" y="35"/>
                  </a:cubicBezTo>
                  <a:cubicBezTo>
                    <a:pt x="9" y="10"/>
                    <a:pt x="7" y="1"/>
                    <a:pt x="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2154;p38">
              <a:extLst>
                <a:ext uri="{FF2B5EF4-FFF2-40B4-BE49-F238E27FC236}">
                  <a16:creationId xmlns:a16="http://schemas.microsoft.com/office/drawing/2014/main" id="{FED90B1B-4E89-1E92-5729-44786284B4C9}"/>
                </a:ext>
              </a:extLst>
            </p:cNvPr>
            <p:cNvSpPr/>
            <p:nvPr/>
          </p:nvSpPr>
          <p:spPr>
            <a:xfrm>
              <a:off x="6355850" y="2702250"/>
              <a:ext cx="1200" cy="325"/>
            </a:xfrm>
            <a:custGeom>
              <a:avLst/>
              <a:gdLst/>
              <a:ahLst/>
              <a:cxnLst/>
              <a:rect l="l" t="t" r="r" b="b"/>
              <a:pathLst>
                <a:path w="48" h="13" extrusionOk="0">
                  <a:moveTo>
                    <a:pt x="0" y="12"/>
                  </a:moveTo>
                  <a:cubicBezTo>
                    <a:pt x="48" y="0"/>
                    <a:pt x="0" y="12"/>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2155;p38">
              <a:extLst>
                <a:ext uri="{FF2B5EF4-FFF2-40B4-BE49-F238E27FC236}">
                  <a16:creationId xmlns:a16="http://schemas.microsoft.com/office/drawing/2014/main" id="{B0C2A43C-4117-B788-D1FC-AED71B3A1236}"/>
                </a:ext>
              </a:extLst>
            </p:cNvPr>
            <p:cNvSpPr/>
            <p:nvPr/>
          </p:nvSpPr>
          <p:spPr>
            <a:xfrm>
              <a:off x="6356725" y="2702250"/>
              <a:ext cx="925" cy="925"/>
            </a:xfrm>
            <a:custGeom>
              <a:avLst/>
              <a:gdLst/>
              <a:ahLst/>
              <a:cxnLst/>
              <a:rect l="l" t="t" r="r" b="b"/>
              <a:pathLst>
                <a:path w="37" h="37" extrusionOk="0">
                  <a:moveTo>
                    <a:pt x="25" y="12"/>
                  </a:moveTo>
                  <a:cubicBezTo>
                    <a:pt x="1" y="36"/>
                    <a:pt x="37" y="0"/>
                    <a:pt x="25"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2156;p38">
              <a:extLst>
                <a:ext uri="{FF2B5EF4-FFF2-40B4-BE49-F238E27FC236}">
                  <a16:creationId xmlns:a16="http://schemas.microsoft.com/office/drawing/2014/main" id="{0B4743A6-1216-511F-A790-CBA649A1ECA4}"/>
                </a:ext>
              </a:extLst>
            </p:cNvPr>
            <p:cNvSpPr/>
            <p:nvPr/>
          </p:nvSpPr>
          <p:spPr>
            <a:xfrm>
              <a:off x="6350475" y="2704550"/>
              <a:ext cx="700" cy="200"/>
            </a:xfrm>
            <a:custGeom>
              <a:avLst/>
              <a:gdLst/>
              <a:ahLst/>
              <a:cxnLst/>
              <a:rect l="l" t="t" r="r" b="b"/>
              <a:pathLst>
                <a:path w="28" h="8" extrusionOk="0">
                  <a:moveTo>
                    <a:pt x="20" y="0"/>
                  </a:moveTo>
                  <a:cubicBezTo>
                    <a:pt x="17" y="0"/>
                    <a:pt x="11" y="1"/>
                    <a:pt x="1" y="4"/>
                  </a:cubicBezTo>
                  <a:cubicBezTo>
                    <a:pt x="1" y="6"/>
                    <a:pt x="3" y="7"/>
                    <a:pt x="6" y="7"/>
                  </a:cubicBezTo>
                  <a:cubicBezTo>
                    <a:pt x="14" y="7"/>
                    <a:pt x="28" y="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2157;p38">
              <a:extLst>
                <a:ext uri="{FF2B5EF4-FFF2-40B4-BE49-F238E27FC236}">
                  <a16:creationId xmlns:a16="http://schemas.microsoft.com/office/drawing/2014/main" id="{790203E0-3D4F-B6C1-BA39-D91F861A846A}"/>
                </a:ext>
              </a:extLst>
            </p:cNvPr>
            <p:cNvSpPr/>
            <p:nvPr/>
          </p:nvSpPr>
          <p:spPr>
            <a:xfrm>
              <a:off x="6352875" y="2705225"/>
              <a:ext cx="300" cy="1225"/>
            </a:xfrm>
            <a:custGeom>
              <a:avLst/>
              <a:gdLst/>
              <a:ahLst/>
              <a:cxnLst/>
              <a:rect l="l" t="t" r="r" b="b"/>
              <a:pathLst>
                <a:path w="12" h="49" extrusionOk="0">
                  <a:moveTo>
                    <a:pt x="12" y="48"/>
                  </a:moveTo>
                  <a:cubicBezTo>
                    <a:pt x="0" y="0"/>
                    <a:pt x="0" y="0"/>
                    <a:pt x="12" y="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2158;p38">
              <a:extLst>
                <a:ext uri="{FF2B5EF4-FFF2-40B4-BE49-F238E27FC236}">
                  <a16:creationId xmlns:a16="http://schemas.microsoft.com/office/drawing/2014/main" id="{9F0AD44D-185E-A037-2800-03BC24C8038F}"/>
                </a:ext>
              </a:extLst>
            </p:cNvPr>
            <p:cNvSpPr/>
            <p:nvPr/>
          </p:nvSpPr>
          <p:spPr>
            <a:xfrm>
              <a:off x="6351675" y="2706725"/>
              <a:ext cx="925" cy="900"/>
            </a:xfrm>
            <a:custGeom>
              <a:avLst/>
              <a:gdLst/>
              <a:ahLst/>
              <a:cxnLst/>
              <a:rect l="l" t="t" r="r" b="b"/>
              <a:pathLst>
                <a:path w="37" h="36" extrusionOk="0">
                  <a:moveTo>
                    <a:pt x="12" y="0"/>
                  </a:moveTo>
                  <a:cubicBezTo>
                    <a:pt x="12" y="12"/>
                    <a:pt x="0" y="36"/>
                    <a:pt x="24" y="36"/>
                  </a:cubicBezTo>
                  <a:cubicBezTo>
                    <a:pt x="12" y="24"/>
                    <a:pt x="36" y="0"/>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2159;p38">
              <a:extLst>
                <a:ext uri="{FF2B5EF4-FFF2-40B4-BE49-F238E27FC236}">
                  <a16:creationId xmlns:a16="http://schemas.microsoft.com/office/drawing/2014/main" id="{5739B0AF-8F99-3158-2842-1744D14B70EC}"/>
                </a:ext>
              </a:extLst>
            </p:cNvPr>
            <p:cNvSpPr/>
            <p:nvPr/>
          </p:nvSpPr>
          <p:spPr>
            <a:xfrm>
              <a:off x="6343775" y="2706450"/>
              <a:ext cx="475" cy="1475"/>
            </a:xfrm>
            <a:custGeom>
              <a:avLst/>
              <a:gdLst/>
              <a:ahLst/>
              <a:cxnLst/>
              <a:rect l="l" t="t" r="r" b="b"/>
              <a:pathLst>
                <a:path w="19" h="59" extrusionOk="0">
                  <a:moveTo>
                    <a:pt x="1" y="0"/>
                  </a:moveTo>
                  <a:cubicBezTo>
                    <a:pt x="1" y="0"/>
                    <a:pt x="6" y="22"/>
                    <a:pt x="19" y="59"/>
                  </a:cubicBezTo>
                  <a:cubicBezTo>
                    <a:pt x="7" y="19"/>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2160;p38">
              <a:extLst>
                <a:ext uri="{FF2B5EF4-FFF2-40B4-BE49-F238E27FC236}">
                  <a16:creationId xmlns:a16="http://schemas.microsoft.com/office/drawing/2014/main" id="{B84E177C-E9CE-9F62-CA99-9F7959DB58B5}"/>
                </a:ext>
              </a:extLst>
            </p:cNvPr>
            <p:cNvSpPr/>
            <p:nvPr/>
          </p:nvSpPr>
          <p:spPr>
            <a:xfrm>
              <a:off x="6338550" y="2712975"/>
              <a:ext cx="350" cy="1025"/>
            </a:xfrm>
            <a:custGeom>
              <a:avLst/>
              <a:gdLst/>
              <a:ahLst/>
              <a:cxnLst/>
              <a:rect l="l" t="t" r="r" b="b"/>
              <a:pathLst>
                <a:path w="14" h="41" extrusionOk="0">
                  <a:moveTo>
                    <a:pt x="14" y="0"/>
                  </a:moveTo>
                  <a:cubicBezTo>
                    <a:pt x="1" y="25"/>
                    <a:pt x="2" y="40"/>
                    <a:pt x="5" y="40"/>
                  </a:cubicBezTo>
                  <a:cubicBezTo>
                    <a:pt x="8" y="40"/>
                    <a:pt x="14" y="28"/>
                    <a:pt x="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2161;p38">
              <a:extLst>
                <a:ext uri="{FF2B5EF4-FFF2-40B4-BE49-F238E27FC236}">
                  <a16:creationId xmlns:a16="http://schemas.microsoft.com/office/drawing/2014/main" id="{10EEEFD6-32D1-A234-91DB-FDDFAC1D4A4A}"/>
                </a:ext>
              </a:extLst>
            </p:cNvPr>
            <p:cNvSpPr/>
            <p:nvPr/>
          </p:nvSpPr>
          <p:spPr>
            <a:xfrm>
              <a:off x="6315075" y="2721300"/>
              <a:ext cx="800" cy="675"/>
            </a:xfrm>
            <a:custGeom>
              <a:avLst/>
              <a:gdLst/>
              <a:ahLst/>
              <a:cxnLst/>
              <a:rect l="l" t="t" r="r" b="b"/>
              <a:pathLst>
                <a:path w="32" h="27" extrusionOk="0">
                  <a:moveTo>
                    <a:pt x="0" y="0"/>
                  </a:moveTo>
                  <a:cubicBezTo>
                    <a:pt x="20" y="20"/>
                    <a:pt x="28" y="27"/>
                    <a:pt x="29" y="27"/>
                  </a:cubicBezTo>
                  <a:cubicBezTo>
                    <a:pt x="32" y="27"/>
                    <a:pt x="8"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2162;p38">
              <a:extLst>
                <a:ext uri="{FF2B5EF4-FFF2-40B4-BE49-F238E27FC236}">
                  <a16:creationId xmlns:a16="http://schemas.microsoft.com/office/drawing/2014/main" id="{1C84D90A-1F29-CA27-1071-306513BB4617}"/>
                </a:ext>
              </a:extLst>
            </p:cNvPr>
            <p:cNvSpPr/>
            <p:nvPr/>
          </p:nvSpPr>
          <p:spPr>
            <a:xfrm>
              <a:off x="6309850" y="2721200"/>
              <a:ext cx="175" cy="725"/>
            </a:xfrm>
            <a:custGeom>
              <a:avLst/>
              <a:gdLst/>
              <a:ahLst/>
              <a:cxnLst/>
              <a:rect l="l" t="t" r="r" b="b"/>
              <a:pathLst>
                <a:path w="7" h="29" extrusionOk="0">
                  <a:moveTo>
                    <a:pt x="2" y="1"/>
                  </a:moveTo>
                  <a:lnTo>
                    <a:pt x="2" y="1"/>
                  </a:lnTo>
                  <a:cubicBezTo>
                    <a:pt x="1" y="1"/>
                    <a:pt x="2" y="8"/>
                    <a:pt x="7" y="28"/>
                  </a:cubicBezTo>
                  <a:cubicBezTo>
                    <a:pt x="7" y="14"/>
                    <a:pt x="3" y="1"/>
                    <a:pt x="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2163;p38">
              <a:extLst>
                <a:ext uri="{FF2B5EF4-FFF2-40B4-BE49-F238E27FC236}">
                  <a16:creationId xmlns:a16="http://schemas.microsoft.com/office/drawing/2014/main" id="{4CEFD0D7-15E5-D2C5-0D68-0745B8A21634}"/>
                </a:ext>
              </a:extLst>
            </p:cNvPr>
            <p:cNvSpPr/>
            <p:nvPr/>
          </p:nvSpPr>
          <p:spPr>
            <a:xfrm>
              <a:off x="6305725" y="2723600"/>
              <a:ext cx="725" cy="700"/>
            </a:xfrm>
            <a:custGeom>
              <a:avLst/>
              <a:gdLst/>
              <a:ahLst/>
              <a:cxnLst/>
              <a:rect l="l" t="t" r="r" b="b"/>
              <a:pathLst>
                <a:path w="29" h="28" extrusionOk="0">
                  <a:moveTo>
                    <a:pt x="3" y="1"/>
                  </a:moveTo>
                  <a:cubicBezTo>
                    <a:pt x="1" y="1"/>
                    <a:pt x="1" y="7"/>
                    <a:pt x="5" y="27"/>
                  </a:cubicBezTo>
                  <a:cubicBezTo>
                    <a:pt x="14" y="27"/>
                    <a:pt x="16" y="20"/>
                    <a:pt x="23" y="17"/>
                  </a:cubicBezTo>
                  <a:lnTo>
                    <a:pt x="23" y="17"/>
                  </a:lnTo>
                  <a:cubicBezTo>
                    <a:pt x="24" y="17"/>
                    <a:pt x="24" y="17"/>
                    <a:pt x="25" y="17"/>
                  </a:cubicBezTo>
                  <a:cubicBezTo>
                    <a:pt x="26" y="17"/>
                    <a:pt x="28" y="17"/>
                    <a:pt x="29" y="16"/>
                  </a:cubicBezTo>
                  <a:lnTo>
                    <a:pt x="29" y="16"/>
                  </a:lnTo>
                  <a:cubicBezTo>
                    <a:pt x="26" y="16"/>
                    <a:pt x="24" y="16"/>
                    <a:pt x="23" y="17"/>
                  </a:cubicBezTo>
                  <a:lnTo>
                    <a:pt x="23" y="17"/>
                  </a:lnTo>
                  <a:cubicBezTo>
                    <a:pt x="16" y="14"/>
                    <a:pt x="7" y="1"/>
                    <a:pt x="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2164;p38">
              <a:extLst>
                <a:ext uri="{FF2B5EF4-FFF2-40B4-BE49-F238E27FC236}">
                  <a16:creationId xmlns:a16="http://schemas.microsoft.com/office/drawing/2014/main" id="{6D58315C-9B02-ED29-6F57-FE9C2128A5CA}"/>
                </a:ext>
              </a:extLst>
            </p:cNvPr>
            <p:cNvSpPr/>
            <p:nvPr/>
          </p:nvSpPr>
          <p:spPr>
            <a:xfrm>
              <a:off x="6369225" y="2714250"/>
              <a:ext cx="1525" cy="1200"/>
            </a:xfrm>
            <a:custGeom>
              <a:avLst/>
              <a:gdLst/>
              <a:ahLst/>
              <a:cxnLst/>
              <a:rect l="l" t="t" r="r" b="b"/>
              <a:pathLst>
                <a:path w="61" h="48" extrusionOk="0">
                  <a:moveTo>
                    <a:pt x="50" y="0"/>
                  </a:moveTo>
                  <a:cubicBezTo>
                    <a:pt x="41" y="0"/>
                    <a:pt x="28" y="45"/>
                    <a:pt x="7" y="45"/>
                  </a:cubicBezTo>
                  <a:cubicBezTo>
                    <a:pt x="5" y="45"/>
                    <a:pt x="3" y="45"/>
                    <a:pt x="1" y="44"/>
                  </a:cubicBezTo>
                  <a:lnTo>
                    <a:pt x="1" y="44"/>
                  </a:lnTo>
                  <a:cubicBezTo>
                    <a:pt x="3" y="47"/>
                    <a:pt x="7" y="48"/>
                    <a:pt x="12" y="48"/>
                  </a:cubicBezTo>
                  <a:cubicBezTo>
                    <a:pt x="30" y="48"/>
                    <a:pt x="60" y="32"/>
                    <a:pt x="60" y="32"/>
                  </a:cubicBezTo>
                  <a:cubicBezTo>
                    <a:pt x="57" y="9"/>
                    <a:pt x="54" y="0"/>
                    <a:pt x="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2165;p38">
              <a:extLst>
                <a:ext uri="{FF2B5EF4-FFF2-40B4-BE49-F238E27FC236}">
                  <a16:creationId xmlns:a16="http://schemas.microsoft.com/office/drawing/2014/main" id="{1D2A2E03-0618-8E8D-D8E3-B75BF4FA3C29}"/>
                </a:ext>
              </a:extLst>
            </p:cNvPr>
            <p:cNvSpPr/>
            <p:nvPr/>
          </p:nvSpPr>
          <p:spPr>
            <a:xfrm>
              <a:off x="6369225" y="2715350"/>
              <a:ext cx="425" cy="425"/>
            </a:xfrm>
            <a:custGeom>
              <a:avLst/>
              <a:gdLst/>
              <a:ahLst/>
              <a:cxnLst/>
              <a:rect l="l" t="t" r="r" b="b"/>
              <a:pathLst>
                <a:path w="17" h="17" extrusionOk="0">
                  <a:moveTo>
                    <a:pt x="1" y="0"/>
                  </a:moveTo>
                  <a:lnTo>
                    <a:pt x="1" y="0"/>
                  </a:lnTo>
                  <a:cubicBezTo>
                    <a:pt x="9" y="12"/>
                    <a:pt x="13" y="16"/>
                    <a:pt x="14" y="16"/>
                  </a:cubicBezTo>
                  <a:cubicBezTo>
                    <a:pt x="17" y="16"/>
                    <a:pt x="9"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2166;p38">
              <a:extLst>
                <a:ext uri="{FF2B5EF4-FFF2-40B4-BE49-F238E27FC236}">
                  <a16:creationId xmlns:a16="http://schemas.microsoft.com/office/drawing/2014/main" id="{EA72E20B-E66C-3C06-F85F-AE7CDDB9D8BA}"/>
                </a:ext>
              </a:extLst>
            </p:cNvPr>
            <p:cNvSpPr/>
            <p:nvPr/>
          </p:nvSpPr>
          <p:spPr>
            <a:xfrm>
              <a:off x="6366600" y="2713200"/>
              <a:ext cx="275" cy="300"/>
            </a:xfrm>
            <a:custGeom>
              <a:avLst/>
              <a:gdLst/>
              <a:ahLst/>
              <a:cxnLst/>
              <a:rect l="l" t="t" r="r" b="b"/>
              <a:pathLst>
                <a:path w="11" h="12" extrusionOk="0">
                  <a:moveTo>
                    <a:pt x="6" y="0"/>
                  </a:moveTo>
                  <a:cubicBezTo>
                    <a:pt x="1" y="0"/>
                    <a:pt x="0" y="11"/>
                    <a:pt x="4" y="11"/>
                  </a:cubicBezTo>
                  <a:cubicBezTo>
                    <a:pt x="5" y="11"/>
                    <a:pt x="8" y="9"/>
                    <a:pt x="11" y="3"/>
                  </a:cubicBezTo>
                  <a:cubicBezTo>
                    <a:pt x="9" y="1"/>
                    <a:pt x="7" y="0"/>
                    <a:pt x="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2167;p38">
              <a:extLst>
                <a:ext uri="{FF2B5EF4-FFF2-40B4-BE49-F238E27FC236}">
                  <a16:creationId xmlns:a16="http://schemas.microsoft.com/office/drawing/2014/main" id="{BC3AAA30-C917-DB94-CB2D-3DBE969429B9}"/>
                </a:ext>
              </a:extLst>
            </p:cNvPr>
            <p:cNvSpPr/>
            <p:nvPr/>
          </p:nvSpPr>
          <p:spPr>
            <a:xfrm>
              <a:off x="6366550" y="2713250"/>
              <a:ext cx="325" cy="625"/>
            </a:xfrm>
            <a:custGeom>
              <a:avLst/>
              <a:gdLst/>
              <a:ahLst/>
              <a:cxnLst/>
              <a:rect l="l" t="t" r="r" b="b"/>
              <a:pathLst>
                <a:path w="13" h="25" extrusionOk="0">
                  <a:moveTo>
                    <a:pt x="13" y="1"/>
                  </a:moveTo>
                  <a:cubicBezTo>
                    <a:pt x="13" y="1"/>
                    <a:pt x="1" y="25"/>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2168;p38">
              <a:extLst>
                <a:ext uri="{FF2B5EF4-FFF2-40B4-BE49-F238E27FC236}">
                  <a16:creationId xmlns:a16="http://schemas.microsoft.com/office/drawing/2014/main" id="{322E5F34-1345-6310-131C-CB49D3408760}"/>
                </a:ext>
              </a:extLst>
            </p:cNvPr>
            <p:cNvSpPr/>
            <p:nvPr/>
          </p:nvSpPr>
          <p:spPr>
            <a:xfrm>
              <a:off x="6366750" y="2713125"/>
              <a:ext cx="325" cy="150"/>
            </a:xfrm>
            <a:custGeom>
              <a:avLst/>
              <a:gdLst/>
              <a:ahLst/>
              <a:cxnLst/>
              <a:rect l="l" t="t" r="r" b="b"/>
              <a:pathLst>
                <a:path w="13" h="6" extrusionOk="0">
                  <a:moveTo>
                    <a:pt x="2" y="1"/>
                  </a:moveTo>
                  <a:cubicBezTo>
                    <a:pt x="1" y="1"/>
                    <a:pt x="1" y="2"/>
                    <a:pt x="5" y="6"/>
                  </a:cubicBezTo>
                  <a:cubicBezTo>
                    <a:pt x="13" y="6"/>
                    <a:pt x="5" y="1"/>
                    <a:pt x="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2169;p38">
              <a:extLst>
                <a:ext uri="{FF2B5EF4-FFF2-40B4-BE49-F238E27FC236}">
                  <a16:creationId xmlns:a16="http://schemas.microsoft.com/office/drawing/2014/main" id="{904E7CA2-5107-F8DB-C728-5BB15E737C88}"/>
                </a:ext>
              </a:extLst>
            </p:cNvPr>
            <p:cNvSpPr/>
            <p:nvPr/>
          </p:nvSpPr>
          <p:spPr>
            <a:xfrm>
              <a:off x="6365375" y="2713175"/>
              <a:ext cx="200" cy="800"/>
            </a:xfrm>
            <a:custGeom>
              <a:avLst/>
              <a:gdLst/>
              <a:ahLst/>
              <a:cxnLst/>
              <a:rect l="l" t="t" r="r" b="b"/>
              <a:pathLst>
                <a:path w="8" h="32" extrusionOk="0">
                  <a:moveTo>
                    <a:pt x="3" y="0"/>
                  </a:moveTo>
                  <a:cubicBezTo>
                    <a:pt x="3" y="0"/>
                    <a:pt x="2" y="1"/>
                    <a:pt x="0" y="4"/>
                  </a:cubicBezTo>
                  <a:cubicBezTo>
                    <a:pt x="0" y="24"/>
                    <a:pt x="1" y="31"/>
                    <a:pt x="2" y="31"/>
                  </a:cubicBezTo>
                  <a:cubicBezTo>
                    <a:pt x="5" y="31"/>
                    <a:pt x="8" y="0"/>
                    <a:pt x="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2170;p38">
              <a:extLst>
                <a:ext uri="{FF2B5EF4-FFF2-40B4-BE49-F238E27FC236}">
                  <a16:creationId xmlns:a16="http://schemas.microsoft.com/office/drawing/2014/main" id="{D238D93C-A686-84CF-3E0C-E1EF3A627DC9}"/>
                </a:ext>
              </a:extLst>
            </p:cNvPr>
            <p:cNvSpPr/>
            <p:nvPr/>
          </p:nvSpPr>
          <p:spPr>
            <a:xfrm>
              <a:off x="6365950" y="2714750"/>
              <a:ext cx="25" cy="325"/>
            </a:xfrm>
            <a:custGeom>
              <a:avLst/>
              <a:gdLst/>
              <a:ahLst/>
              <a:cxnLst/>
              <a:rect l="l" t="t" r="r" b="b"/>
              <a:pathLst>
                <a:path w="1" h="13" extrusionOk="0">
                  <a:moveTo>
                    <a:pt x="1" y="12"/>
                  </a:moveTo>
                  <a:lnTo>
                    <a:pt x="1" y="0"/>
                  </a:lnTo>
                  <a:cubicBezTo>
                    <a:pt x="1" y="0"/>
                    <a:pt x="1" y="0"/>
                    <a:pt x="1"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2171;p38">
              <a:extLst>
                <a:ext uri="{FF2B5EF4-FFF2-40B4-BE49-F238E27FC236}">
                  <a16:creationId xmlns:a16="http://schemas.microsoft.com/office/drawing/2014/main" id="{2529A58A-6FD2-BB23-16E5-285F75E80E01}"/>
                </a:ext>
              </a:extLst>
            </p:cNvPr>
            <p:cNvSpPr/>
            <p:nvPr/>
          </p:nvSpPr>
          <p:spPr>
            <a:xfrm>
              <a:off x="6366025" y="2714450"/>
              <a:ext cx="250" cy="600"/>
            </a:xfrm>
            <a:custGeom>
              <a:avLst/>
              <a:gdLst/>
              <a:ahLst/>
              <a:cxnLst/>
              <a:rect l="l" t="t" r="r" b="b"/>
              <a:pathLst>
                <a:path w="10" h="24" extrusionOk="0">
                  <a:moveTo>
                    <a:pt x="10" y="1"/>
                  </a:moveTo>
                  <a:cubicBezTo>
                    <a:pt x="3" y="14"/>
                    <a:pt x="0" y="23"/>
                    <a:pt x="1" y="23"/>
                  </a:cubicBezTo>
                  <a:cubicBezTo>
                    <a:pt x="2" y="23"/>
                    <a:pt x="5" y="17"/>
                    <a:pt x="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2172;p38">
              <a:extLst>
                <a:ext uri="{FF2B5EF4-FFF2-40B4-BE49-F238E27FC236}">
                  <a16:creationId xmlns:a16="http://schemas.microsoft.com/office/drawing/2014/main" id="{046DECA1-D97B-89B8-BF4A-D333BEF80E94}"/>
                </a:ext>
              </a:extLst>
            </p:cNvPr>
            <p:cNvSpPr/>
            <p:nvPr/>
          </p:nvSpPr>
          <p:spPr>
            <a:xfrm>
              <a:off x="6366550" y="2714250"/>
              <a:ext cx="775" cy="825"/>
            </a:xfrm>
            <a:custGeom>
              <a:avLst/>
              <a:gdLst/>
              <a:ahLst/>
              <a:cxnLst/>
              <a:rect l="l" t="t" r="r" b="b"/>
              <a:pathLst>
                <a:path w="31" h="33" extrusionOk="0">
                  <a:moveTo>
                    <a:pt x="16" y="1"/>
                  </a:moveTo>
                  <a:cubicBezTo>
                    <a:pt x="12" y="1"/>
                    <a:pt x="7" y="3"/>
                    <a:pt x="1" y="9"/>
                  </a:cubicBezTo>
                  <a:cubicBezTo>
                    <a:pt x="13" y="9"/>
                    <a:pt x="25" y="9"/>
                    <a:pt x="13" y="32"/>
                  </a:cubicBezTo>
                  <a:cubicBezTo>
                    <a:pt x="31" y="23"/>
                    <a:pt x="28" y="1"/>
                    <a:pt x="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2173;p38">
              <a:extLst>
                <a:ext uri="{FF2B5EF4-FFF2-40B4-BE49-F238E27FC236}">
                  <a16:creationId xmlns:a16="http://schemas.microsoft.com/office/drawing/2014/main" id="{980CEE7A-853E-D7C1-C8B3-74E3A0E7EB2E}"/>
                </a:ext>
              </a:extLst>
            </p:cNvPr>
            <p:cNvSpPr/>
            <p:nvPr/>
          </p:nvSpPr>
          <p:spPr>
            <a:xfrm>
              <a:off x="6369525" y="2716250"/>
              <a:ext cx="1225" cy="300"/>
            </a:xfrm>
            <a:custGeom>
              <a:avLst/>
              <a:gdLst/>
              <a:ahLst/>
              <a:cxnLst/>
              <a:rect l="l" t="t" r="r" b="b"/>
              <a:pathLst>
                <a:path w="49" h="12" extrusionOk="0">
                  <a:moveTo>
                    <a:pt x="1" y="12"/>
                  </a:moveTo>
                  <a:cubicBezTo>
                    <a:pt x="48" y="0"/>
                    <a:pt x="1" y="12"/>
                    <a:pt x="1"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2174;p38">
              <a:extLst>
                <a:ext uri="{FF2B5EF4-FFF2-40B4-BE49-F238E27FC236}">
                  <a16:creationId xmlns:a16="http://schemas.microsoft.com/office/drawing/2014/main" id="{D329D8FB-5443-6ED9-BE25-ABAA2834BBB2}"/>
                </a:ext>
              </a:extLst>
            </p:cNvPr>
            <p:cNvSpPr/>
            <p:nvPr/>
          </p:nvSpPr>
          <p:spPr>
            <a:xfrm>
              <a:off x="6363325" y="2714525"/>
              <a:ext cx="1275" cy="550"/>
            </a:xfrm>
            <a:custGeom>
              <a:avLst/>
              <a:gdLst/>
              <a:ahLst/>
              <a:cxnLst/>
              <a:rect l="l" t="t" r="r" b="b"/>
              <a:pathLst>
                <a:path w="51" h="22" extrusionOk="0">
                  <a:moveTo>
                    <a:pt x="3" y="0"/>
                  </a:moveTo>
                  <a:cubicBezTo>
                    <a:pt x="0" y="0"/>
                    <a:pt x="7" y="6"/>
                    <a:pt x="35" y="21"/>
                  </a:cubicBezTo>
                  <a:cubicBezTo>
                    <a:pt x="50" y="21"/>
                    <a:pt x="8" y="0"/>
                    <a:pt x="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2175;p38">
              <a:extLst>
                <a:ext uri="{FF2B5EF4-FFF2-40B4-BE49-F238E27FC236}">
                  <a16:creationId xmlns:a16="http://schemas.microsoft.com/office/drawing/2014/main" id="{74BFAA8E-6E4E-86F3-2B52-9FCF1048FD57}"/>
                </a:ext>
              </a:extLst>
            </p:cNvPr>
            <p:cNvSpPr/>
            <p:nvPr/>
          </p:nvSpPr>
          <p:spPr>
            <a:xfrm>
              <a:off x="6363875" y="2715350"/>
              <a:ext cx="325" cy="625"/>
            </a:xfrm>
            <a:custGeom>
              <a:avLst/>
              <a:gdLst/>
              <a:ahLst/>
              <a:cxnLst/>
              <a:rect l="l" t="t" r="r" b="b"/>
              <a:pathLst>
                <a:path w="13" h="25" extrusionOk="0">
                  <a:moveTo>
                    <a:pt x="13" y="0"/>
                  </a:moveTo>
                  <a:lnTo>
                    <a:pt x="1" y="24"/>
                  </a:lnTo>
                  <a:cubicBezTo>
                    <a:pt x="13" y="24"/>
                    <a:pt x="13" y="12"/>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2176;p38">
              <a:extLst>
                <a:ext uri="{FF2B5EF4-FFF2-40B4-BE49-F238E27FC236}">
                  <a16:creationId xmlns:a16="http://schemas.microsoft.com/office/drawing/2014/main" id="{8B06CDE4-7A46-2A00-EBCB-B4DC31D1890B}"/>
                </a:ext>
              </a:extLst>
            </p:cNvPr>
            <p:cNvSpPr/>
            <p:nvPr/>
          </p:nvSpPr>
          <p:spPr>
            <a:xfrm>
              <a:off x="6366550" y="2714750"/>
              <a:ext cx="25" cy="1800"/>
            </a:xfrm>
            <a:custGeom>
              <a:avLst/>
              <a:gdLst/>
              <a:ahLst/>
              <a:cxnLst/>
              <a:rect l="l" t="t" r="r" b="b"/>
              <a:pathLst>
                <a:path w="1" h="72" extrusionOk="0">
                  <a:moveTo>
                    <a:pt x="1" y="72"/>
                  </a:moveTo>
                  <a:cubicBezTo>
                    <a:pt x="1" y="0"/>
                    <a:pt x="1" y="36"/>
                    <a:pt x="1" y="7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2177;p38">
              <a:extLst>
                <a:ext uri="{FF2B5EF4-FFF2-40B4-BE49-F238E27FC236}">
                  <a16:creationId xmlns:a16="http://schemas.microsoft.com/office/drawing/2014/main" id="{DDC772E2-51DE-E94F-0099-0ED4F03921F4}"/>
                </a:ext>
              </a:extLst>
            </p:cNvPr>
            <p:cNvSpPr/>
            <p:nvPr/>
          </p:nvSpPr>
          <p:spPr>
            <a:xfrm>
              <a:off x="6361850" y="2714375"/>
              <a:ext cx="325" cy="1075"/>
            </a:xfrm>
            <a:custGeom>
              <a:avLst/>
              <a:gdLst/>
              <a:ahLst/>
              <a:cxnLst/>
              <a:rect l="l" t="t" r="r" b="b"/>
              <a:pathLst>
                <a:path w="13" h="43" extrusionOk="0">
                  <a:moveTo>
                    <a:pt x="2" y="1"/>
                  </a:moveTo>
                  <a:cubicBezTo>
                    <a:pt x="1" y="1"/>
                    <a:pt x="12" y="42"/>
                    <a:pt x="13" y="42"/>
                  </a:cubicBezTo>
                  <a:cubicBezTo>
                    <a:pt x="13" y="42"/>
                    <a:pt x="12" y="38"/>
                    <a:pt x="10" y="27"/>
                  </a:cubicBezTo>
                  <a:cubicBezTo>
                    <a:pt x="5" y="8"/>
                    <a:pt x="2" y="1"/>
                    <a:pt x="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2178;p38">
              <a:extLst>
                <a:ext uri="{FF2B5EF4-FFF2-40B4-BE49-F238E27FC236}">
                  <a16:creationId xmlns:a16="http://schemas.microsoft.com/office/drawing/2014/main" id="{BBD1CC91-03F8-A6A9-DB1F-3426EC324602}"/>
                </a:ext>
              </a:extLst>
            </p:cNvPr>
            <p:cNvSpPr/>
            <p:nvPr/>
          </p:nvSpPr>
          <p:spPr>
            <a:xfrm>
              <a:off x="6360300" y="2714650"/>
              <a:ext cx="300" cy="1025"/>
            </a:xfrm>
            <a:custGeom>
              <a:avLst/>
              <a:gdLst/>
              <a:ahLst/>
              <a:cxnLst/>
              <a:rect l="l" t="t" r="r" b="b"/>
              <a:pathLst>
                <a:path w="12" h="41" extrusionOk="0">
                  <a:moveTo>
                    <a:pt x="9" y="0"/>
                  </a:moveTo>
                  <a:cubicBezTo>
                    <a:pt x="8" y="0"/>
                    <a:pt x="5" y="10"/>
                    <a:pt x="1" y="40"/>
                  </a:cubicBezTo>
                  <a:cubicBezTo>
                    <a:pt x="8" y="33"/>
                    <a:pt x="11" y="0"/>
                    <a:pt x="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2179;p38">
              <a:extLst>
                <a:ext uri="{FF2B5EF4-FFF2-40B4-BE49-F238E27FC236}">
                  <a16:creationId xmlns:a16="http://schemas.microsoft.com/office/drawing/2014/main" id="{228F643F-C60A-0ABC-178D-B266A007FAF7}"/>
                </a:ext>
              </a:extLst>
            </p:cNvPr>
            <p:cNvSpPr/>
            <p:nvPr/>
          </p:nvSpPr>
          <p:spPr>
            <a:xfrm>
              <a:off x="6362700" y="2715650"/>
              <a:ext cx="1200" cy="1500"/>
            </a:xfrm>
            <a:custGeom>
              <a:avLst/>
              <a:gdLst/>
              <a:ahLst/>
              <a:cxnLst/>
              <a:rect l="l" t="t" r="r" b="b"/>
              <a:pathLst>
                <a:path w="48" h="60" extrusionOk="0">
                  <a:moveTo>
                    <a:pt x="0" y="0"/>
                  </a:moveTo>
                  <a:cubicBezTo>
                    <a:pt x="48" y="60"/>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2180;p38">
              <a:extLst>
                <a:ext uri="{FF2B5EF4-FFF2-40B4-BE49-F238E27FC236}">
                  <a16:creationId xmlns:a16="http://schemas.microsoft.com/office/drawing/2014/main" id="{840E1C89-6ACB-7588-FB88-3B68E64A5446}"/>
                </a:ext>
              </a:extLst>
            </p:cNvPr>
            <p:cNvSpPr/>
            <p:nvPr/>
          </p:nvSpPr>
          <p:spPr>
            <a:xfrm>
              <a:off x="6362100" y="2716250"/>
              <a:ext cx="900" cy="300"/>
            </a:xfrm>
            <a:custGeom>
              <a:avLst/>
              <a:gdLst/>
              <a:ahLst/>
              <a:cxnLst/>
              <a:rect l="l" t="t" r="r" b="b"/>
              <a:pathLst>
                <a:path w="36" h="12" extrusionOk="0">
                  <a:moveTo>
                    <a:pt x="36" y="0"/>
                  </a:moveTo>
                  <a:cubicBezTo>
                    <a:pt x="36" y="0"/>
                    <a:pt x="0" y="12"/>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2181;p38">
              <a:extLst>
                <a:ext uri="{FF2B5EF4-FFF2-40B4-BE49-F238E27FC236}">
                  <a16:creationId xmlns:a16="http://schemas.microsoft.com/office/drawing/2014/main" id="{A97FB9DF-FAC3-9780-9102-BD00B38C551E}"/>
                </a:ext>
              </a:extLst>
            </p:cNvPr>
            <p:cNvSpPr/>
            <p:nvPr/>
          </p:nvSpPr>
          <p:spPr>
            <a:xfrm>
              <a:off x="6364775" y="2716250"/>
              <a:ext cx="925" cy="1500"/>
            </a:xfrm>
            <a:custGeom>
              <a:avLst/>
              <a:gdLst/>
              <a:ahLst/>
              <a:cxnLst/>
              <a:rect l="l" t="t" r="r" b="b"/>
              <a:pathLst>
                <a:path w="37" h="60" extrusionOk="0">
                  <a:moveTo>
                    <a:pt x="12" y="0"/>
                  </a:moveTo>
                  <a:cubicBezTo>
                    <a:pt x="12" y="24"/>
                    <a:pt x="0" y="48"/>
                    <a:pt x="36" y="60"/>
                  </a:cubicBezTo>
                  <a:cubicBezTo>
                    <a:pt x="36" y="36"/>
                    <a:pt x="12" y="24"/>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2182;p38">
              <a:extLst>
                <a:ext uri="{FF2B5EF4-FFF2-40B4-BE49-F238E27FC236}">
                  <a16:creationId xmlns:a16="http://schemas.microsoft.com/office/drawing/2014/main" id="{5D087EC6-C0E2-13C1-88A2-D7A92FEAE6F9}"/>
                </a:ext>
              </a:extLst>
            </p:cNvPr>
            <p:cNvSpPr/>
            <p:nvPr/>
          </p:nvSpPr>
          <p:spPr>
            <a:xfrm>
              <a:off x="6364025" y="2716250"/>
              <a:ext cx="175" cy="800"/>
            </a:xfrm>
            <a:custGeom>
              <a:avLst/>
              <a:gdLst/>
              <a:ahLst/>
              <a:cxnLst/>
              <a:rect l="l" t="t" r="r" b="b"/>
              <a:pathLst>
                <a:path w="7" h="32" extrusionOk="0">
                  <a:moveTo>
                    <a:pt x="7" y="0"/>
                  </a:moveTo>
                  <a:cubicBezTo>
                    <a:pt x="0" y="19"/>
                    <a:pt x="1" y="31"/>
                    <a:pt x="2" y="31"/>
                  </a:cubicBezTo>
                  <a:cubicBezTo>
                    <a:pt x="4" y="31"/>
                    <a:pt x="7" y="22"/>
                    <a:pt x="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2183;p38">
              <a:extLst>
                <a:ext uri="{FF2B5EF4-FFF2-40B4-BE49-F238E27FC236}">
                  <a16:creationId xmlns:a16="http://schemas.microsoft.com/office/drawing/2014/main" id="{E8DC1EC1-2EE5-89AD-7423-7FE11D288B8C}"/>
                </a:ext>
              </a:extLst>
            </p:cNvPr>
            <p:cNvSpPr/>
            <p:nvPr/>
          </p:nvSpPr>
          <p:spPr>
            <a:xfrm>
              <a:off x="6361200" y="2716700"/>
              <a:ext cx="300" cy="900"/>
            </a:xfrm>
            <a:custGeom>
              <a:avLst/>
              <a:gdLst/>
              <a:ahLst/>
              <a:cxnLst/>
              <a:rect l="l" t="t" r="r" b="b"/>
              <a:pathLst>
                <a:path w="12" h="36" extrusionOk="0">
                  <a:moveTo>
                    <a:pt x="8" y="1"/>
                  </a:moveTo>
                  <a:cubicBezTo>
                    <a:pt x="7" y="1"/>
                    <a:pt x="4" y="2"/>
                    <a:pt x="0" y="6"/>
                  </a:cubicBezTo>
                  <a:cubicBezTo>
                    <a:pt x="8" y="6"/>
                    <a:pt x="11" y="1"/>
                    <a:pt x="8" y="1"/>
                  </a:cubicBezTo>
                  <a:close/>
                  <a:moveTo>
                    <a:pt x="0" y="6"/>
                  </a:moveTo>
                  <a:cubicBezTo>
                    <a:pt x="0" y="28"/>
                    <a:pt x="2" y="35"/>
                    <a:pt x="4" y="35"/>
                  </a:cubicBezTo>
                  <a:cubicBezTo>
                    <a:pt x="6" y="35"/>
                    <a:pt x="8" y="13"/>
                    <a:pt x="0" y="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2184;p38">
              <a:extLst>
                <a:ext uri="{FF2B5EF4-FFF2-40B4-BE49-F238E27FC236}">
                  <a16:creationId xmlns:a16="http://schemas.microsoft.com/office/drawing/2014/main" id="{65809BE9-F726-C566-559A-1AD22690D035}"/>
                </a:ext>
              </a:extLst>
            </p:cNvPr>
            <p:cNvSpPr/>
            <p:nvPr/>
          </p:nvSpPr>
          <p:spPr>
            <a:xfrm>
              <a:off x="6361800" y="2716525"/>
              <a:ext cx="325" cy="925"/>
            </a:xfrm>
            <a:custGeom>
              <a:avLst/>
              <a:gdLst/>
              <a:ahLst/>
              <a:cxnLst/>
              <a:rect l="l" t="t" r="r" b="b"/>
              <a:pathLst>
                <a:path w="13" h="37" extrusionOk="0">
                  <a:moveTo>
                    <a:pt x="0" y="37"/>
                  </a:moveTo>
                  <a:cubicBezTo>
                    <a:pt x="0" y="37"/>
                    <a:pt x="12" y="1"/>
                    <a:pt x="0" y="37"/>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2185;p38">
              <a:extLst>
                <a:ext uri="{FF2B5EF4-FFF2-40B4-BE49-F238E27FC236}">
                  <a16:creationId xmlns:a16="http://schemas.microsoft.com/office/drawing/2014/main" id="{86DF3E66-4E17-A3EB-1696-437F16ABC643}"/>
                </a:ext>
              </a:extLst>
            </p:cNvPr>
            <p:cNvSpPr/>
            <p:nvPr/>
          </p:nvSpPr>
          <p:spPr>
            <a:xfrm>
              <a:off x="6359875" y="2717000"/>
              <a:ext cx="450" cy="150"/>
            </a:xfrm>
            <a:custGeom>
              <a:avLst/>
              <a:gdLst/>
              <a:ahLst/>
              <a:cxnLst/>
              <a:rect l="l" t="t" r="r" b="b"/>
              <a:pathLst>
                <a:path w="18" h="6" extrusionOk="0">
                  <a:moveTo>
                    <a:pt x="1" y="0"/>
                  </a:moveTo>
                  <a:cubicBezTo>
                    <a:pt x="1" y="0"/>
                    <a:pt x="2" y="2"/>
                    <a:pt x="6" y="6"/>
                  </a:cubicBezTo>
                  <a:lnTo>
                    <a:pt x="18" y="6"/>
                  </a:lnTo>
                  <a:cubicBezTo>
                    <a:pt x="10" y="6"/>
                    <a:pt x="2"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2186;p38">
              <a:extLst>
                <a:ext uri="{FF2B5EF4-FFF2-40B4-BE49-F238E27FC236}">
                  <a16:creationId xmlns:a16="http://schemas.microsoft.com/office/drawing/2014/main" id="{4E799118-43A5-1AF8-256F-423D35BBF0DC}"/>
                </a:ext>
              </a:extLst>
            </p:cNvPr>
            <p:cNvSpPr/>
            <p:nvPr/>
          </p:nvSpPr>
          <p:spPr>
            <a:xfrm>
              <a:off x="6362100" y="2715950"/>
              <a:ext cx="25" cy="900"/>
            </a:xfrm>
            <a:custGeom>
              <a:avLst/>
              <a:gdLst/>
              <a:ahLst/>
              <a:cxnLst/>
              <a:rect l="l" t="t" r="r" b="b"/>
              <a:pathLst>
                <a:path w="1" h="36" extrusionOk="0">
                  <a:moveTo>
                    <a:pt x="0" y="36"/>
                  </a:moveTo>
                  <a:cubicBezTo>
                    <a:pt x="0" y="24"/>
                    <a:pt x="0" y="0"/>
                    <a:pt x="0" y="3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2187;p38">
              <a:extLst>
                <a:ext uri="{FF2B5EF4-FFF2-40B4-BE49-F238E27FC236}">
                  <a16:creationId xmlns:a16="http://schemas.microsoft.com/office/drawing/2014/main" id="{F1C9E96C-1FF6-EC54-B385-0494F255F31E}"/>
                </a:ext>
              </a:extLst>
            </p:cNvPr>
            <p:cNvSpPr/>
            <p:nvPr/>
          </p:nvSpPr>
          <p:spPr>
            <a:xfrm>
              <a:off x="6358825" y="2718625"/>
              <a:ext cx="1500" cy="4475"/>
            </a:xfrm>
            <a:custGeom>
              <a:avLst/>
              <a:gdLst/>
              <a:ahLst/>
              <a:cxnLst/>
              <a:rect l="l" t="t" r="r" b="b"/>
              <a:pathLst>
                <a:path w="60" h="179" extrusionOk="0">
                  <a:moveTo>
                    <a:pt x="27" y="0"/>
                  </a:moveTo>
                  <a:cubicBezTo>
                    <a:pt x="21" y="0"/>
                    <a:pt x="12" y="11"/>
                    <a:pt x="0" y="36"/>
                  </a:cubicBezTo>
                  <a:cubicBezTo>
                    <a:pt x="18" y="54"/>
                    <a:pt x="55" y="85"/>
                    <a:pt x="44" y="85"/>
                  </a:cubicBezTo>
                  <a:cubicBezTo>
                    <a:pt x="40" y="85"/>
                    <a:pt x="30" y="81"/>
                    <a:pt x="12" y="72"/>
                  </a:cubicBezTo>
                  <a:lnTo>
                    <a:pt x="12" y="72"/>
                  </a:lnTo>
                  <a:cubicBezTo>
                    <a:pt x="24" y="107"/>
                    <a:pt x="24" y="143"/>
                    <a:pt x="36" y="179"/>
                  </a:cubicBezTo>
                  <a:cubicBezTo>
                    <a:pt x="36" y="161"/>
                    <a:pt x="39" y="152"/>
                    <a:pt x="43" y="152"/>
                  </a:cubicBezTo>
                  <a:cubicBezTo>
                    <a:pt x="47" y="152"/>
                    <a:pt x="52" y="158"/>
                    <a:pt x="57" y="170"/>
                  </a:cubicBezTo>
                  <a:lnTo>
                    <a:pt x="57" y="170"/>
                  </a:lnTo>
                  <a:cubicBezTo>
                    <a:pt x="51" y="135"/>
                    <a:pt x="52" y="0"/>
                    <a:pt x="27" y="0"/>
                  </a:cubicBezTo>
                  <a:close/>
                  <a:moveTo>
                    <a:pt x="57" y="170"/>
                  </a:moveTo>
                  <a:cubicBezTo>
                    <a:pt x="57" y="176"/>
                    <a:pt x="58" y="179"/>
                    <a:pt x="60" y="179"/>
                  </a:cubicBezTo>
                  <a:cubicBezTo>
                    <a:pt x="59" y="176"/>
                    <a:pt x="58" y="173"/>
                    <a:pt x="57" y="17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2188;p38">
              <a:extLst>
                <a:ext uri="{FF2B5EF4-FFF2-40B4-BE49-F238E27FC236}">
                  <a16:creationId xmlns:a16="http://schemas.microsoft.com/office/drawing/2014/main" id="{59B585E7-AE42-12D9-4F34-66915DF7726C}"/>
                </a:ext>
              </a:extLst>
            </p:cNvPr>
            <p:cNvSpPr/>
            <p:nvPr/>
          </p:nvSpPr>
          <p:spPr>
            <a:xfrm>
              <a:off x="6358650" y="2717750"/>
              <a:ext cx="1025" cy="600"/>
            </a:xfrm>
            <a:custGeom>
              <a:avLst/>
              <a:gdLst/>
              <a:ahLst/>
              <a:cxnLst/>
              <a:rect l="l" t="t" r="r" b="b"/>
              <a:pathLst>
                <a:path w="41" h="24" extrusionOk="0">
                  <a:moveTo>
                    <a:pt x="32" y="1"/>
                  </a:moveTo>
                  <a:cubicBezTo>
                    <a:pt x="23" y="1"/>
                    <a:pt x="1" y="10"/>
                    <a:pt x="7" y="23"/>
                  </a:cubicBezTo>
                  <a:cubicBezTo>
                    <a:pt x="39" y="7"/>
                    <a:pt x="40" y="1"/>
                    <a:pt x="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2189;p38">
              <a:extLst>
                <a:ext uri="{FF2B5EF4-FFF2-40B4-BE49-F238E27FC236}">
                  <a16:creationId xmlns:a16="http://schemas.microsoft.com/office/drawing/2014/main" id="{AEB026A9-699C-B84B-A268-65A584FA0514}"/>
                </a:ext>
              </a:extLst>
            </p:cNvPr>
            <p:cNvSpPr/>
            <p:nvPr/>
          </p:nvSpPr>
          <p:spPr>
            <a:xfrm>
              <a:off x="6359425" y="2717125"/>
              <a:ext cx="2400" cy="2400"/>
            </a:xfrm>
            <a:custGeom>
              <a:avLst/>
              <a:gdLst/>
              <a:ahLst/>
              <a:cxnLst/>
              <a:rect l="l" t="t" r="r" b="b"/>
              <a:pathLst>
                <a:path w="96" h="96" extrusionOk="0">
                  <a:moveTo>
                    <a:pt x="36" y="1"/>
                  </a:moveTo>
                  <a:cubicBezTo>
                    <a:pt x="36" y="13"/>
                    <a:pt x="36" y="13"/>
                    <a:pt x="48" y="25"/>
                  </a:cubicBezTo>
                  <a:cubicBezTo>
                    <a:pt x="24" y="25"/>
                    <a:pt x="0" y="36"/>
                    <a:pt x="60" y="96"/>
                  </a:cubicBezTo>
                  <a:cubicBezTo>
                    <a:pt x="95" y="84"/>
                    <a:pt x="36" y="1"/>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2190;p38">
              <a:extLst>
                <a:ext uri="{FF2B5EF4-FFF2-40B4-BE49-F238E27FC236}">
                  <a16:creationId xmlns:a16="http://schemas.microsoft.com/office/drawing/2014/main" id="{DB9C28E7-C6D4-66B9-C5BA-9E47A7296DDD}"/>
                </a:ext>
              </a:extLst>
            </p:cNvPr>
            <p:cNvSpPr/>
            <p:nvPr/>
          </p:nvSpPr>
          <p:spPr>
            <a:xfrm>
              <a:off x="6363825" y="2717450"/>
              <a:ext cx="2750" cy="1800"/>
            </a:xfrm>
            <a:custGeom>
              <a:avLst/>
              <a:gdLst/>
              <a:ahLst/>
              <a:cxnLst/>
              <a:rect l="l" t="t" r="r" b="b"/>
              <a:pathLst>
                <a:path w="110" h="72" extrusionOk="0">
                  <a:moveTo>
                    <a:pt x="5" y="0"/>
                  </a:moveTo>
                  <a:cubicBezTo>
                    <a:pt x="0" y="0"/>
                    <a:pt x="12" y="16"/>
                    <a:pt x="62" y="71"/>
                  </a:cubicBezTo>
                  <a:cubicBezTo>
                    <a:pt x="62" y="59"/>
                    <a:pt x="110" y="59"/>
                    <a:pt x="62" y="35"/>
                  </a:cubicBezTo>
                  <a:cubicBezTo>
                    <a:pt x="62" y="36"/>
                    <a:pt x="62" y="36"/>
                    <a:pt x="61" y="36"/>
                  </a:cubicBezTo>
                  <a:cubicBezTo>
                    <a:pt x="54" y="36"/>
                    <a:pt x="12" y="0"/>
                    <a:pt x="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2191;p38">
              <a:extLst>
                <a:ext uri="{FF2B5EF4-FFF2-40B4-BE49-F238E27FC236}">
                  <a16:creationId xmlns:a16="http://schemas.microsoft.com/office/drawing/2014/main" id="{E11C6987-4061-EBC6-470C-38F38A9B5EC3}"/>
                </a:ext>
              </a:extLst>
            </p:cNvPr>
            <p:cNvSpPr/>
            <p:nvPr/>
          </p:nvSpPr>
          <p:spPr>
            <a:xfrm>
              <a:off x="6362850" y="2718625"/>
              <a:ext cx="325" cy="1025"/>
            </a:xfrm>
            <a:custGeom>
              <a:avLst/>
              <a:gdLst/>
              <a:ahLst/>
              <a:cxnLst/>
              <a:rect l="l" t="t" r="r" b="b"/>
              <a:pathLst>
                <a:path w="13" h="41" extrusionOk="0">
                  <a:moveTo>
                    <a:pt x="6" y="0"/>
                  </a:moveTo>
                  <a:cubicBezTo>
                    <a:pt x="0" y="28"/>
                    <a:pt x="3" y="41"/>
                    <a:pt x="5" y="41"/>
                  </a:cubicBezTo>
                  <a:cubicBezTo>
                    <a:pt x="9" y="41"/>
                    <a:pt x="12" y="25"/>
                    <a:pt x="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2192;p38">
              <a:extLst>
                <a:ext uri="{FF2B5EF4-FFF2-40B4-BE49-F238E27FC236}">
                  <a16:creationId xmlns:a16="http://schemas.microsoft.com/office/drawing/2014/main" id="{4C2FDEA2-89D7-D5A0-F0CA-077528CBFDB1}"/>
                </a:ext>
              </a:extLst>
            </p:cNvPr>
            <p:cNvSpPr/>
            <p:nvPr/>
          </p:nvSpPr>
          <p:spPr>
            <a:xfrm>
              <a:off x="6358000" y="2717400"/>
              <a:ext cx="800" cy="825"/>
            </a:xfrm>
            <a:custGeom>
              <a:avLst/>
              <a:gdLst/>
              <a:ahLst/>
              <a:cxnLst/>
              <a:rect l="l" t="t" r="r" b="b"/>
              <a:pathLst>
                <a:path w="32" h="33" extrusionOk="0">
                  <a:moveTo>
                    <a:pt x="1" y="0"/>
                  </a:moveTo>
                  <a:cubicBezTo>
                    <a:pt x="1" y="0"/>
                    <a:pt x="6" y="7"/>
                    <a:pt x="21" y="25"/>
                  </a:cubicBezTo>
                  <a:cubicBezTo>
                    <a:pt x="27" y="31"/>
                    <a:pt x="29" y="33"/>
                    <a:pt x="30" y="33"/>
                  </a:cubicBezTo>
                  <a:cubicBezTo>
                    <a:pt x="31" y="33"/>
                    <a:pt x="2"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2193;p38">
              <a:extLst>
                <a:ext uri="{FF2B5EF4-FFF2-40B4-BE49-F238E27FC236}">
                  <a16:creationId xmlns:a16="http://schemas.microsoft.com/office/drawing/2014/main" id="{72A14D2C-398C-5906-9699-52670B39EE3D}"/>
                </a:ext>
              </a:extLst>
            </p:cNvPr>
            <p:cNvSpPr/>
            <p:nvPr/>
          </p:nvSpPr>
          <p:spPr>
            <a:xfrm>
              <a:off x="6357625" y="2717725"/>
              <a:ext cx="175" cy="850"/>
            </a:xfrm>
            <a:custGeom>
              <a:avLst/>
              <a:gdLst/>
              <a:ahLst/>
              <a:cxnLst/>
              <a:rect l="l" t="t" r="r" b="b"/>
              <a:pathLst>
                <a:path w="7" h="34" extrusionOk="0">
                  <a:moveTo>
                    <a:pt x="1" y="1"/>
                  </a:moveTo>
                  <a:cubicBezTo>
                    <a:pt x="1" y="15"/>
                    <a:pt x="5" y="33"/>
                    <a:pt x="6" y="33"/>
                  </a:cubicBezTo>
                  <a:cubicBezTo>
                    <a:pt x="6" y="33"/>
                    <a:pt x="5" y="25"/>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2194;p38">
              <a:extLst>
                <a:ext uri="{FF2B5EF4-FFF2-40B4-BE49-F238E27FC236}">
                  <a16:creationId xmlns:a16="http://schemas.microsoft.com/office/drawing/2014/main" id="{465D8AA9-3768-84EC-268D-028F21395489}"/>
                </a:ext>
              </a:extLst>
            </p:cNvPr>
            <p:cNvSpPr/>
            <p:nvPr/>
          </p:nvSpPr>
          <p:spPr>
            <a:xfrm>
              <a:off x="6336200" y="2725475"/>
              <a:ext cx="1500" cy="1500"/>
            </a:xfrm>
            <a:custGeom>
              <a:avLst/>
              <a:gdLst/>
              <a:ahLst/>
              <a:cxnLst/>
              <a:rect l="l" t="t" r="r" b="b"/>
              <a:pathLst>
                <a:path w="60" h="60" extrusionOk="0">
                  <a:moveTo>
                    <a:pt x="0" y="0"/>
                  </a:moveTo>
                  <a:cubicBezTo>
                    <a:pt x="12" y="12"/>
                    <a:pt x="60" y="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2195;p38">
              <a:extLst>
                <a:ext uri="{FF2B5EF4-FFF2-40B4-BE49-F238E27FC236}">
                  <a16:creationId xmlns:a16="http://schemas.microsoft.com/office/drawing/2014/main" id="{4851F868-DFF4-0BE1-1B55-9A8F85939CD1}"/>
                </a:ext>
              </a:extLst>
            </p:cNvPr>
            <p:cNvSpPr/>
            <p:nvPr/>
          </p:nvSpPr>
          <p:spPr>
            <a:xfrm>
              <a:off x="6336200" y="2724875"/>
              <a:ext cx="25" cy="625"/>
            </a:xfrm>
            <a:custGeom>
              <a:avLst/>
              <a:gdLst/>
              <a:ahLst/>
              <a:cxnLst/>
              <a:rect l="l" t="t" r="r" b="b"/>
              <a:pathLst>
                <a:path w="1" h="25" extrusionOk="0">
                  <a:moveTo>
                    <a:pt x="0" y="24"/>
                  </a:moveTo>
                  <a:cubicBezTo>
                    <a:pt x="0" y="24"/>
                    <a:pt x="0" y="0"/>
                    <a:pt x="0"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2196;p38">
              <a:extLst>
                <a:ext uri="{FF2B5EF4-FFF2-40B4-BE49-F238E27FC236}">
                  <a16:creationId xmlns:a16="http://schemas.microsoft.com/office/drawing/2014/main" id="{023B207B-E4E0-9A14-72D3-4864377C3961}"/>
                </a:ext>
              </a:extLst>
            </p:cNvPr>
            <p:cNvSpPr/>
            <p:nvPr/>
          </p:nvSpPr>
          <p:spPr>
            <a:xfrm>
              <a:off x="6323700" y="2734100"/>
              <a:ext cx="25" cy="1500"/>
            </a:xfrm>
            <a:custGeom>
              <a:avLst/>
              <a:gdLst/>
              <a:ahLst/>
              <a:cxnLst/>
              <a:rect l="l" t="t" r="r" b="b"/>
              <a:pathLst>
                <a:path w="1" h="60" extrusionOk="0">
                  <a:moveTo>
                    <a:pt x="0" y="0"/>
                  </a:moveTo>
                  <a:cubicBezTo>
                    <a:pt x="0" y="24"/>
                    <a:pt x="0" y="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2197;p38">
              <a:extLst>
                <a:ext uri="{FF2B5EF4-FFF2-40B4-BE49-F238E27FC236}">
                  <a16:creationId xmlns:a16="http://schemas.microsoft.com/office/drawing/2014/main" id="{A2313016-BEC0-E3D9-83F4-47B5753D8C81}"/>
                </a:ext>
              </a:extLst>
            </p:cNvPr>
            <p:cNvSpPr/>
            <p:nvPr/>
          </p:nvSpPr>
          <p:spPr>
            <a:xfrm>
              <a:off x="6302850" y="2744225"/>
              <a:ext cx="325" cy="900"/>
            </a:xfrm>
            <a:custGeom>
              <a:avLst/>
              <a:gdLst/>
              <a:ahLst/>
              <a:cxnLst/>
              <a:rect l="l" t="t" r="r" b="b"/>
              <a:pathLst>
                <a:path w="13" h="36" extrusionOk="0">
                  <a:moveTo>
                    <a:pt x="1" y="0"/>
                  </a:moveTo>
                  <a:lnTo>
                    <a:pt x="1" y="36"/>
                  </a:lnTo>
                  <a:cubicBezTo>
                    <a:pt x="13" y="24"/>
                    <a:pt x="1" y="12"/>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2198;p38">
              <a:extLst>
                <a:ext uri="{FF2B5EF4-FFF2-40B4-BE49-F238E27FC236}">
                  <a16:creationId xmlns:a16="http://schemas.microsoft.com/office/drawing/2014/main" id="{A7CB3BBD-09C7-7655-769C-5A03CB96C4C8}"/>
                </a:ext>
              </a:extLst>
            </p:cNvPr>
            <p:cNvSpPr/>
            <p:nvPr/>
          </p:nvSpPr>
          <p:spPr>
            <a:xfrm>
              <a:off x="6354650" y="2719500"/>
              <a:ext cx="325" cy="25"/>
            </a:xfrm>
            <a:custGeom>
              <a:avLst/>
              <a:gdLst/>
              <a:ahLst/>
              <a:cxnLst/>
              <a:rect l="l" t="t" r="r" b="b"/>
              <a:pathLst>
                <a:path w="13" h="1" extrusionOk="0">
                  <a:moveTo>
                    <a:pt x="1" y="1"/>
                  </a:moveTo>
                  <a:lnTo>
                    <a:pt x="12" y="1"/>
                  </a:lnTo>
                  <a:cubicBezTo>
                    <a:pt x="12" y="1"/>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2199;p38">
              <a:extLst>
                <a:ext uri="{FF2B5EF4-FFF2-40B4-BE49-F238E27FC236}">
                  <a16:creationId xmlns:a16="http://schemas.microsoft.com/office/drawing/2014/main" id="{1CDB97C1-9562-BA8E-756F-0E1E933C7757}"/>
                </a:ext>
              </a:extLst>
            </p:cNvPr>
            <p:cNvSpPr/>
            <p:nvPr/>
          </p:nvSpPr>
          <p:spPr>
            <a:xfrm>
              <a:off x="6288575" y="2743325"/>
              <a:ext cx="25" cy="325"/>
            </a:xfrm>
            <a:custGeom>
              <a:avLst/>
              <a:gdLst/>
              <a:ahLst/>
              <a:cxnLst/>
              <a:rect l="l" t="t" r="r" b="b"/>
              <a:pathLst>
                <a:path w="1" h="13" extrusionOk="0">
                  <a:moveTo>
                    <a:pt x="0" y="0"/>
                  </a:moveTo>
                  <a:cubicBezTo>
                    <a:pt x="0" y="12"/>
                    <a:pt x="0" y="12"/>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2200;p38">
              <a:extLst>
                <a:ext uri="{FF2B5EF4-FFF2-40B4-BE49-F238E27FC236}">
                  <a16:creationId xmlns:a16="http://schemas.microsoft.com/office/drawing/2014/main" id="{65DF4F0F-0283-A42F-27B1-C07C9D49C755}"/>
                </a:ext>
              </a:extLst>
            </p:cNvPr>
            <p:cNvSpPr/>
            <p:nvPr/>
          </p:nvSpPr>
          <p:spPr>
            <a:xfrm>
              <a:off x="6333825" y="2733200"/>
              <a:ext cx="900" cy="3000"/>
            </a:xfrm>
            <a:custGeom>
              <a:avLst/>
              <a:gdLst/>
              <a:ahLst/>
              <a:cxnLst/>
              <a:rect l="l" t="t" r="r" b="b"/>
              <a:pathLst>
                <a:path w="36" h="120" extrusionOk="0">
                  <a:moveTo>
                    <a:pt x="0" y="1"/>
                  </a:moveTo>
                  <a:cubicBezTo>
                    <a:pt x="0" y="48"/>
                    <a:pt x="12" y="84"/>
                    <a:pt x="12" y="120"/>
                  </a:cubicBezTo>
                  <a:cubicBezTo>
                    <a:pt x="12" y="72"/>
                    <a:pt x="36" y="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2201;p38">
              <a:extLst>
                <a:ext uri="{FF2B5EF4-FFF2-40B4-BE49-F238E27FC236}">
                  <a16:creationId xmlns:a16="http://schemas.microsoft.com/office/drawing/2014/main" id="{9F4C4656-9E45-D468-2284-7DBD99DD5E1C}"/>
                </a:ext>
              </a:extLst>
            </p:cNvPr>
            <p:cNvSpPr/>
            <p:nvPr/>
          </p:nvSpPr>
          <p:spPr>
            <a:xfrm>
              <a:off x="6355850" y="2718700"/>
              <a:ext cx="400" cy="250"/>
            </a:xfrm>
            <a:custGeom>
              <a:avLst/>
              <a:gdLst/>
              <a:ahLst/>
              <a:cxnLst/>
              <a:rect l="l" t="t" r="r" b="b"/>
              <a:pathLst>
                <a:path w="16" h="10" extrusionOk="0">
                  <a:moveTo>
                    <a:pt x="14" y="0"/>
                  </a:moveTo>
                  <a:cubicBezTo>
                    <a:pt x="12" y="0"/>
                    <a:pt x="6" y="3"/>
                    <a:pt x="0" y="9"/>
                  </a:cubicBezTo>
                  <a:cubicBezTo>
                    <a:pt x="12" y="3"/>
                    <a:pt x="15" y="0"/>
                    <a:pt x="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2202;p38">
              <a:extLst>
                <a:ext uri="{FF2B5EF4-FFF2-40B4-BE49-F238E27FC236}">
                  <a16:creationId xmlns:a16="http://schemas.microsoft.com/office/drawing/2014/main" id="{EE026EE9-0592-F478-8F14-D0945953534D}"/>
                </a:ext>
              </a:extLst>
            </p:cNvPr>
            <p:cNvSpPr/>
            <p:nvPr/>
          </p:nvSpPr>
          <p:spPr>
            <a:xfrm>
              <a:off x="6361300" y="2721500"/>
              <a:ext cx="225" cy="425"/>
            </a:xfrm>
            <a:custGeom>
              <a:avLst/>
              <a:gdLst/>
              <a:ahLst/>
              <a:cxnLst/>
              <a:rect l="l" t="t" r="r" b="b"/>
              <a:pathLst>
                <a:path w="9" h="17" extrusionOk="0">
                  <a:moveTo>
                    <a:pt x="6" y="0"/>
                  </a:moveTo>
                  <a:lnTo>
                    <a:pt x="6" y="0"/>
                  </a:lnTo>
                  <a:cubicBezTo>
                    <a:pt x="3" y="0"/>
                    <a:pt x="0" y="16"/>
                    <a:pt x="8" y="16"/>
                  </a:cubicBezTo>
                  <a:cubicBezTo>
                    <a:pt x="8" y="4"/>
                    <a:pt x="7" y="0"/>
                    <a:pt x="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2203;p38">
              <a:extLst>
                <a:ext uri="{FF2B5EF4-FFF2-40B4-BE49-F238E27FC236}">
                  <a16:creationId xmlns:a16="http://schemas.microsoft.com/office/drawing/2014/main" id="{62B595DF-E800-B19B-4926-2E6CEBFF663A}"/>
                </a:ext>
              </a:extLst>
            </p:cNvPr>
            <p:cNvSpPr/>
            <p:nvPr/>
          </p:nvSpPr>
          <p:spPr>
            <a:xfrm>
              <a:off x="6357375" y="2720650"/>
              <a:ext cx="875" cy="425"/>
            </a:xfrm>
            <a:custGeom>
              <a:avLst/>
              <a:gdLst/>
              <a:ahLst/>
              <a:cxnLst/>
              <a:rect l="l" t="t" r="r" b="b"/>
              <a:pathLst>
                <a:path w="35" h="17" extrusionOk="0">
                  <a:moveTo>
                    <a:pt x="6" y="1"/>
                  </a:moveTo>
                  <a:cubicBezTo>
                    <a:pt x="0" y="1"/>
                    <a:pt x="18" y="16"/>
                    <a:pt x="29" y="16"/>
                  </a:cubicBezTo>
                  <a:cubicBezTo>
                    <a:pt x="31" y="16"/>
                    <a:pt x="33" y="16"/>
                    <a:pt x="34" y="14"/>
                  </a:cubicBezTo>
                  <a:cubicBezTo>
                    <a:pt x="18" y="4"/>
                    <a:pt x="9" y="1"/>
                    <a:pt x="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2204;p38">
              <a:extLst>
                <a:ext uri="{FF2B5EF4-FFF2-40B4-BE49-F238E27FC236}">
                  <a16:creationId xmlns:a16="http://schemas.microsoft.com/office/drawing/2014/main" id="{7C9623F4-D4CD-6A3D-3F64-A5F81AE27191}"/>
                </a:ext>
              </a:extLst>
            </p:cNvPr>
            <p:cNvSpPr/>
            <p:nvPr/>
          </p:nvSpPr>
          <p:spPr>
            <a:xfrm>
              <a:off x="6358225" y="2720725"/>
              <a:ext cx="325" cy="300"/>
            </a:xfrm>
            <a:custGeom>
              <a:avLst/>
              <a:gdLst/>
              <a:ahLst/>
              <a:cxnLst/>
              <a:rect l="l" t="t" r="r" b="b"/>
              <a:pathLst>
                <a:path w="13" h="12" extrusionOk="0">
                  <a:moveTo>
                    <a:pt x="4" y="1"/>
                  </a:moveTo>
                  <a:cubicBezTo>
                    <a:pt x="0" y="1"/>
                    <a:pt x="0" y="11"/>
                    <a:pt x="0" y="11"/>
                  </a:cubicBezTo>
                  <a:lnTo>
                    <a:pt x="12" y="11"/>
                  </a:lnTo>
                  <a:cubicBezTo>
                    <a:pt x="8" y="4"/>
                    <a:pt x="6" y="1"/>
                    <a:pt x="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2205;p38">
              <a:extLst>
                <a:ext uri="{FF2B5EF4-FFF2-40B4-BE49-F238E27FC236}">
                  <a16:creationId xmlns:a16="http://schemas.microsoft.com/office/drawing/2014/main" id="{D76C3371-482B-FE13-8BC0-A5EA3627D1EA}"/>
                </a:ext>
              </a:extLst>
            </p:cNvPr>
            <p:cNvSpPr/>
            <p:nvPr/>
          </p:nvSpPr>
          <p:spPr>
            <a:xfrm>
              <a:off x="6353600" y="2719600"/>
              <a:ext cx="650" cy="1025"/>
            </a:xfrm>
            <a:custGeom>
              <a:avLst/>
              <a:gdLst/>
              <a:ahLst/>
              <a:cxnLst/>
              <a:rect l="l" t="t" r="r" b="b"/>
              <a:pathLst>
                <a:path w="26" h="41" extrusionOk="0">
                  <a:moveTo>
                    <a:pt x="13" y="1"/>
                  </a:moveTo>
                  <a:cubicBezTo>
                    <a:pt x="6" y="1"/>
                    <a:pt x="1" y="41"/>
                    <a:pt x="10" y="41"/>
                  </a:cubicBezTo>
                  <a:cubicBezTo>
                    <a:pt x="12" y="41"/>
                    <a:pt x="15" y="39"/>
                    <a:pt x="19" y="33"/>
                  </a:cubicBezTo>
                  <a:cubicBezTo>
                    <a:pt x="20" y="34"/>
                    <a:pt x="21" y="35"/>
                    <a:pt x="21" y="35"/>
                  </a:cubicBezTo>
                  <a:cubicBezTo>
                    <a:pt x="25" y="35"/>
                    <a:pt x="12" y="7"/>
                    <a:pt x="16" y="7"/>
                  </a:cubicBezTo>
                  <a:lnTo>
                    <a:pt x="16" y="7"/>
                  </a:lnTo>
                  <a:cubicBezTo>
                    <a:pt x="16" y="7"/>
                    <a:pt x="17" y="8"/>
                    <a:pt x="19" y="9"/>
                  </a:cubicBezTo>
                  <a:cubicBezTo>
                    <a:pt x="17" y="3"/>
                    <a:pt x="15"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2206;p38">
              <a:extLst>
                <a:ext uri="{FF2B5EF4-FFF2-40B4-BE49-F238E27FC236}">
                  <a16:creationId xmlns:a16="http://schemas.microsoft.com/office/drawing/2014/main" id="{08079693-4B8E-9147-43A8-C308E34E3B3C}"/>
                </a:ext>
              </a:extLst>
            </p:cNvPr>
            <p:cNvSpPr/>
            <p:nvPr/>
          </p:nvSpPr>
          <p:spPr>
            <a:xfrm>
              <a:off x="6358225" y="2722400"/>
              <a:ext cx="175" cy="800"/>
            </a:xfrm>
            <a:custGeom>
              <a:avLst/>
              <a:gdLst/>
              <a:ahLst/>
              <a:cxnLst/>
              <a:rect l="l" t="t" r="r" b="b"/>
              <a:pathLst>
                <a:path w="7" h="32" extrusionOk="0">
                  <a:moveTo>
                    <a:pt x="6" y="1"/>
                  </a:moveTo>
                  <a:lnTo>
                    <a:pt x="6" y="1"/>
                  </a:lnTo>
                  <a:cubicBezTo>
                    <a:pt x="5" y="1"/>
                    <a:pt x="4" y="8"/>
                    <a:pt x="0" y="28"/>
                  </a:cubicBezTo>
                  <a:cubicBezTo>
                    <a:pt x="0" y="31"/>
                    <a:pt x="1" y="32"/>
                    <a:pt x="1" y="32"/>
                  </a:cubicBezTo>
                  <a:cubicBezTo>
                    <a:pt x="2" y="32"/>
                    <a:pt x="6" y="1"/>
                    <a:pt x="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2207;p38">
              <a:extLst>
                <a:ext uri="{FF2B5EF4-FFF2-40B4-BE49-F238E27FC236}">
                  <a16:creationId xmlns:a16="http://schemas.microsoft.com/office/drawing/2014/main" id="{C40B3878-A0FD-0E8C-AB2E-1495F746CB69}"/>
                </a:ext>
              </a:extLst>
            </p:cNvPr>
            <p:cNvSpPr/>
            <p:nvPr/>
          </p:nvSpPr>
          <p:spPr>
            <a:xfrm>
              <a:off x="6356250" y="2723250"/>
              <a:ext cx="700" cy="150"/>
            </a:xfrm>
            <a:custGeom>
              <a:avLst/>
              <a:gdLst/>
              <a:ahLst/>
              <a:cxnLst/>
              <a:rect l="l" t="t" r="r" b="b"/>
              <a:pathLst>
                <a:path w="28" h="6" extrusionOk="0">
                  <a:moveTo>
                    <a:pt x="26" y="0"/>
                  </a:moveTo>
                  <a:cubicBezTo>
                    <a:pt x="24" y="0"/>
                    <a:pt x="0" y="6"/>
                    <a:pt x="8" y="6"/>
                  </a:cubicBezTo>
                  <a:cubicBezTo>
                    <a:pt x="24" y="2"/>
                    <a:pt x="28" y="0"/>
                    <a:pt x="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2208;p38">
              <a:extLst>
                <a:ext uri="{FF2B5EF4-FFF2-40B4-BE49-F238E27FC236}">
                  <a16:creationId xmlns:a16="http://schemas.microsoft.com/office/drawing/2014/main" id="{0F377E2B-0478-5B27-5AB8-255AFC83B2F0}"/>
                </a:ext>
              </a:extLst>
            </p:cNvPr>
            <p:cNvSpPr/>
            <p:nvPr/>
          </p:nvSpPr>
          <p:spPr>
            <a:xfrm>
              <a:off x="6357625" y="2723675"/>
              <a:ext cx="1225" cy="25"/>
            </a:xfrm>
            <a:custGeom>
              <a:avLst/>
              <a:gdLst/>
              <a:ahLst/>
              <a:cxnLst/>
              <a:rect l="l" t="t" r="r" b="b"/>
              <a:pathLst>
                <a:path w="49" h="1" extrusionOk="0">
                  <a:moveTo>
                    <a:pt x="1" y="1"/>
                  </a:moveTo>
                  <a:cubicBezTo>
                    <a:pt x="48" y="1"/>
                    <a:pt x="13"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2209;p38">
              <a:extLst>
                <a:ext uri="{FF2B5EF4-FFF2-40B4-BE49-F238E27FC236}">
                  <a16:creationId xmlns:a16="http://schemas.microsoft.com/office/drawing/2014/main" id="{5419056A-BCF8-9684-DAEC-744CA25D7A9A}"/>
                </a:ext>
              </a:extLst>
            </p:cNvPr>
            <p:cNvSpPr/>
            <p:nvPr/>
          </p:nvSpPr>
          <p:spPr>
            <a:xfrm>
              <a:off x="6351075" y="2725375"/>
              <a:ext cx="700" cy="200"/>
            </a:xfrm>
            <a:custGeom>
              <a:avLst/>
              <a:gdLst/>
              <a:ahLst/>
              <a:cxnLst/>
              <a:rect l="l" t="t" r="r" b="b"/>
              <a:pathLst>
                <a:path w="28" h="8" extrusionOk="0">
                  <a:moveTo>
                    <a:pt x="19" y="1"/>
                  </a:moveTo>
                  <a:cubicBezTo>
                    <a:pt x="17" y="1"/>
                    <a:pt x="11" y="2"/>
                    <a:pt x="1" y="4"/>
                  </a:cubicBezTo>
                  <a:cubicBezTo>
                    <a:pt x="1" y="7"/>
                    <a:pt x="3" y="8"/>
                    <a:pt x="6" y="8"/>
                  </a:cubicBezTo>
                  <a:cubicBezTo>
                    <a:pt x="14" y="8"/>
                    <a:pt x="27" y="1"/>
                    <a:pt x="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2210;p38">
              <a:extLst>
                <a:ext uri="{FF2B5EF4-FFF2-40B4-BE49-F238E27FC236}">
                  <a16:creationId xmlns:a16="http://schemas.microsoft.com/office/drawing/2014/main" id="{A392D6D8-38F1-E703-0CAF-4A0175C9549B}"/>
                </a:ext>
              </a:extLst>
            </p:cNvPr>
            <p:cNvSpPr/>
            <p:nvPr/>
          </p:nvSpPr>
          <p:spPr>
            <a:xfrm>
              <a:off x="6353525" y="2726475"/>
              <a:ext cx="250" cy="800"/>
            </a:xfrm>
            <a:custGeom>
              <a:avLst/>
              <a:gdLst/>
              <a:ahLst/>
              <a:cxnLst/>
              <a:rect l="l" t="t" r="r" b="b"/>
              <a:pathLst>
                <a:path w="10" h="32" extrusionOk="0">
                  <a:moveTo>
                    <a:pt x="1" y="0"/>
                  </a:moveTo>
                  <a:lnTo>
                    <a:pt x="1" y="0"/>
                  </a:lnTo>
                  <a:cubicBezTo>
                    <a:pt x="0" y="0"/>
                    <a:pt x="3" y="12"/>
                    <a:pt x="10" y="32"/>
                  </a:cubicBezTo>
                  <a:cubicBezTo>
                    <a:pt x="4" y="9"/>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2211;p38">
              <a:extLst>
                <a:ext uri="{FF2B5EF4-FFF2-40B4-BE49-F238E27FC236}">
                  <a16:creationId xmlns:a16="http://schemas.microsoft.com/office/drawing/2014/main" id="{E30EBD7D-B325-5435-6113-D4FA6F0E463B}"/>
                </a:ext>
              </a:extLst>
            </p:cNvPr>
            <p:cNvSpPr/>
            <p:nvPr/>
          </p:nvSpPr>
          <p:spPr>
            <a:xfrm>
              <a:off x="6352350" y="2727550"/>
              <a:ext cx="825" cy="975"/>
            </a:xfrm>
            <a:custGeom>
              <a:avLst/>
              <a:gdLst/>
              <a:ahLst/>
              <a:cxnLst/>
              <a:rect l="l" t="t" r="r" b="b"/>
              <a:pathLst>
                <a:path w="33" h="39" extrusionOk="0">
                  <a:moveTo>
                    <a:pt x="9" y="0"/>
                  </a:moveTo>
                  <a:cubicBezTo>
                    <a:pt x="9" y="11"/>
                    <a:pt x="0" y="39"/>
                    <a:pt x="13" y="39"/>
                  </a:cubicBezTo>
                  <a:cubicBezTo>
                    <a:pt x="15" y="39"/>
                    <a:pt x="18" y="38"/>
                    <a:pt x="21" y="36"/>
                  </a:cubicBezTo>
                  <a:cubicBezTo>
                    <a:pt x="9" y="24"/>
                    <a:pt x="33" y="12"/>
                    <a:pt x="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2212;p38">
              <a:extLst>
                <a:ext uri="{FF2B5EF4-FFF2-40B4-BE49-F238E27FC236}">
                  <a16:creationId xmlns:a16="http://schemas.microsoft.com/office/drawing/2014/main" id="{703DAD8D-56CD-4750-604B-F17B085824DC}"/>
                </a:ext>
              </a:extLst>
            </p:cNvPr>
            <p:cNvSpPr/>
            <p:nvPr/>
          </p:nvSpPr>
          <p:spPr>
            <a:xfrm>
              <a:off x="6344300" y="2727400"/>
              <a:ext cx="250" cy="1375"/>
            </a:xfrm>
            <a:custGeom>
              <a:avLst/>
              <a:gdLst/>
              <a:ahLst/>
              <a:cxnLst/>
              <a:rect l="l" t="t" r="r" b="b"/>
              <a:pathLst>
                <a:path w="10" h="55" extrusionOk="0">
                  <a:moveTo>
                    <a:pt x="1" y="0"/>
                  </a:moveTo>
                  <a:cubicBezTo>
                    <a:pt x="0" y="0"/>
                    <a:pt x="3" y="22"/>
                    <a:pt x="10" y="54"/>
                  </a:cubicBezTo>
                  <a:cubicBezTo>
                    <a:pt x="4" y="16"/>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2213;p38">
              <a:extLst>
                <a:ext uri="{FF2B5EF4-FFF2-40B4-BE49-F238E27FC236}">
                  <a16:creationId xmlns:a16="http://schemas.microsoft.com/office/drawing/2014/main" id="{12E34028-BC57-7EF9-0A33-E3B93B36F688}"/>
                </a:ext>
              </a:extLst>
            </p:cNvPr>
            <p:cNvSpPr/>
            <p:nvPr/>
          </p:nvSpPr>
          <p:spPr>
            <a:xfrm>
              <a:off x="6339075" y="2733800"/>
              <a:ext cx="425" cy="1150"/>
            </a:xfrm>
            <a:custGeom>
              <a:avLst/>
              <a:gdLst/>
              <a:ahLst/>
              <a:cxnLst/>
              <a:rect l="l" t="t" r="r" b="b"/>
              <a:pathLst>
                <a:path w="17" h="46" extrusionOk="0">
                  <a:moveTo>
                    <a:pt x="16" y="0"/>
                  </a:moveTo>
                  <a:cubicBezTo>
                    <a:pt x="3" y="27"/>
                    <a:pt x="1" y="46"/>
                    <a:pt x="3" y="46"/>
                  </a:cubicBezTo>
                  <a:cubicBezTo>
                    <a:pt x="6" y="46"/>
                    <a:pt x="11" y="33"/>
                    <a:pt x="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2214;p38">
              <a:extLst>
                <a:ext uri="{FF2B5EF4-FFF2-40B4-BE49-F238E27FC236}">
                  <a16:creationId xmlns:a16="http://schemas.microsoft.com/office/drawing/2014/main" id="{06874E43-3F43-F8C2-2CB4-83A7175E8629}"/>
                </a:ext>
              </a:extLst>
            </p:cNvPr>
            <p:cNvSpPr/>
            <p:nvPr/>
          </p:nvSpPr>
          <p:spPr>
            <a:xfrm>
              <a:off x="6315650" y="2742425"/>
              <a:ext cx="825" cy="550"/>
            </a:xfrm>
            <a:custGeom>
              <a:avLst/>
              <a:gdLst/>
              <a:ahLst/>
              <a:cxnLst/>
              <a:rect l="l" t="t" r="r" b="b"/>
              <a:pathLst>
                <a:path w="33" h="22" extrusionOk="0">
                  <a:moveTo>
                    <a:pt x="1" y="1"/>
                  </a:moveTo>
                  <a:lnTo>
                    <a:pt x="1" y="1"/>
                  </a:lnTo>
                  <a:cubicBezTo>
                    <a:pt x="21" y="17"/>
                    <a:pt x="29" y="22"/>
                    <a:pt x="30" y="22"/>
                  </a:cubicBezTo>
                  <a:cubicBezTo>
                    <a:pt x="33" y="22"/>
                    <a:pt x="9"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2215;p38">
              <a:extLst>
                <a:ext uri="{FF2B5EF4-FFF2-40B4-BE49-F238E27FC236}">
                  <a16:creationId xmlns:a16="http://schemas.microsoft.com/office/drawing/2014/main" id="{90F3876D-B7AE-7B4C-1986-FE8C6812A562}"/>
                </a:ext>
              </a:extLst>
            </p:cNvPr>
            <p:cNvSpPr/>
            <p:nvPr/>
          </p:nvSpPr>
          <p:spPr>
            <a:xfrm>
              <a:off x="6310450" y="2742125"/>
              <a:ext cx="175" cy="925"/>
            </a:xfrm>
            <a:custGeom>
              <a:avLst/>
              <a:gdLst/>
              <a:ahLst/>
              <a:cxnLst/>
              <a:rect l="l" t="t" r="r" b="b"/>
              <a:pathLst>
                <a:path w="7" h="37" extrusionOk="0">
                  <a:moveTo>
                    <a:pt x="1" y="0"/>
                  </a:moveTo>
                  <a:cubicBezTo>
                    <a:pt x="1" y="0"/>
                    <a:pt x="1" y="10"/>
                    <a:pt x="6" y="37"/>
                  </a:cubicBezTo>
                  <a:cubicBezTo>
                    <a:pt x="6" y="17"/>
                    <a:pt x="3"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2216;p38">
              <a:extLst>
                <a:ext uri="{FF2B5EF4-FFF2-40B4-BE49-F238E27FC236}">
                  <a16:creationId xmlns:a16="http://schemas.microsoft.com/office/drawing/2014/main" id="{FFCDB210-54F1-C577-8799-1CC5DC67DE05}"/>
                </a:ext>
              </a:extLst>
            </p:cNvPr>
            <p:cNvSpPr/>
            <p:nvPr/>
          </p:nvSpPr>
          <p:spPr>
            <a:xfrm>
              <a:off x="6306325" y="2744575"/>
              <a:ext cx="725" cy="550"/>
            </a:xfrm>
            <a:custGeom>
              <a:avLst/>
              <a:gdLst/>
              <a:ahLst/>
              <a:cxnLst/>
              <a:rect l="l" t="t" r="r" b="b"/>
              <a:pathLst>
                <a:path w="29" h="22" extrusionOk="0">
                  <a:moveTo>
                    <a:pt x="3" y="0"/>
                  </a:moveTo>
                  <a:cubicBezTo>
                    <a:pt x="1" y="0"/>
                    <a:pt x="1" y="5"/>
                    <a:pt x="5" y="22"/>
                  </a:cubicBezTo>
                  <a:cubicBezTo>
                    <a:pt x="14" y="22"/>
                    <a:pt x="16" y="15"/>
                    <a:pt x="22" y="12"/>
                  </a:cubicBezTo>
                  <a:lnTo>
                    <a:pt x="22" y="12"/>
                  </a:lnTo>
                  <a:cubicBezTo>
                    <a:pt x="22" y="12"/>
                    <a:pt x="23" y="12"/>
                    <a:pt x="24" y="12"/>
                  </a:cubicBezTo>
                  <a:cubicBezTo>
                    <a:pt x="26" y="12"/>
                    <a:pt x="27" y="11"/>
                    <a:pt x="29" y="10"/>
                  </a:cubicBezTo>
                  <a:lnTo>
                    <a:pt x="29" y="10"/>
                  </a:lnTo>
                  <a:cubicBezTo>
                    <a:pt x="26" y="10"/>
                    <a:pt x="24" y="11"/>
                    <a:pt x="22" y="12"/>
                  </a:cubicBezTo>
                  <a:lnTo>
                    <a:pt x="22" y="12"/>
                  </a:lnTo>
                  <a:cubicBezTo>
                    <a:pt x="15" y="10"/>
                    <a:pt x="7" y="0"/>
                    <a:pt x="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2217;p38">
              <a:extLst>
                <a:ext uri="{FF2B5EF4-FFF2-40B4-BE49-F238E27FC236}">
                  <a16:creationId xmlns:a16="http://schemas.microsoft.com/office/drawing/2014/main" id="{99B36CF4-A177-29C9-73E1-8C8E85B2CC4D}"/>
                </a:ext>
              </a:extLst>
            </p:cNvPr>
            <p:cNvSpPr/>
            <p:nvPr/>
          </p:nvSpPr>
          <p:spPr>
            <a:xfrm>
              <a:off x="6350925" y="2607225"/>
              <a:ext cx="775" cy="475"/>
            </a:xfrm>
            <a:custGeom>
              <a:avLst/>
              <a:gdLst/>
              <a:ahLst/>
              <a:cxnLst/>
              <a:rect l="l" t="t" r="r" b="b"/>
              <a:pathLst>
                <a:path w="31" h="19" extrusionOk="0">
                  <a:moveTo>
                    <a:pt x="14" y="0"/>
                  </a:moveTo>
                  <a:cubicBezTo>
                    <a:pt x="7" y="0"/>
                    <a:pt x="1" y="3"/>
                    <a:pt x="7" y="3"/>
                  </a:cubicBezTo>
                  <a:cubicBezTo>
                    <a:pt x="7" y="15"/>
                    <a:pt x="13" y="18"/>
                    <a:pt x="19" y="18"/>
                  </a:cubicBezTo>
                  <a:cubicBezTo>
                    <a:pt x="25" y="18"/>
                    <a:pt x="30" y="15"/>
                    <a:pt x="30" y="15"/>
                  </a:cubicBezTo>
                  <a:cubicBezTo>
                    <a:pt x="30" y="3"/>
                    <a:pt x="22" y="0"/>
                    <a:pt x="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2218;p38">
              <a:extLst>
                <a:ext uri="{FF2B5EF4-FFF2-40B4-BE49-F238E27FC236}">
                  <a16:creationId xmlns:a16="http://schemas.microsoft.com/office/drawing/2014/main" id="{212AEAAB-AE57-AF41-A318-B5D47CF3ED5E}"/>
                </a:ext>
              </a:extLst>
            </p:cNvPr>
            <p:cNvSpPr/>
            <p:nvPr/>
          </p:nvSpPr>
          <p:spPr>
            <a:xfrm>
              <a:off x="6347500" y="2599550"/>
              <a:ext cx="25" cy="25"/>
            </a:xfrm>
            <a:custGeom>
              <a:avLst/>
              <a:gdLst/>
              <a:ahLst/>
              <a:cxnLst/>
              <a:rect l="l" t="t" r="r" b="b"/>
              <a:pathLst>
                <a:path w="1" h="1" extrusionOk="0">
                  <a:moveTo>
                    <a:pt x="1" y="1"/>
                  </a:moveTo>
                  <a:cubicBezTo>
                    <a:pt x="1" y="1"/>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2219;p38">
              <a:extLst>
                <a:ext uri="{FF2B5EF4-FFF2-40B4-BE49-F238E27FC236}">
                  <a16:creationId xmlns:a16="http://schemas.microsoft.com/office/drawing/2014/main" id="{F54BD116-D421-4056-4D75-8B3C1BC117D1}"/>
                </a:ext>
              </a:extLst>
            </p:cNvPr>
            <p:cNvSpPr/>
            <p:nvPr/>
          </p:nvSpPr>
          <p:spPr>
            <a:xfrm>
              <a:off x="6347500" y="2599550"/>
              <a:ext cx="700" cy="1100"/>
            </a:xfrm>
            <a:custGeom>
              <a:avLst/>
              <a:gdLst/>
              <a:ahLst/>
              <a:cxnLst/>
              <a:rect l="l" t="t" r="r" b="b"/>
              <a:pathLst>
                <a:path w="28" h="44" extrusionOk="0">
                  <a:moveTo>
                    <a:pt x="1" y="1"/>
                  </a:moveTo>
                  <a:cubicBezTo>
                    <a:pt x="10" y="10"/>
                    <a:pt x="28" y="43"/>
                    <a:pt x="28" y="43"/>
                  </a:cubicBezTo>
                  <a:cubicBezTo>
                    <a:pt x="28" y="43"/>
                    <a:pt x="27" y="41"/>
                    <a:pt x="25" y="36"/>
                  </a:cubicBezTo>
                  <a:cubicBezTo>
                    <a:pt x="13" y="13"/>
                    <a:pt x="13" y="13"/>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2220;p38">
              <a:extLst>
                <a:ext uri="{FF2B5EF4-FFF2-40B4-BE49-F238E27FC236}">
                  <a16:creationId xmlns:a16="http://schemas.microsoft.com/office/drawing/2014/main" id="{7130A6B7-EC22-6410-F5E9-F5B657295111}"/>
                </a:ext>
              </a:extLst>
            </p:cNvPr>
            <p:cNvSpPr/>
            <p:nvPr/>
          </p:nvSpPr>
          <p:spPr>
            <a:xfrm>
              <a:off x="6344225" y="2594500"/>
              <a:ext cx="3600" cy="3600"/>
            </a:xfrm>
            <a:custGeom>
              <a:avLst/>
              <a:gdLst/>
              <a:ahLst/>
              <a:cxnLst/>
              <a:rect l="l" t="t" r="r" b="b"/>
              <a:pathLst>
                <a:path w="144" h="144" extrusionOk="0">
                  <a:moveTo>
                    <a:pt x="48" y="0"/>
                  </a:moveTo>
                  <a:lnTo>
                    <a:pt x="48" y="0"/>
                  </a:lnTo>
                  <a:cubicBezTo>
                    <a:pt x="1" y="60"/>
                    <a:pt x="132" y="131"/>
                    <a:pt x="144" y="143"/>
                  </a:cubicBezTo>
                  <a:cubicBezTo>
                    <a:pt x="108" y="96"/>
                    <a:pt x="84" y="48"/>
                    <a:pt x="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2221;p38">
              <a:extLst>
                <a:ext uri="{FF2B5EF4-FFF2-40B4-BE49-F238E27FC236}">
                  <a16:creationId xmlns:a16="http://schemas.microsoft.com/office/drawing/2014/main" id="{263792FB-2984-DAEF-E54B-C3DB65C2F93D}"/>
                </a:ext>
              </a:extLst>
            </p:cNvPr>
            <p:cNvSpPr/>
            <p:nvPr/>
          </p:nvSpPr>
          <p:spPr>
            <a:xfrm>
              <a:off x="6345650" y="2589875"/>
              <a:ext cx="700" cy="775"/>
            </a:xfrm>
            <a:custGeom>
              <a:avLst/>
              <a:gdLst/>
              <a:ahLst/>
              <a:cxnLst/>
              <a:rect l="l" t="t" r="r" b="b"/>
              <a:pathLst>
                <a:path w="28" h="31" extrusionOk="0">
                  <a:moveTo>
                    <a:pt x="3" y="0"/>
                  </a:moveTo>
                  <a:cubicBezTo>
                    <a:pt x="0" y="0"/>
                    <a:pt x="2" y="6"/>
                    <a:pt x="15" y="19"/>
                  </a:cubicBezTo>
                  <a:cubicBezTo>
                    <a:pt x="18" y="22"/>
                    <a:pt x="22" y="26"/>
                    <a:pt x="27" y="31"/>
                  </a:cubicBezTo>
                  <a:cubicBezTo>
                    <a:pt x="27" y="16"/>
                    <a:pt x="8" y="0"/>
                    <a:pt x="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2222;p38">
              <a:extLst>
                <a:ext uri="{FF2B5EF4-FFF2-40B4-BE49-F238E27FC236}">
                  <a16:creationId xmlns:a16="http://schemas.microsoft.com/office/drawing/2014/main" id="{84515911-F621-50D6-91E1-E33D4230586B}"/>
                </a:ext>
              </a:extLst>
            </p:cNvPr>
            <p:cNvSpPr/>
            <p:nvPr/>
          </p:nvSpPr>
          <p:spPr>
            <a:xfrm>
              <a:off x="6346325" y="2590150"/>
              <a:ext cx="350" cy="375"/>
            </a:xfrm>
            <a:custGeom>
              <a:avLst/>
              <a:gdLst/>
              <a:ahLst/>
              <a:cxnLst/>
              <a:rect l="l" t="t" r="r" b="b"/>
              <a:pathLst>
                <a:path w="14" h="15" extrusionOk="0">
                  <a:moveTo>
                    <a:pt x="3" y="1"/>
                  </a:moveTo>
                  <a:cubicBezTo>
                    <a:pt x="1" y="1"/>
                    <a:pt x="0" y="3"/>
                    <a:pt x="0" y="8"/>
                  </a:cubicBezTo>
                  <a:cubicBezTo>
                    <a:pt x="5" y="13"/>
                    <a:pt x="8" y="15"/>
                    <a:pt x="10" y="15"/>
                  </a:cubicBezTo>
                  <a:cubicBezTo>
                    <a:pt x="14" y="15"/>
                    <a:pt x="7" y="1"/>
                    <a:pt x="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2223;p38">
              <a:extLst>
                <a:ext uri="{FF2B5EF4-FFF2-40B4-BE49-F238E27FC236}">
                  <a16:creationId xmlns:a16="http://schemas.microsoft.com/office/drawing/2014/main" id="{FD3C1A89-89B4-134A-3F67-7407BD7DB135}"/>
                </a:ext>
              </a:extLst>
            </p:cNvPr>
            <p:cNvSpPr/>
            <p:nvPr/>
          </p:nvSpPr>
          <p:spPr>
            <a:xfrm>
              <a:off x="6343800" y="2587300"/>
              <a:ext cx="1200" cy="375"/>
            </a:xfrm>
            <a:custGeom>
              <a:avLst/>
              <a:gdLst/>
              <a:ahLst/>
              <a:cxnLst/>
              <a:rect l="l" t="t" r="r" b="b"/>
              <a:pathLst>
                <a:path w="48" h="15" extrusionOk="0">
                  <a:moveTo>
                    <a:pt x="23" y="1"/>
                  </a:moveTo>
                  <a:cubicBezTo>
                    <a:pt x="13" y="1"/>
                    <a:pt x="1" y="4"/>
                    <a:pt x="6" y="15"/>
                  </a:cubicBezTo>
                  <a:cubicBezTo>
                    <a:pt x="47" y="8"/>
                    <a:pt x="37" y="1"/>
                    <a:pt x="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2224;p38">
              <a:extLst>
                <a:ext uri="{FF2B5EF4-FFF2-40B4-BE49-F238E27FC236}">
                  <a16:creationId xmlns:a16="http://schemas.microsoft.com/office/drawing/2014/main" id="{0261F3EB-973D-E6F9-FF9A-91190AEBFEC3}"/>
                </a:ext>
              </a:extLst>
            </p:cNvPr>
            <p:cNvSpPr/>
            <p:nvPr/>
          </p:nvSpPr>
          <p:spPr>
            <a:xfrm>
              <a:off x="6343650" y="2587350"/>
              <a:ext cx="300" cy="325"/>
            </a:xfrm>
            <a:custGeom>
              <a:avLst/>
              <a:gdLst/>
              <a:ahLst/>
              <a:cxnLst/>
              <a:rect l="l" t="t" r="r" b="b"/>
              <a:pathLst>
                <a:path w="12" h="13" extrusionOk="0">
                  <a:moveTo>
                    <a:pt x="12" y="13"/>
                  </a:moveTo>
                  <a:cubicBezTo>
                    <a:pt x="0" y="1"/>
                    <a:pt x="12" y="13"/>
                    <a:pt x="12"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2225;p38">
              <a:extLst>
                <a:ext uri="{FF2B5EF4-FFF2-40B4-BE49-F238E27FC236}">
                  <a16:creationId xmlns:a16="http://schemas.microsoft.com/office/drawing/2014/main" id="{54957E99-1FAE-1D1A-5D92-757C6B88658C}"/>
                </a:ext>
              </a:extLst>
            </p:cNvPr>
            <p:cNvSpPr/>
            <p:nvPr/>
          </p:nvSpPr>
          <p:spPr>
            <a:xfrm>
              <a:off x="6342300" y="2586925"/>
              <a:ext cx="775" cy="1050"/>
            </a:xfrm>
            <a:custGeom>
              <a:avLst/>
              <a:gdLst/>
              <a:ahLst/>
              <a:cxnLst/>
              <a:rect l="l" t="t" r="r" b="b"/>
              <a:pathLst>
                <a:path w="31" h="42" extrusionOk="0">
                  <a:moveTo>
                    <a:pt x="1" y="0"/>
                  </a:moveTo>
                  <a:cubicBezTo>
                    <a:pt x="1" y="0"/>
                    <a:pt x="2" y="8"/>
                    <a:pt x="6" y="30"/>
                  </a:cubicBezTo>
                  <a:cubicBezTo>
                    <a:pt x="6" y="22"/>
                    <a:pt x="2" y="0"/>
                    <a:pt x="1" y="0"/>
                  </a:cubicBezTo>
                  <a:close/>
                  <a:moveTo>
                    <a:pt x="6" y="30"/>
                  </a:moveTo>
                  <a:cubicBezTo>
                    <a:pt x="18" y="30"/>
                    <a:pt x="30" y="41"/>
                    <a:pt x="30" y="41"/>
                  </a:cubicBezTo>
                  <a:cubicBezTo>
                    <a:pt x="30" y="41"/>
                    <a:pt x="30" y="30"/>
                    <a:pt x="6" y="3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2226;p38">
              <a:extLst>
                <a:ext uri="{FF2B5EF4-FFF2-40B4-BE49-F238E27FC236}">
                  <a16:creationId xmlns:a16="http://schemas.microsoft.com/office/drawing/2014/main" id="{DD8960DA-2696-2CE7-0890-E10EFFFCCF38}"/>
                </a:ext>
              </a:extLst>
            </p:cNvPr>
            <p:cNvSpPr/>
            <p:nvPr/>
          </p:nvSpPr>
          <p:spPr>
            <a:xfrm>
              <a:off x="6343350" y="2588250"/>
              <a:ext cx="600" cy="325"/>
            </a:xfrm>
            <a:custGeom>
              <a:avLst/>
              <a:gdLst/>
              <a:ahLst/>
              <a:cxnLst/>
              <a:rect l="l" t="t" r="r" b="b"/>
              <a:pathLst>
                <a:path w="24" h="13" extrusionOk="0">
                  <a:moveTo>
                    <a:pt x="24" y="12"/>
                  </a:moveTo>
                  <a:cubicBezTo>
                    <a:pt x="0" y="0"/>
                    <a:pt x="24" y="12"/>
                    <a:pt x="24"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227;p38">
              <a:extLst>
                <a:ext uri="{FF2B5EF4-FFF2-40B4-BE49-F238E27FC236}">
                  <a16:creationId xmlns:a16="http://schemas.microsoft.com/office/drawing/2014/main" id="{093AFEFE-E011-FA12-D3EE-1E30A2BB3E09}"/>
                </a:ext>
              </a:extLst>
            </p:cNvPr>
            <p:cNvSpPr/>
            <p:nvPr/>
          </p:nvSpPr>
          <p:spPr>
            <a:xfrm>
              <a:off x="6342750" y="2587950"/>
              <a:ext cx="1200" cy="625"/>
            </a:xfrm>
            <a:custGeom>
              <a:avLst/>
              <a:gdLst/>
              <a:ahLst/>
              <a:cxnLst/>
              <a:rect l="l" t="t" r="r" b="b"/>
              <a:pathLst>
                <a:path w="48" h="25" extrusionOk="0">
                  <a:moveTo>
                    <a:pt x="48" y="24"/>
                  </a:moveTo>
                  <a:cubicBezTo>
                    <a:pt x="0" y="0"/>
                    <a:pt x="0" y="0"/>
                    <a:pt x="48"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228;p38">
              <a:extLst>
                <a:ext uri="{FF2B5EF4-FFF2-40B4-BE49-F238E27FC236}">
                  <a16:creationId xmlns:a16="http://schemas.microsoft.com/office/drawing/2014/main" id="{0DA3C9AE-F4F9-2B01-0ED2-56CFA62E7627}"/>
                </a:ext>
              </a:extLst>
            </p:cNvPr>
            <p:cNvSpPr/>
            <p:nvPr/>
          </p:nvSpPr>
          <p:spPr>
            <a:xfrm>
              <a:off x="6343650" y="2589150"/>
              <a:ext cx="1525" cy="1550"/>
            </a:xfrm>
            <a:custGeom>
              <a:avLst/>
              <a:gdLst/>
              <a:ahLst/>
              <a:cxnLst/>
              <a:rect l="l" t="t" r="r" b="b"/>
              <a:pathLst>
                <a:path w="61" h="62" extrusionOk="0">
                  <a:moveTo>
                    <a:pt x="24" y="0"/>
                  </a:moveTo>
                  <a:cubicBezTo>
                    <a:pt x="24" y="19"/>
                    <a:pt x="32" y="39"/>
                    <a:pt x="15" y="39"/>
                  </a:cubicBezTo>
                  <a:cubicBezTo>
                    <a:pt x="12" y="39"/>
                    <a:pt x="7" y="38"/>
                    <a:pt x="0" y="36"/>
                  </a:cubicBezTo>
                  <a:lnTo>
                    <a:pt x="0" y="36"/>
                  </a:lnTo>
                  <a:cubicBezTo>
                    <a:pt x="22" y="53"/>
                    <a:pt x="37" y="61"/>
                    <a:pt x="46" y="61"/>
                  </a:cubicBezTo>
                  <a:cubicBezTo>
                    <a:pt x="60" y="61"/>
                    <a:pt x="54" y="38"/>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229;p38">
              <a:extLst>
                <a:ext uri="{FF2B5EF4-FFF2-40B4-BE49-F238E27FC236}">
                  <a16:creationId xmlns:a16="http://schemas.microsoft.com/office/drawing/2014/main" id="{169D3FF5-A7B7-47F3-C27E-C14CF577603F}"/>
                </a:ext>
              </a:extLst>
            </p:cNvPr>
            <p:cNvSpPr/>
            <p:nvPr/>
          </p:nvSpPr>
          <p:spPr>
            <a:xfrm>
              <a:off x="6344225" y="2594800"/>
              <a:ext cx="925" cy="2100"/>
            </a:xfrm>
            <a:custGeom>
              <a:avLst/>
              <a:gdLst/>
              <a:ahLst/>
              <a:cxnLst/>
              <a:rect l="l" t="t" r="r" b="b"/>
              <a:pathLst>
                <a:path w="37" h="84" extrusionOk="0">
                  <a:moveTo>
                    <a:pt x="1" y="0"/>
                  </a:moveTo>
                  <a:cubicBezTo>
                    <a:pt x="37" y="84"/>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2230;p38">
              <a:extLst>
                <a:ext uri="{FF2B5EF4-FFF2-40B4-BE49-F238E27FC236}">
                  <a16:creationId xmlns:a16="http://schemas.microsoft.com/office/drawing/2014/main" id="{4134E1CD-3588-A321-C3C7-C0B1FA29652F}"/>
                </a:ext>
              </a:extLst>
            </p:cNvPr>
            <p:cNvSpPr/>
            <p:nvPr/>
          </p:nvSpPr>
          <p:spPr>
            <a:xfrm>
              <a:off x="6339175" y="2583250"/>
              <a:ext cx="425" cy="1150"/>
            </a:xfrm>
            <a:custGeom>
              <a:avLst/>
              <a:gdLst/>
              <a:ahLst/>
              <a:cxnLst/>
              <a:rect l="l" t="t" r="r" b="b"/>
              <a:pathLst>
                <a:path w="17" h="46" extrusionOk="0">
                  <a:moveTo>
                    <a:pt x="16" y="0"/>
                  </a:moveTo>
                  <a:cubicBezTo>
                    <a:pt x="15" y="0"/>
                    <a:pt x="0" y="38"/>
                    <a:pt x="0" y="46"/>
                  </a:cubicBezTo>
                  <a:cubicBezTo>
                    <a:pt x="13" y="12"/>
                    <a:pt x="17" y="0"/>
                    <a:pt x="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2231;p38">
              <a:extLst>
                <a:ext uri="{FF2B5EF4-FFF2-40B4-BE49-F238E27FC236}">
                  <a16:creationId xmlns:a16="http://schemas.microsoft.com/office/drawing/2014/main" id="{7D2A970B-1CCF-7004-58BE-B2CCFD826544}"/>
                </a:ext>
              </a:extLst>
            </p:cNvPr>
            <p:cNvSpPr/>
            <p:nvPr/>
          </p:nvSpPr>
          <p:spPr>
            <a:xfrm>
              <a:off x="6337975" y="2584075"/>
              <a:ext cx="1225" cy="525"/>
            </a:xfrm>
            <a:custGeom>
              <a:avLst/>
              <a:gdLst/>
              <a:ahLst/>
              <a:cxnLst/>
              <a:rect l="l" t="t" r="r" b="b"/>
              <a:pathLst>
                <a:path w="49" h="21" extrusionOk="0">
                  <a:moveTo>
                    <a:pt x="1" y="1"/>
                  </a:moveTo>
                  <a:lnTo>
                    <a:pt x="1" y="1"/>
                  </a:lnTo>
                  <a:cubicBezTo>
                    <a:pt x="22" y="15"/>
                    <a:pt x="34" y="20"/>
                    <a:pt x="41" y="20"/>
                  </a:cubicBezTo>
                  <a:cubicBezTo>
                    <a:pt x="46" y="20"/>
                    <a:pt x="48" y="17"/>
                    <a:pt x="48" y="13"/>
                  </a:cubicBezTo>
                  <a:cubicBezTo>
                    <a:pt x="48" y="13"/>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2232;p38">
              <a:extLst>
                <a:ext uri="{FF2B5EF4-FFF2-40B4-BE49-F238E27FC236}">
                  <a16:creationId xmlns:a16="http://schemas.microsoft.com/office/drawing/2014/main" id="{F104F1FC-FFCD-914A-A41A-4E377861909D}"/>
                </a:ext>
              </a:extLst>
            </p:cNvPr>
            <p:cNvSpPr/>
            <p:nvPr/>
          </p:nvSpPr>
          <p:spPr>
            <a:xfrm>
              <a:off x="6340800" y="2588500"/>
              <a:ext cx="2575" cy="700"/>
            </a:xfrm>
            <a:custGeom>
              <a:avLst/>
              <a:gdLst/>
              <a:ahLst/>
              <a:cxnLst/>
              <a:rect l="l" t="t" r="r" b="b"/>
              <a:pathLst>
                <a:path w="103" h="28" extrusionOk="0">
                  <a:moveTo>
                    <a:pt x="9" y="0"/>
                  </a:moveTo>
                  <a:lnTo>
                    <a:pt x="9" y="0"/>
                  </a:lnTo>
                  <a:cubicBezTo>
                    <a:pt x="0" y="0"/>
                    <a:pt x="78" y="28"/>
                    <a:pt x="98" y="28"/>
                  </a:cubicBezTo>
                  <a:cubicBezTo>
                    <a:pt x="100" y="28"/>
                    <a:pt x="102" y="27"/>
                    <a:pt x="102" y="26"/>
                  </a:cubicBezTo>
                  <a:cubicBezTo>
                    <a:pt x="78" y="26"/>
                    <a:pt x="43" y="14"/>
                    <a:pt x="19" y="2"/>
                  </a:cubicBezTo>
                  <a:cubicBezTo>
                    <a:pt x="13" y="1"/>
                    <a:pt x="10" y="0"/>
                    <a:pt x="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2233;p38">
              <a:extLst>
                <a:ext uri="{FF2B5EF4-FFF2-40B4-BE49-F238E27FC236}">
                  <a16:creationId xmlns:a16="http://schemas.microsoft.com/office/drawing/2014/main" id="{0F4D640C-4A44-028D-6E29-3A87B772CEA2}"/>
                </a:ext>
              </a:extLst>
            </p:cNvPr>
            <p:cNvSpPr/>
            <p:nvPr/>
          </p:nvSpPr>
          <p:spPr>
            <a:xfrm>
              <a:off x="6335125" y="2580600"/>
              <a:ext cx="1400" cy="725"/>
            </a:xfrm>
            <a:custGeom>
              <a:avLst/>
              <a:gdLst/>
              <a:ahLst/>
              <a:cxnLst/>
              <a:rect l="l" t="t" r="r" b="b"/>
              <a:pathLst>
                <a:path w="56" h="29" extrusionOk="0">
                  <a:moveTo>
                    <a:pt x="55" y="0"/>
                  </a:moveTo>
                  <a:cubicBezTo>
                    <a:pt x="53" y="0"/>
                    <a:pt x="0" y="29"/>
                    <a:pt x="2" y="29"/>
                  </a:cubicBezTo>
                  <a:cubicBezTo>
                    <a:pt x="3" y="29"/>
                    <a:pt x="8" y="27"/>
                    <a:pt x="20" y="21"/>
                  </a:cubicBezTo>
                  <a:cubicBezTo>
                    <a:pt x="46" y="6"/>
                    <a:pt x="55" y="0"/>
                    <a:pt x="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2234;p38">
              <a:extLst>
                <a:ext uri="{FF2B5EF4-FFF2-40B4-BE49-F238E27FC236}">
                  <a16:creationId xmlns:a16="http://schemas.microsoft.com/office/drawing/2014/main" id="{E81E86D2-1967-1D99-297B-DA6D08636F52}"/>
                </a:ext>
              </a:extLst>
            </p:cNvPr>
            <p:cNvSpPr/>
            <p:nvPr/>
          </p:nvSpPr>
          <p:spPr>
            <a:xfrm>
              <a:off x="6331125" y="2578725"/>
              <a:ext cx="2125" cy="1200"/>
            </a:xfrm>
            <a:custGeom>
              <a:avLst/>
              <a:gdLst/>
              <a:ahLst/>
              <a:cxnLst/>
              <a:rect l="l" t="t" r="r" b="b"/>
              <a:pathLst>
                <a:path w="85" h="48" extrusionOk="0">
                  <a:moveTo>
                    <a:pt x="84" y="0"/>
                  </a:moveTo>
                  <a:cubicBezTo>
                    <a:pt x="60" y="0"/>
                    <a:pt x="25" y="12"/>
                    <a:pt x="1" y="12"/>
                  </a:cubicBezTo>
                  <a:cubicBezTo>
                    <a:pt x="25" y="24"/>
                    <a:pt x="49" y="36"/>
                    <a:pt x="72" y="48"/>
                  </a:cubicBezTo>
                  <a:cubicBezTo>
                    <a:pt x="84" y="36"/>
                    <a:pt x="84" y="12"/>
                    <a:pt x="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2235;p38">
              <a:extLst>
                <a:ext uri="{FF2B5EF4-FFF2-40B4-BE49-F238E27FC236}">
                  <a16:creationId xmlns:a16="http://schemas.microsoft.com/office/drawing/2014/main" id="{5467EB89-312C-B8A8-558C-1B86D3CC8939}"/>
                </a:ext>
              </a:extLst>
            </p:cNvPr>
            <p:cNvSpPr/>
            <p:nvPr/>
          </p:nvSpPr>
          <p:spPr>
            <a:xfrm>
              <a:off x="6336200" y="2582000"/>
              <a:ext cx="275" cy="1100"/>
            </a:xfrm>
            <a:custGeom>
              <a:avLst/>
              <a:gdLst/>
              <a:ahLst/>
              <a:cxnLst/>
              <a:rect l="l" t="t" r="r" b="b"/>
              <a:pathLst>
                <a:path w="11" h="44" extrusionOk="0">
                  <a:moveTo>
                    <a:pt x="0" y="0"/>
                  </a:moveTo>
                  <a:lnTo>
                    <a:pt x="0" y="0"/>
                  </a:lnTo>
                  <a:cubicBezTo>
                    <a:pt x="5" y="32"/>
                    <a:pt x="8" y="43"/>
                    <a:pt x="9" y="43"/>
                  </a:cubicBezTo>
                  <a:cubicBezTo>
                    <a:pt x="11" y="43"/>
                    <a:pt x="8" y="15"/>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2236;p38">
              <a:extLst>
                <a:ext uri="{FF2B5EF4-FFF2-40B4-BE49-F238E27FC236}">
                  <a16:creationId xmlns:a16="http://schemas.microsoft.com/office/drawing/2014/main" id="{80414BC2-5A15-48C6-901F-080026658DAA}"/>
                </a:ext>
              </a:extLst>
            </p:cNvPr>
            <p:cNvSpPr/>
            <p:nvPr/>
          </p:nvSpPr>
          <p:spPr>
            <a:xfrm>
              <a:off x="6336200" y="2582000"/>
              <a:ext cx="325" cy="325"/>
            </a:xfrm>
            <a:custGeom>
              <a:avLst/>
              <a:gdLst/>
              <a:ahLst/>
              <a:cxnLst/>
              <a:rect l="l" t="t" r="r" b="b"/>
              <a:pathLst>
                <a:path w="13" h="13" extrusionOk="0">
                  <a:moveTo>
                    <a:pt x="0" y="0"/>
                  </a:moveTo>
                  <a:cubicBezTo>
                    <a:pt x="0" y="0"/>
                    <a:pt x="12" y="12"/>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2237;p38">
              <a:extLst>
                <a:ext uri="{FF2B5EF4-FFF2-40B4-BE49-F238E27FC236}">
                  <a16:creationId xmlns:a16="http://schemas.microsoft.com/office/drawing/2014/main" id="{E92E5AFE-FD1A-13C6-9F0E-533C452DA48A}"/>
                </a:ext>
              </a:extLst>
            </p:cNvPr>
            <p:cNvSpPr/>
            <p:nvPr/>
          </p:nvSpPr>
          <p:spPr>
            <a:xfrm>
              <a:off x="6335175" y="2582300"/>
              <a:ext cx="1075" cy="650"/>
            </a:xfrm>
            <a:custGeom>
              <a:avLst/>
              <a:gdLst/>
              <a:ahLst/>
              <a:cxnLst/>
              <a:rect l="l" t="t" r="r" b="b"/>
              <a:pathLst>
                <a:path w="43" h="26" extrusionOk="0">
                  <a:moveTo>
                    <a:pt x="2" y="0"/>
                  </a:moveTo>
                  <a:cubicBezTo>
                    <a:pt x="0" y="0"/>
                    <a:pt x="39" y="25"/>
                    <a:pt x="42" y="25"/>
                  </a:cubicBezTo>
                  <a:cubicBezTo>
                    <a:pt x="42" y="25"/>
                    <a:pt x="42" y="25"/>
                    <a:pt x="41" y="24"/>
                  </a:cubicBezTo>
                  <a:cubicBezTo>
                    <a:pt x="13" y="6"/>
                    <a:pt x="2" y="0"/>
                    <a:pt x="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2238;p38">
              <a:extLst>
                <a:ext uri="{FF2B5EF4-FFF2-40B4-BE49-F238E27FC236}">
                  <a16:creationId xmlns:a16="http://schemas.microsoft.com/office/drawing/2014/main" id="{123B456B-81A7-3AAA-AB54-31D2B7AD6C30}"/>
                </a:ext>
              </a:extLst>
            </p:cNvPr>
            <p:cNvSpPr/>
            <p:nvPr/>
          </p:nvSpPr>
          <p:spPr>
            <a:xfrm>
              <a:off x="6337950" y="2586350"/>
              <a:ext cx="1850" cy="1025"/>
            </a:xfrm>
            <a:custGeom>
              <a:avLst/>
              <a:gdLst/>
              <a:ahLst/>
              <a:cxnLst/>
              <a:rect l="l" t="t" r="r" b="b"/>
              <a:pathLst>
                <a:path w="74" h="41" extrusionOk="0">
                  <a:moveTo>
                    <a:pt x="26" y="0"/>
                  </a:moveTo>
                  <a:cubicBezTo>
                    <a:pt x="9" y="0"/>
                    <a:pt x="0" y="8"/>
                    <a:pt x="14" y="41"/>
                  </a:cubicBezTo>
                  <a:cubicBezTo>
                    <a:pt x="38" y="29"/>
                    <a:pt x="26" y="5"/>
                    <a:pt x="73" y="5"/>
                  </a:cubicBezTo>
                  <a:cubicBezTo>
                    <a:pt x="57" y="5"/>
                    <a:pt x="39" y="0"/>
                    <a:pt x="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2239;p38">
              <a:extLst>
                <a:ext uri="{FF2B5EF4-FFF2-40B4-BE49-F238E27FC236}">
                  <a16:creationId xmlns:a16="http://schemas.microsoft.com/office/drawing/2014/main" id="{AAD76373-76A9-C0BF-4EF1-985BCBAFE4E2}"/>
                </a:ext>
              </a:extLst>
            </p:cNvPr>
            <p:cNvSpPr/>
            <p:nvPr/>
          </p:nvSpPr>
          <p:spPr>
            <a:xfrm>
              <a:off x="6337150" y="2584150"/>
              <a:ext cx="450" cy="850"/>
            </a:xfrm>
            <a:custGeom>
              <a:avLst/>
              <a:gdLst/>
              <a:ahLst/>
              <a:cxnLst/>
              <a:rect l="l" t="t" r="r" b="b"/>
              <a:pathLst>
                <a:path w="18" h="34" extrusionOk="0">
                  <a:moveTo>
                    <a:pt x="3" y="1"/>
                  </a:moveTo>
                  <a:lnTo>
                    <a:pt x="3" y="1"/>
                  </a:lnTo>
                  <a:cubicBezTo>
                    <a:pt x="0" y="1"/>
                    <a:pt x="0" y="9"/>
                    <a:pt x="10" y="33"/>
                  </a:cubicBezTo>
                  <a:cubicBezTo>
                    <a:pt x="17" y="19"/>
                    <a:pt x="7" y="1"/>
                    <a:pt x="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2240;p38">
              <a:extLst>
                <a:ext uri="{FF2B5EF4-FFF2-40B4-BE49-F238E27FC236}">
                  <a16:creationId xmlns:a16="http://schemas.microsoft.com/office/drawing/2014/main" id="{F5F2F4D7-C394-9559-6EA5-2362A5EF7599}"/>
                </a:ext>
              </a:extLst>
            </p:cNvPr>
            <p:cNvSpPr/>
            <p:nvPr/>
          </p:nvSpPr>
          <p:spPr>
            <a:xfrm>
              <a:off x="6335900" y="2584075"/>
              <a:ext cx="1225" cy="25"/>
            </a:xfrm>
            <a:custGeom>
              <a:avLst/>
              <a:gdLst/>
              <a:ahLst/>
              <a:cxnLst/>
              <a:rect l="l" t="t" r="r" b="b"/>
              <a:pathLst>
                <a:path w="49" h="1" extrusionOk="0">
                  <a:moveTo>
                    <a:pt x="0" y="1"/>
                  </a:moveTo>
                  <a:cubicBezTo>
                    <a:pt x="48" y="1"/>
                    <a:pt x="12"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2241;p38">
              <a:extLst>
                <a:ext uri="{FF2B5EF4-FFF2-40B4-BE49-F238E27FC236}">
                  <a16:creationId xmlns:a16="http://schemas.microsoft.com/office/drawing/2014/main" id="{E6C7DFCB-11E9-4757-1D51-3C2B20031F74}"/>
                </a:ext>
              </a:extLst>
            </p:cNvPr>
            <p:cNvSpPr/>
            <p:nvPr/>
          </p:nvSpPr>
          <p:spPr>
            <a:xfrm>
              <a:off x="6329875" y="2580500"/>
              <a:ext cx="2050" cy="750"/>
            </a:xfrm>
            <a:custGeom>
              <a:avLst/>
              <a:gdLst/>
              <a:ahLst/>
              <a:cxnLst/>
              <a:rect l="l" t="t" r="r" b="b"/>
              <a:pathLst>
                <a:path w="82" h="30" extrusionOk="0">
                  <a:moveTo>
                    <a:pt x="75" y="1"/>
                  </a:moveTo>
                  <a:cubicBezTo>
                    <a:pt x="5" y="22"/>
                    <a:pt x="0" y="29"/>
                    <a:pt x="16" y="29"/>
                  </a:cubicBezTo>
                  <a:cubicBezTo>
                    <a:pt x="34" y="29"/>
                    <a:pt x="81" y="19"/>
                    <a:pt x="75" y="13"/>
                  </a:cubicBezTo>
                  <a:cubicBezTo>
                    <a:pt x="75" y="13"/>
                    <a:pt x="75" y="13"/>
                    <a:pt x="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2242;p38">
              <a:extLst>
                <a:ext uri="{FF2B5EF4-FFF2-40B4-BE49-F238E27FC236}">
                  <a16:creationId xmlns:a16="http://schemas.microsoft.com/office/drawing/2014/main" id="{D6A62DFA-9B44-3EF2-194C-0062E80AC39F}"/>
                </a:ext>
              </a:extLst>
            </p:cNvPr>
            <p:cNvSpPr/>
            <p:nvPr/>
          </p:nvSpPr>
          <p:spPr>
            <a:xfrm>
              <a:off x="6331725" y="2581400"/>
              <a:ext cx="625" cy="325"/>
            </a:xfrm>
            <a:custGeom>
              <a:avLst/>
              <a:gdLst/>
              <a:ahLst/>
              <a:cxnLst/>
              <a:rect l="l" t="t" r="r" b="b"/>
              <a:pathLst>
                <a:path w="25" h="13" extrusionOk="0">
                  <a:moveTo>
                    <a:pt x="1" y="0"/>
                  </a:moveTo>
                  <a:cubicBezTo>
                    <a:pt x="1" y="0"/>
                    <a:pt x="25" y="12"/>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2243;p38">
              <a:extLst>
                <a:ext uri="{FF2B5EF4-FFF2-40B4-BE49-F238E27FC236}">
                  <a16:creationId xmlns:a16="http://schemas.microsoft.com/office/drawing/2014/main" id="{D802F22D-4C87-D888-56E1-34F28A186AC1}"/>
                </a:ext>
              </a:extLst>
            </p:cNvPr>
            <p:cNvSpPr/>
            <p:nvPr/>
          </p:nvSpPr>
          <p:spPr>
            <a:xfrm>
              <a:off x="6331725" y="2581400"/>
              <a:ext cx="1175" cy="500"/>
            </a:xfrm>
            <a:custGeom>
              <a:avLst/>
              <a:gdLst/>
              <a:ahLst/>
              <a:cxnLst/>
              <a:rect l="l" t="t" r="r" b="b"/>
              <a:pathLst>
                <a:path w="47" h="20" extrusionOk="0">
                  <a:moveTo>
                    <a:pt x="1" y="0"/>
                  </a:moveTo>
                  <a:lnTo>
                    <a:pt x="1" y="0"/>
                  </a:lnTo>
                  <a:cubicBezTo>
                    <a:pt x="19" y="14"/>
                    <a:pt x="33" y="19"/>
                    <a:pt x="38" y="19"/>
                  </a:cubicBezTo>
                  <a:cubicBezTo>
                    <a:pt x="47" y="19"/>
                    <a:pt x="37" y="8"/>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2244;p38">
              <a:extLst>
                <a:ext uri="{FF2B5EF4-FFF2-40B4-BE49-F238E27FC236}">
                  <a16:creationId xmlns:a16="http://schemas.microsoft.com/office/drawing/2014/main" id="{187D906C-50C4-B15A-0E4F-B3E73354974D}"/>
                </a:ext>
              </a:extLst>
            </p:cNvPr>
            <p:cNvSpPr/>
            <p:nvPr/>
          </p:nvSpPr>
          <p:spPr>
            <a:xfrm>
              <a:off x="6328150" y="2579225"/>
              <a:ext cx="925" cy="700"/>
            </a:xfrm>
            <a:custGeom>
              <a:avLst/>
              <a:gdLst/>
              <a:ahLst/>
              <a:cxnLst/>
              <a:rect l="l" t="t" r="r" b="b"/>
              <a:pathLst>
                <a:path w="37" h="28" extrusionOk="0">
                  <a:moveTo>
                    <a:pt x="8" y="1"/>
                  </a:moveTo>
                  <a:cubicBezTo>
                    <a:pt x="5" y="1"/>
                    <a:pt x="3" y="2"/>
                    <a:pt x="1" y="4"/>
                  </a:cubicBezTo>
                  <a:cubicBezTo>
                    <a:pt x="13" y="4"/>
                    <a:pt x="25" y="16"/>
                    <a:pt x="37" y="28"/>
                  </a:cubicBezTo>
                  <a:cubicBezTo>
                    <a:pt x="27" y="18"/>
                    <a:pt x="17" y="1"/>
                    <a:pt x="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2245;p38">
              <a:extLst>
                <a:ext uri="{FF2B5EF4-FFF2-40B4-BE49-F238E27FC236}">
                  <a16:creationId xmlns:a16="http://schemas.microsoft.com/office/drawing/2014/main" id="{B86E11CB-C534-8D74-D7A2-BA1D42FDED7A}"/>
                </a:ext>
              </a:extLst>
            </p:cNvPr>
            <p:cNvSpPr/>
            <p:nvPr/>
          </p:nvSpPr>
          <p:spPr>
            <a:xfrm>
              <a:off x="6333825" y="2581100"/>
              <a:ext cx="25" cy="325"/>
            </a:xfrm>
            <a:custGeom>
              <a:avLst/>
              <a:gdLst/>
              <a:ahLst/>
              <a:cxnLst/>
              <a:rect l="l" t="t" r="r" b="b"/>
              <a:pathLst>
                <a:path w="1" h="13" extrusionOk="0">
                  <a:moveTo>
                    <a:pt x="0" y="12"/>
                  </a:moveTo>
                  <a:lnTo>
                    <a:pt x="0" y="12"/>
                  </a:lnTo>
                  <a:cubicBezTo>
                    <a:pt x="0" y="1"/>
                    <a:pt x="0" y="1"/>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2246;p38">
              <a:extLst>
                <a:ext uri="{FF2B5EF4-FFF2-40B4-BE49-F238E27FC236}">
                  <a16:creationId xmlns:a16="http://schemas.microsoft.com/office/drawing/2014/main" id="{9954590F-F25C-8866-98F8-9EEA21E508C2}"/>
                </a:ext>
              </a:extLst>
            </p:cNvPr>
            <p:cNvSpPr/>
            <p:nvPr/>
          </p:nvSpPr>
          <p:spPr>
            <a:xfrm>
              <a:off x="6332925" y="2581325"/>
              <a:ext cx="1025" cy="175"/>
            </a:xfrm>
            <a:custGeom>
              <a:avLst/>
              <a:gdLst/>
              <a:ahLst/>
              <a:cxnLst/>
              <a:rect l="l" t="t" r="r" b="b"/>
              <a:pathLst>
                <a:path w="41" h="7" extrusionOk="0">
                  <a:moveTo>
                    <a:pt x="24" y="0"/>
                  </a:moveTo>
                  <a:cubicBezTo>
                    <a:pt x="18" y="0"/>
                    <a:pt x="10" y="1"/>
                    <a:pt x="0" y="3"/>
                  </a:cubicBezTo>
                  <a:cubicBezTo>
                    <a:pt x="10" y="6"/>
                    <a:pt x="18" y="7"/>
                    <a:pt x="24" y="7"/>
                  </a:cubicBezTo>
                  <a:cubicBezTo>
                    <a:pt x="40" y="7"/>
                    <a:pt x="40"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2247;p38">
              <a:extLst>
                <a:ext uri="{FF2B5EF4-FFF2-40B4-BE49-F238E27FC236}">
                  <a16:creationId xmlns:a16="http://schemas.microsoft.com/office/drawing/2014/main" id="{BCCD1D27-3E8D-B6F5-1516-DCE478072C43}"/>
                </a:ext>
              </a:extLst>
            </p:cNvPr>
            <p:cNvSpPr/>
            <p:nvPr/>
          </p:nvSpPr>
          <p:spPr>
            <a:xfrm>
              <a:off x="6321325" y="2580500"/>
              <a:ext cx="4500" cy="3650"/>
            </a:xfrm>
            <a:custGeom>
              <a:avLst/>
              <a:gdLst/>
              <a:ahLst/>
              <a:cxnLst/>
              <a:rect l="l" t="t" r="r" b="b"/>
              <a:pathLst>
                <a:path w="180" h="146" extrusionOk="0">
                  <a:moveTo>
                    <a:pt x="93" y="0"/>
                  </a:moveTo>
                  <a:cubicBezTo>
                    <a:pt x="90" y="0"/>
                    <a:pt x="87" y="0"/>
                    <a:pt x="83" y="1"/>
                  </a:cubicBezTo>
                  <a:lnTo>
                    <a:pt x="71" y="1"/>
                  </a:lnTo>
                  <a:cubicBezTo>
                    <a:pt x="107" y="13"/>
                    <a:pt x="119" y="36"/>
                    <a:pt x="119" y="72"/>
                  </a:cubicBezTo>
                  <a:cubicBezTo>
                    <a:pt x="110" y="75"/>
                    <a:pt x="103" y="77"/>
                    <a:pt x="96" y="77"/>
                  </a:cubicBezTo>
                  <a:cubicBezTo>
                    <a:pt x="77" y="77"/>
                    <a:pt x="66" y="63"/>
                    <a:pt x="48" y="36"/>
                  </a:cubicBezTo>
                  <a:cubicBezTo>
                    <a:pt x="36" y="72"/>
                    <a:pt x="12" y="108"/>
                    <a:pt x="0" y="144"/>
                  </a:cubicBezTo>
                  <a:cubicBezTo>
                    <a:pt x="7" y="145"/>
                    <a:pt x="13" y="146"/>
                    <a:pt x="20" y="146"/>
                  </a:cubicBezTo>
                  <a:cubicBezTo>
                    <a:pt x="114" y="146"/>
                    <a:pt x="179" y="0"/>
                    <a:pt x="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2248;p38">
              <a:extLst>
                <a:ext uri="{FF2B5EF4-FFF2-40B4-BE49-F238E27FC236}">
                  <a16:creationId xmlns:a16="http://schemas.microsoft.com/office/drawing/2014/main" id="{A083CC2A-36A5-ACCE-961E-1CCD21EA8795}"/>
                </a:ext>
              </a:extLst>
            </p:cNvPr>
            <p:cNvSpPr/>
            <p:nvPr/>
          </p:nvSpPr>
          <p:spPr>
            <a:xfrm>
              <a:off x="6324300" y="2578850"/>
              <a:ext cx="2400" cy="1225"/>
            </a:xfrm>
            <a:custGeom>
              <a:avLst/>
              <a:gdLst/>
              <a:ahLst/>
              <a:cxnLst/>
              <a:rect l="l" t="t" r="r" b="b"/>
              <a:pathLst>
                <a:path w="96" h="49" extrusionOk="0">
                  <a:moveTo>
                    <a:pt x="37" y="1"/>
                  </a:moveTo>
                  <a:cubicBezTo>
                    <a:pt x="23" y="1"/>
                    <a:pt x="11" y="10"/>
                    <a:pt x="0" y="31"/>
                  </a:cubicBezTo>
                  <a:cubicBezTo>
                    <a:pt x="24" y="31"/>
                    <a:pt x="60" y="43"/>
                    <a:pt x="83" y="43"/>
                  </a:cubicBezTo>
                  <a:cubicBezTo>
                    <a:pt x="76" y="43"/>
                    <a:pt x="73" y="48"/>
                    <a:pt x="79" y="48"/>
                  </a:cubicBezTo>
                  <a:cubicBezTo>
                    <a:pt x="82" y="48"/>
                    <a:pt x="87" y="47"/>
                    <a:pt x="95" y="43"/>
                  </a:cubicBezTo>
                  <a:cubicBezTo>
                    <a:pt x="75" y="16"/>
                    <a:pt x="55" y="1"/>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2249;p38">
              <a:extLst>
                <a:ext uri="{FF2B5EF4-FFF2-40B4-BE49-F238E27FC236}">
                  <a16:creationId xmlns:a16="http://schemas.microsoft.com/office/drawing/2014/main" id="{FD164DB8-6026-2824-6ABB-8B79D5173572}"/>
                </a:ext>
              </a:extLst>
            </p:cNvPr>
            <p:cNvSpPr/>
            <p:nvPr/>
          </p:nvSpPr>
          <p:spPr>
            <a:xfrm>
              <a:off x="6326675" y="2579825"/>
              <a:ext cx="2700" cy="2200"/>
            </a:xfrm>
            <a:custGeom>
              <a:avLst/>
              <a:gdLst/>
              <a:ahLst/>
              <a:cxnLst/>
              <a:rect l="l" t="t" r="r" b="b"/>
              <a:pathLst>
                <a:path w="108" h="88" extrusionOk="0">
                  <a:moveTo>
                    <a:pt x="36" y="1"/>
                  </a:moveTo>
                  <a:cubicBezTo>
                    <a:pt x="27" y="1"/>
                    <a:pt x="15" y="2"/>
                    <a:pt x="0" y="4"/>
                  </a:cubicBezTo>
                  <a:cubicBezTo>
                    <a:pt x="48" y="28"/>
                    <a:pt x="72" y="40"/>
                    <a:pt x="84" y="40"/>
                  </a:cubicBezTo>
                  <a:cubicBezTo>
                    <a:pt x="74" y="40"/>
                    <a:pt x="59" y="36"/>
                    <a:pt x="46" y="36"/>
                  </a:cubicBezTo>
                  <a:cubicBezTo>
                    <a:pt x="27" y="36"/>
                    <a:pt x="15" y="44"/>
                    <a:pt x="36" y="87"/>
                  </a:cubicBezTo>
                  <a:cubicBezTo>
                    <a:pt x="60" y="87"/>
                    <a:pt x="84" y="87"/>
                    <a:pt x="108" y="63"/>
                  </a:cubicBezTo>
                  <a:cubicBezTo>
                    <a:pt x="96" y="63"/>
                    <a:pt x="96" y="52"/>
                    <a:pt x="96" y="40"/>
                  </a:cubicBezTo>
                  <a:cubicBezTo>
                    <a:pt x="84" y="28"/>
                    <a:pt x="96" y="4"/>
                    <a:pt x="96" y="4"/>
                  </a:cubicBezTo>
                  <a:lnTo>
                    <a:pt x="96" y="4"/>
                  </a:lnTo>
                  <a:cubicBezTo>
                    <a:pt x="96" y="4"/>
                    <a:pt x="84" y="16"/>
                    <a:pt x="84" y="16"/>
                  </a:cubicBezTo>
                  <a:cubicBezTo>
                    <a:pt x="84" y="16"/>
                    <a:pt x="76" y="1"/>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2250;p38">
              <a:extLst>
                <a:ext uri="{FF2B5EF4-FFF2-40B4-BE49-F238E27FC236}">
                  <a16:creationId xmlns:a16="http://schemas.microsoft.com/office/drawing/2014/main" id="{6D46F53E-0EAE-A064-7E49-2BCC4DC1D29B}"/>
                </a:ext>
              </a:extLst>
            </p:cNvPr>
            <p:cNvSpPr/>
            <p:nvPr/>
          </p:nvSpPr>
          <p:spPr>
            <a:xfrm>
              <a:off x="6336500" y="2587650"/>
              <a:ext cx="25" cy="325"/>
            </a:xfrm>
            <a:custGeom>
              <a:avLst/>
              <a:gdLst/>
              <a:ahLst/>
              <a:cxnLst/>
              <a:rect l="l" t="t" r="r" b="b"/>
              <a:pathLst>
                <a:path w="1" h="13" extrusionOk="0">
                  <a:moveTo>
                    <a:pt x="0" y="12"/>
                  </a:moveTo>
                  <a:cubicBezTo>
                    <a:pt x="0" y="12"/>
                    <a:pt x="0" y="1"/>
                    <a:pt x="0" y="1"/>
                  </a:cubicBezTo>
                  <a:cubicBezTo>
                    <a:pt x="0" y="1"/>
                    <a:pt x="0" y="1"/>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2251;p38">
              <a:extLst>
                <a:ext uri="{FF2B5EF4-FFF2-40B4-BE49-F238E27FC236}">
                  <a16:creationId xmlns:a16="http://schemas.microsoft.com/office/drawing/2014/main" id="{870C81A4-4659-50D5-ED86-8423BDEFC6D5}"/>
                </a:ext>
              </a:extLst>
            </p:cNvPr>
            <p:cNvSpPr/>
            <p:nvPr/>
          </p:nvSpPr>
          <p:spPr>
            <a:xfrm>
              <a:off x="6335850" y="2584975"/>
              <a:ext cx="1375" cy="2450"/>
            </a:xfrm>
            <a:custGeom>
              <a:avLst/>
              <a:gdLst/>
              <a:ahLst/>
              <a:cxnLst/>
              <a:rect l="l" t="t" r="r" b="b"/>
              <a:pathLst>
                <a:path w="55" h="98" extrusionOk="0">
                  <a:moveTo>
                    <a:pt x="14" y="0"/>
                  </a:moveTo>
                  <a:cubicBezTo>
                    <a:pt x="0" y="78"/>
                    <a:pt x="20" y="97"/>
                    <a:pt x="35" y="97"/>
                  </a:cubicBezTo>
                  <a:cubicBezTo>
                    <a:pt x="46" y="97"/>
                    <a:pt x="55" y="89"/>
                    <a:pt x="50" y="84"/>
                  </a:cubicBezTo>
                  <a:cubicBezTo>
                    <a:pt x="26" y="60"/>
                    <a:pt x="14" y="36"/>
                    <a:pt x="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2252;p38">
              <a:extLst>
                <a:ext uri="{FF2B5EF4-FFF2-40B4-BE49-F238E27FC236}">
                  <a16:creationId xmlns:a16="http://schemas.microsoft.com/office/drawing/2014/main" id="{1C0BF369-B31E-551A-F2F2-EA05B7822150}"/>
                </a:ext>
              </a:extLst>
            </p:cNvPr>
            <p:cNvSpPr/>
            <p:nvPr/>
          </p:nvSpPr>
          <p:spPr>
            <a:xfrm>
              <a:off x="6331125" y="2583375"/>
              <a:ext cx="1825" cy="750"/>
            </a:xfrm>
            <a:custGeom>
              <a:avLst/>
              <a:gdLst/>
              <a:ahLst/>
              <a:cxnLst/>
              <a:rect l="l" t="t" r="r" b="b"/>
              <a:pathLst>
                <a:path w="73" h="30" extrusionOk="0">
                  <a:moveTo>
                    <a:pt x="8" y="0"/>
                  </a:moveTo>
                  <a:cubicBezTo>
                    <a:pt x="1" y="0"/>
                    <a:pt x="0" y="4"/>
                    <a:pt x="13" y="17"/>
                  </a:cubicBezTo>
                  <a:cubicBezTo>
                    <a:pt x="17" y="26"/>
                    <a:pt x="24" y="30"/>
                    <a:pt x="31" y="30"/>
                  </a:cubicBezTo>
                  <a:cubicBezTo>
                    <a:pt x="43" y="30"/>
                    <a:pt x="58" y="20"/>
                    <a:pt x="72" y="5"/>
                  </a:cubicBezTo>
                  <a:lnTo>
                    <a:pt x="72" y="5"/>
                  </a:lnTo>
                  <a:cubicBezTo>
                    <a:pt x="69" y="7"/>
                    <a:pt x="64" y="7"/>
                    <a:pt x="58" y="7"/>
                  </a:cubicBezTo>
                  <a:cubicBezTo>
                    <a:pt x="41" y="7"/>
                    <a:pt x="19" y="0"/>
                    <a:pt x="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2253;p38">
              <a:extLst>
                <a:ext uri="{FF2B5EF4-FFF2-40B4-BE49-F238E27FC236}">
                  <a16:creationId xmlns:a16="http://schemas.microsoft.com/office/drawing/2014/main" id="{64A04A8F-417A-45D4-A331-0BDE12A32D73}"/>
                </a:ext>
              </a:extLst>
            </p:cNvPr>
            <p:cNvSpPr/>
            <p:nvPr/>
          </p:nvSpPr>
          <p:spPr>
            <a:xfrm>
              <a:off x="6323100" y="2578425"/>
              <a:ext cx="925" cy="1225"/>
            </a:xfrm>
            <a:custGeom>
              <a:avLst/>
              <a:gdLst/>
              <a:ahLst/>
              <a:cxnLst/>
              <a:rect l="l" t="t" r="r" b="b"/>
              <a:pathLst>
                <a:path w="37" h="49" extrusionOk="0">
                  <a:moveTo>
                    <a:pt x="36" y="0"/>
                  </a:moveTo>
                  <a:cubicBezTo>
                    <a:pt x="0" y="48"/>
                    <a:pt x="0" y="48"/>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2254;p38">
              <a:extLst>
                <a:ext uri="{FF2B5EF4-FFF2-40B4-BE49-F238E27FC236}">
                  <a16:creationId xmlns:a16="http://schemas.microsoft.com/office/drawing/2014/main" id="{4C3B1689-10EA-3909-1DE1-C1D6772155A5}"/>
                </a:ext>
              </a:extLst>
            </p:cNvPr>
            <p:cNvSpPr/>
            <p:nvPr/>
          </p:nvSpPr>
          <p:spPr>
            <a:xfrm>
              <a:off x="6321325" y="2578425"/>
              <a:ext cx="300" cy="925"/>
            </a:xfrm>
            <a:custGeom>
              <a:avLst/>
              <a:gdLst/>
              <a:ahLst/>
              <a:cxnLst/>
              <a:rect l="l" t="t" r="r" b="b"/>
              <a:pathLst>
                <a:path w="12" h="37" extrusionOk="0">
                  <a:moveTo>
                    <a:pt x="12" y="0"/>
                  </a:moveTo>
                  <a:cubicBezTo>
                    <a:pt x="0" y="36"/>
                    <a:pt x="0" y="36"/>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2255;p38">
              <a:extLst>
                <a:ext uri="{FF2B5EF4-FFF2-40B4-BE49-F238E27FC236}">
                  <a16:creationId xmlns:a16="http://schemas.microsoft.com/office/drawing/2014/main" id="{3EAE3479-5CBB-C679-58C5-79822511E772}"/>
                </a:ext>
              </a:extLst>
            </p:cNvPr>
            <p:cNvSpPr/>
            <p:nvPr/>
          </p:nvSpPr>
          <p:spPr>
            <a:xfrm>
              <a:off x="6283500" y="2611425"/>
              <a:ext cx="1100" cy="950"/>
            </a:xfrm>
            <a:custGeom>
              <a:avLst/>
              <a:gdLst/>
              <a:ahLst/>
              <a:cxnLst/>
              <a:rect l="l" t="t" r="r" b="b"/>
              <a:pathLst>
                <a:path w="44" h="38" extrusionOk="0">
                  <a:moveTo>
                    <a:pt x="38" y="1"/>
                  </a:moveTo>
                  <a:cubicBezTo>
                    <a:pt x="35" y="1"/>
                    <a:pt x="25" y="10"/>
                    <a:pt x="1" y="38"/>
                  </a:cubicBezTo>
                  <a:cubicBezTo>
                    <a:pt x="17" y="38"/>
                    <a:pt x="43" y="1"/>
                    <a:pt x="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2256;p38">
              <a:extLst>
                <a:ext uri="{FF2B5EF4-FFF2-40B4-BE49-F238E27FC236}">
                  <a16:creationId xmlns:a16="http://schemas.microsoft.com/office/drawing/2014/main" id="{AB699C22-C55A-6777-A542-A1F0EC13777A}"/>
                </a:ext>
              </a:extLst>
            </p:cNvPr>
            <p:cNvSpPr/>
            <p:nvPr/>
          </p:nvSpPr>
          <p:spPr>
            <a:xfrm>
              <a:off x="6282925" y="2612350"/>
              <a:ext cx="600" cy="25"/>
            </a:xfrm>
            <a:custGeom>
              <a:avLst/>
              <a:gdLst/>
              <a:ahLst/>
              <a:cxnLst/>
              <a:rect l="l" t="t" r="r" b="b"/>
              <a:pathLst>
                <a:path w="24" h="1" extrusionOk="0">
                  <a:moveTo>
                    <a:pt x="24" y="1"/>
                  </a:moveTo>
                  <a:cubicBezTo>
                    <a:pt x="0" y="1"/>
                    <a:pt x="24" y="1"/>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2257;p38">
              <a:extLst>
                <a:ext uri="{FF2B5EF4-FFF2-40B4-BE49-F238E27FC236}">
                  <a16:creationId xmlns:a16="http://schemas.microsoft.com/office/drawing/2014/main" id="{A57BD201-83E3-6AD8-3297-A345D0D44D8B}"/>
                </a:ext>
              </a:extLst>
            </p:cNvPr>
            <p:cNvSpPr/>
            <p:nvPr/>
          </p:nvSpPr>
          <p:spPr>
            <a:xfrm>
              <a:off x="6288575" y="2644500"/>
              <a:ext cx="850" cy="475"/>
            </a:xfrm>
            <a:custGeom>
              <a:avLst/>
              <a:gdLst/>
              <a:ahLst/>
              <a:cxnLst/>
              <a:rect l="l" t="t" r="r" b="b"/>
              <a:pathLst>
                <a:path w="34" h="19" extrusionOk="0">
                  <a:moveTo>
                    <a:pt x="0" y="1"/>
                  </a:moveTo>
                  <a:cubicBezTo>
                    <a:pt x="18" y="13"/>
                    <a:pt x="30" y="18"/>
                    <a:pt x="32" y="18"/>
                  </a:cubicBezTo>
                  <a:cubicBezTo>
                    <a:pt x="33" y="18"/>
                    <a:pt x="24" y="13"/>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2258;p38">
              <a:extLst>
                <a:ext uri="{FF2B5EF4-FFF2-40B4-BE49-F238E27FC236}">
                  <a16:creationId xmlns:a16="http://schemas.microsoft.com/office/drawing/2014/main" id="{B6E74FB1-AA95-DC88-F348-C11A0FF7C780}"/>
                </a:ext>
              </a:extLst>
            </p:cNvPr>
            <p:cNvSpPr/>
            <p:nvPr/>
          </p:nvSpPr>
          <p:spPr>
            <a:xfrm>
              <a:off x="6316250" y="2662650"/>
              <a:ext cx="625" cy="925"/>
            </a:xfrm>
            <a:custGeom>
              <a:avLst/>
              <a:gdLst/>
              <a:ahLst/>
              <a:cxnLst/>
              <a:rect l="l" t="t" r="r" b="b"/>
              <a:pathLst>
                <a:path w="25" h="37" extrusionOk="0">
                  <a:moveTo>
                    <a:pt x="24" y="1"/>
                  </a:moveTo>
                  <a:cubicBezTo>
                    <a:pt x="1" y="1"/>
                    <a:pt x="13" y="25"/>
                    <a:pt x="13" y="37"/>
                  </a:cubicBezTo>
                  <a:lnTo>
                    <a:pt x="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2259;p38">
              <a:extLst>
                <a:ext uri="{FF2B5EF4-FFF2-40B4-BE49-F238E27FC236}">
                  <a16:creationId xmlns:a16="http://schemas.microsoft.com/office/drawing/2014/main" id="{84807570-5095-BB6B-6E58-822B9F7C998F}"/>
                </a:ext>
              </a:extLst>
            </p:cNvPr>
            <p:cNvSpPr/>
            <p:nvPr/>
          </p:nvSpPr>
          <p:spPr>
            <a:xfrm>
              <a:off x="6295725" y="2591225"/>
              <a:ext cx="300" cy="25"/>
            </a:xfrm>
            <a:custGeom>
              <a:avLst/>
              <a:gdLst/>
              <a:ahLst/>
              <a:cxnLst/>
              <a:rect l="l" t="t" r="r" b="b"/>
              <a:pathLst>
                <a:path w="12" h="1" extrusionOk="0">
                  <a:moveTo>
                    <a:pt x="0" y="0"/>
                  </a:moveTo>
                  <a:cubicBezTo>
                    <a:pt x="12" y="0"/>
                    <a:pt x="12"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2260;p38">
              <a:extLst>
                <a:ext uri="{FF2B5EF4-FFF2-40B4-BE49-F238E27FC236}">
                  <a16:creationId xmlns:a16="http://schemas.microsoft.com/office/drawing/2014/main" id="{641D91A9-B09D-5E50-674D-AFA1AC54F7C7}"/>
                </a:ext>
              </a:extLst>
            </p:cNvPr>
            <p:cNvSpPr/>
            <p:nvPr/>
          </p:nvSpPr>
          <p:spPr>
            <a:xfrm>
              <a:off x="6314175" y="2578725"/>
              <a:ext cx="325" cy="25"/>
            </a:xfrm>
            <a:custGeom>
              <a:avLst/>
              <a:gdLst/>
              <a:ahLst/>
              <a:cxnLst/>
              <a:rect l="l" t="t" r="r" b="b"/>
              <a:pathLst>
                <a:path w="13" h="1" extrusionOk="0">
                  <a:moveTo>
                    <a:pt x="0" y="0"/>
                  </a:moveTo>
                  <a:cubicBezTo>
                    <a:pt x="0" y="0"/>
                    <a:pt x="12" y="0"/>
                    <a:pt x="12" y="0"/>
                  </a:cubicBezTo>
                  <a:cubicBezTo>
                    <a:pt x="12" y="0"/>
                    <a:pt x="12"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2261;p38">
              <a:extLst>
                <a:ext uri="{FF2B5EF4-FFF2-40B4-BE49-F238E27FC236}">
                  <a16:creationId xmlns:a16="http://schemas.microsoft.com/office/drawing/2014/main" id="{7D0722CB-3746-4AAD-88CA-51F9BD8A5974}"/>
                </a:ext>
              </a:extLst>
            </p:cNvPr>
            <p:cNvSpPr/>
            <p:nvPr/>
          </p:nvSpPr>
          <p:spPr>
            <a:xfrm>
              <a:off x="6312975" y="2578725"/>
              <a:ext cx="1225" cy="25"/>
            </a:xfrm>
            <a:custGeom>
              <a:avLst/>
              <a:gdLst/>
              <a:ahLst/>
              <a:cxnLst/>
              <a:rect l="l" t="t" r="r" b="b"/>
              <a:pathLst>
                <a:path w="49" h="1" extrusionOk="0">
                  <a:moveTo>
                    <a:pt x="1" y="0"/>
                  </a:moveTo>
                  <a:cubicBezTo>
                    <a:pt x="24" y="0"/>
                    <a:pt x="48"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2262;p38">
              <a:extLst>
                <a:ext uri="{FF2B5EF4-FFF2-40B4-BE49-F238E27FC236}">
                  <a16:creationId xmlns:a16="http://schemas.microsoft.com/office/drawing/2014/main" id="{DCA589EF-CA6B-6CE1-82D5-B4079E88E1E2}"/>
                </a:ext>
              </a:extLst>
            </p:cNvPr>
            <p:cNvSpPr/>
            <p:nvPr/>
          </p:nvSpPr>
          <p:spPr>
            <a:xfrm>
              <a:off x="6290350" y="2622275"/>
              <a:ext cx="3000" cy="1425"/>
            </a:xfrm>
            <a:custGeom>
              <a:avLst/>
              <a:gdLst/>
              <a:ahLst/>
              <a:cxnLst/>
              <a:rect l="l" t="t" r="r" b="b"/>
              <a:pathLst>
                <a:path w="120" h="57" extrusionOk="0">
                  <a:moveTo>
                    <a:pt x="57" y="0"/>
                  </a:moveTo>
                  <a:cubicBezTo>
                    <a:pt x="46" y="0"/>
                    <a:pt x="29" y="6"/>
                    <a:pt x="1" y="20"/>
                  </a:cubicBezTo>
                  <a:cubicBezTo>
                    <a:pt x="37" y="32"/>
                    <a:pt x="72" y="44"/>
                    <a:pt x="120" y="56"/>
                  </a:cubicBezTo>
                  <a:cubicBezTo>
                    <a:pt x="78" y="31"/>
                    <a:pt x="83" y="0"/>
                    <a:pt x="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2263;p38">
              <a:extLst>
                <a:ext uri="{FF2B5EF4-FFF2-40B4-BE49-F238E27FC236}">
                  <a16:creationId xmlns:a16="http://schemas.microsoft.com/office/drawing/2014/main" id="{7D2CE533-CF70-4484-7F38-0686B5A7B308}"/>
                </a:ext>
              </a:extLst>
            </p:cNvPr>
            <p:cNvSpPr/>
            <p:nvPr/>
          </p:nvSpPr>
          <p:spPr>
            <a:xfrm>
              <a:off x="6294825" y="2597775"/>
              <a:ext cx="625" cy="250"/>
            </a:xfrm>
            <a:custGeom>
              <a:avLst/>
              <a:gdLst/>
              <a:ahLst/>
              <a:cxnLst/>
              <a:rect l="l" t="t" r="r" b="b"/>
              <a:pathLst>
                <a:path w="25" h="10" extrusionOk="0">
                  <a:moveTo>
                    <a:pt x="0" y="0"/>
                  </a:moveTo>
                  <a:cubicBezTo>
                    <a:pt x="0" y="6"/>
                    <a:pt x="3" y="9"/>
                    <a:pt x="8" y="9"/>
                  </a:cubicBezTo>
                  <a:cubicBezTo>
                    <a:pt x="12" y="9"/>
                    <a:pt x="18" y="6"/>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2264;p38">
              <a:extLst>
                <a:ext uri="{FF2B5EF4-FFF2-40B4-BE49-F238E27FC236}">
                  <a16:creationId xmlns:a16="http://schemas.microsoft.com/office/drawing/2014/main" id="{8575ECF7-2A5A-6D38-2F63-11AC2FF8E077}"/>
                </a:ext>
              </a:extLst>
            </p:cNvPr>
            <p:cNvSpPr/>
            <p:nvPr/>
          </p:nvSpPr>
          <p:spPr>
            <a:xfrm>
              <a:off x="6317150" y="25787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2265;p38">
              <a:extLst>
                <a:ext uri="{FF2B5EF4-FFF2-40B4-BE49-F238E27FC236}">
                  <a16:creationId xmlns:a16="http://schemas.microsoft.com/office/drawing/2014/main" id="{90A15121-6FA2-B098-BA84-0A642C13262D}"/>
                </a:ext>
              </a:extLst>
            </p:cNvPr>
            <p:cNvSpPr/>
            <p:nvPr/>
          </p:nvSpPr>
          <p:spPr>
            <a:xfrm>
              <a:off x="6317150" y="2578725"/>
              <a:ext cx="25" cy="25"/>
            </a:xfrm>
            <a:custGeom>
              <a:avLst/>
              <a:gdLst/>
              <a:ahLst/>
              <a:cxnLst/>
              <a:rect l="l" t="t" r="r" b="b"/>
              <a:pathLst>
                <a:path w="1" h="1" extrusionOk="0">
                  <a:moveTo>
                    <a:pt x="0" y="0"/>
                  </a:moveTo>
                  <a:cubicBezTo>
                    <a:pt x="0" y="0"/>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2266;p38">
              <a:extLst>
                <a:ext uri="{FF2B5EF4-FFF2-40B4-BE49-F238E27FC236}">
                  <a16:creationId xmlns:a16="http://schemas.microsoft.com/office/drawing/2014/main" id="{C139AA6F-01AB-FD5B-2DA7-5A242D97AA03}"/>
                </a:ext>
              </a:extLst>
            </p:cNvPr>
            <p:cNvSpPr/>
            <p:nvPr/>
          </p:nvSpPr>
          <p:spPr>
            <a:xfrm>
              <a:off x="6317150" y="2578600"/>
              <a:ext cx="1075" cy="150"/>
            </a:xfrm>
            <a:custGeom>
              <a:avLst/>
              <a:gdLst/>
              <a:ahLst/>
              <a:cxnLst/>
              <a:rect l="l" t="t" r="r" b="b"/>
              <a:pathLst>
                <a:path w="43" h="6" extrusionOk="0">
                  <a:moveTo>
                    <a:pt x="29" y="0"/>
                  </a:moveTo>
                  <a:cubicBezTo>
                    <a:pt x="23" y="0"/>
                    <a:pt x="12" y="1"/>
                    <a:pt x="0" y="5"/>
                  </a:cubicBezTo>
                  <a:cubicBezTo>
                    <a:pt x="40" y="5"/>
                    <a:pt x="43" y="0"/>
                    <a:pt x="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2267;p38">
              <a:extLst>
                <a:ext uri="{FF2B5EF4-FFF2-40B4-BE49-F238E27FC236}">
                  <a16:creationId xmlns:a16="http://schemas.microsoft.com/office/drawing/2014/main" id="{D4410ED0-DB5F-23E0-1008-5D11AC2CEA7F}"/>
                </a:ext>
              </a:extLst>
            </p:cNvPr>
            <p:cNvSpPr/>
            <p:nvPr/>
          </p:nvSpPr>
          <p:spPr>
            <a:xfrm>
              <a:off x="6326375" y="25837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2268;p38">
              <a:extLst>
                <a:ext uri="{FF2B5EF4-FFF2-40B4-BE49-F238E27FC236}">
                  <a16:creationId xmlns:a16="http://schemas.microsoft.com/office/drawing/2014/main" id="{82CAD2E1-5AD0-3D26-405C-61492CD364FD}"/>
                </a:ext>
              </a:extLst>
            </p:cNvPr>
            <p:cNvSpPr/>
            <p:nvPr/>
          </p:nvSpPr>
          <p:spPr>
            <a:xfrm>
              <a:off x="6326075" y="2583775"/>
              <a:ext cx="325" cy="25"/>
            </a:xfrm>
            <a:custGeom>
              <a:avLst/>
              <a:gdLst/>
              <a:ahLst/>
              <a:cxnLst/>
              <a:rect l="l" t="t" r="r" b="b"/>
              <a:pathLst>
                <a:path w="13" h="1" extrusionOk="0">
                  <a:moveTo>
                    <a:pt x="12" y="1"/>
                  </a:moveTo>
                  <a:cubicBezTo>
                    <a:pt x="1" y="1"/>
                    <a:pt x="1"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2269;p38">
              <a:extLst>
                <a:ext uri="{FF2B5EF4-FFF2-40B4-BE49-F238E27FC236}">
                  <a16:creationId xmlns:a16="http://schemas.microsoft.com/office/drawing/2014/main" id="{5A12AB9B-FF9D-A6EB-EA72-177AAEEDFE27}"/>
                </a:ext>
              </a:extLst>
            </p:cNvPr>
            <p:cNvSpPr/>
            <p:nvPr/>
          </p:nvSpPr>
          <p:spPr>
            <a:xfrm>
              <a:off x="6325850" y="2583775"/>
              <a:ext cx="550" cy="300"/>
            </a:xfrm>
            <a:custGeom>
              <a:avLst/>
              <a:gdLst/>
              <a:ahLst/>
              <a:cxnLst/>
              <a:rect l="l" t="t" r="r" b="b"/>
              <a:pathLst>
                <a:path w="22" h="12" extrusionOk="0">
                  <a:moveTo>
                    <a:pt x="21" y="1"/>
                  </a:moveTo>
                  <a:cubicBezTo>
                    <a:pt x="6" y="1"/>
                    <a:pt x="0" y="11"/>
                    <a:pt x="6" y="11"/>
                  </a:cubicBezTo>
                  <a:cubicBezTo>
                    <a:pt x="8" y="11"/>
                    <a:pt x="14" y="9"/>
                    <a:pt x="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2270;p38">
              <a:extLst>
                <a:ext uri="{FF2B5EF4-FFF2-40B4-BE49-F238E27FC236}">
                  <a16:creationId xmlns:a16="http://schemas.microsoft.com/office/drawing/2014/main" id="{02EB5F0B-45A9-69E0-07C8-877A310DB089}"/>
                </a:ext>
              </a:extLst>
            </p:cNvPr>
            <p:cNvSpPr/>
            <p:nvPr/>
          </p:nvSpPr>
          <p:spPr>
            <a:xfrm>
              <a:off x="6318925" y="2581000"/>
              <a:ext cx="1575" cy="975"/>
            </a:xfrm>
            <a:custGeom>
              <a:avLst/>
              <a:gdLst/>
              <a:ahLst/>
              <a:cxnLst/>
              <a:rect l="l" t="t" r="r" b="b"/>
              <a:pathLst>
                <a:path w="63" h="39" extrusionOk="0">
                  <a:moveTo>
                    <a:pt x="41" y="0"/>
                  </a:moveTo>
                  <a:cubicBezTo>
                    <a:pt x="35" y="0"/>
                    <a:pt x="22" y="5"/>
                    <a:pt x="1" y="16"/>
                  </a:cubicBezTo>
                  <a:cubicBezTo>
                    <a:pt x="1" y="33"/>
                    <a:pt x="6" y="38"/>
                    <a:pt x="14" y="38"/>
                  </a:cubicBezTo>
                  <a:cubicBezTo>
                    <a:pt x="32" y="38"/>
                    <a:pt x="62" y="0"/>
                    <a:pt x="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2271;p38">
              <a:extLst>
                <a:ext uri="{FF2B5EF4-FFF2-40B4-BE49-F238E27FC236}">
                  <a16:creationId xmlns:a16="http://schemas.microsoft.com/office/drawing/2014/main" id="{B2C31C1A-A06B-7C0F-96CD-BBFAFCC79792}"/>
                </a:ext>
              </a:extLst>
            </p:cNvPr>
            <p:cNvSpPr/>
            <p:nvPr/>
          </p:nvSpPr>
          <p:spPr>
            <a:xfrm>
              <a:off x="6320125" y="2581350"/>
              <a:ext cx="775" cy="375"/>
            </a:xfrm>
            <a:custGeom>
              <a:avLst/>
              <a:gdLst/>
              <a:ahLst/>
              <a:cxnLst/>
              <a:rect l="l" t="t" r="r" b="b"/>
              <a:pathLst>
                <a:path w="31" h="15" extrusionOk="0">
                  <a:moveTo>
                    <a:pt x="27" y="1"/>
                  </a:moveTo>
                  <a:cubicBezTo>
                    <a:pt x="24" y="1"/>
                    <a:pt x="14" y="8"/>
                    <a:pt x="0" y="14"/>
                  </a:cubicBezTo>
                  <a:lnTo>
                    <a:pt x="24" y="14"/>
                  </a:lnTo>
                  <a:cubicBezTo>
                    <a:pt x="29" y="4"/>
                    <a:pt x="30" y="1"/>
                    <a:pt x="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2272;p38">
              <a:extLst>
                <a:ext uri="{FF2B5EF4-FFF2-40B4-BE49-F238E27FC236}">
                  <a16:creationId xmlns:a16="http://schemas.microsoft.com/office/drawing/2014/main" id="{D60B210D-6A94-55E4-EF5E-B31F1B7A6747}"/>
                </a:ext>
              </a:extLst>
            </p:cNvPr>
            <p:cNvSpPr/>
            <p:nvPr/>
          </p:nvSpPr>
          <p:spPr>
            <a:xfrm>
              <a:off x="6310750" y="2578525"/>
              <a:ext cx="1700" cy="1200"/>
            </a:xfrm>
            <a:custGeom>
              <a:avLst/>
              <a:gdLst/>
              <a:ahLst/>
              <a:cxnLst/>
              <a:rect l="l" t="t" r="r" b="b"/>
              <a:pathLst>
                <a:path w="68" h="48" extrusionOk="0">
                  <a:moveTo>
                    <a:pt x="64" y="0"/>
                  </a:moveTo>
                  <a:cubicBezTo>
                    <a:pt x="50" y="0"/>
                    <a:pt x="1" y="48"/>
                    <a:pt x="32" y="48"/>
                  </a:cubicBezTo>
                  <a:cubicBezTo>
                    <a:pt x="37" y="48"/>
                    <a:pt x="44" y="47"/>
                    <a:pt x="54" y="44"/>
                  </a:cubicBezTo>
                  <a:cubicBezTo>
                    <a:pt x="65" y="44"/>
                    <a:pt x="56" y="6"/>
                    <a:pt x="63" y="6"/>
                  </a:cubicBezTo>
                  <a:lnTo>
                    <a:pt x="63" y="6"/>
                  </a:lnTo>
                  <a:cubicBezTo>
                    <a:pt x="63" y="6"/>
                    <a:pt x="65" y="7"/>
                    <a:pt x="66" y="8"/>
                  </a:cubicBezTo>
                  <a:cubicBezTo>
                    <a:pt x="68" y="3"/>
                    <a:pt x="67" y="0"/>
                    <a:pt x="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2273;p38">
              <a:extLst>
                <a:ext uri="{FF2B5EF4-FFF2-40B4-BE49-F238E27FC236}">
                  <a16:creationId xmlns:a16="http://schemas.microsoft.com/office/drawing/2014/main" id="{953C4D12-4155-572D-AE12-73DF4A2AAA5B}"/>
                </a:ext>
              </a:extLst>
            </p:cNvPr>
            <p:cNvSpPr/>
            <p:nvPr/>
          </p:nvSpPr>
          <p:spPr>
            <a:xfrm>
              <a:off x="6318625" y="2582900"/>
              <a:ext cx="1225" cy="600"/>
            </a:xfrm>
            <a:custGeom>
              <a:avLst/>
              <a:gdLst/>
              <a:ahLst/>
              <a:cxnLst/>
              <a:rect l="l" t="t" r="r" b="b"/>
              <a:pathLst>
                <a:path w="49" h="24" extrusionOk="0">
                  <a:moveTo>
                    <a:pt x="1" y="24"/>
                  </a:moveTo>
                  <a:cubicBezTo>
                    <a:pt x="25" y="12"/>
                    <a:pt x="49" y="0"/>
                    <a:pt x="1"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2274;p38">
              <a:extLst>
                <a:ext uri="{FF2B5EF4-FFF2-40B4-BE49-F238E27FC236}">
                  <a16:creationId xmlns:a16="http://schemas.microsoft.com/office/drawing/2014/main" id="{78DCE15F-2D9F-916A-DA5C-38C3A1BA08C1}"/>
                </a:ext>
              </a:extLst>
            </p:cNvPr>
            <p:cNvSpPr/>
            <p:nvPr/>
          </p:nvSpPr>
          <p:spPr>
            <a:xfrm>
              <a:off x="6314175" y="2583175"/>
              <a:ext cx="2400" cy="25"/>
            </a:xfrm>
            <a:custGeom>
              <a:avLst/>
              <a:gdLst/>
              <a:ahLst/>
              <a:cxnLst/>
              <a:rect l="l" t="t" r="r" b="b"/>
              <a:pathLst>
                <a:path w="96" h="1" extrusionOk="0">
                  <a:moveTo>
                    <a:pt x="0" y="1"/>
                  </a:moveTo>
                  <a:cubicBezTo>
                    <a:pt x="96" y="1"/>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2275;p38">
              <a:extLst>
                <a:ext uri="{FF2B5EF4-FFF2-40B4-BE49-F238E27FC236}">
                  <a16:creationId xmlns:a16="http://schemas.microsoft.com/office/drawing/2014/main" id="{E0197451-FEA6-50C1-D0B4-83A4E63445EE}"/>
                </a:ext>
              </a:extLst>
            </p:cNvPr>
            <p:cNvSpPr/>
            <p:nvPr/>
          </p:nvSpPr>
          <p:spPr>
            <a:xfrm>
              <a:off x="6316850" y="2583775"/>
              <a:ext cx="1000" cy="250"/>
            </a:xfrm>
            <a:custGeom>
              <a:avLst/>
              <a:gdLst/>
              <a:ahLst/>
              <a:cxnLst/>
              <a:rect l="l" t="t" r="r" b="b"/>
              <a:pathLst>
                <a:path w="40" h="10" extrusionOk="0">
                  <a:moveTo>
                    <a:pt x="0" y="1"/>
                  </a:moveTo>
                  <a:cubicBezTo>
                    <a:pt x="18" y="7"/>
                    <a:pt x="33" y="10"/>
                    <a:pt x="36" y="10"/>
                  </a:cubicBezTo>
                  <a:cubicBezTo>
                    <a:pt x="39" y="10"/>
                    <a:pt x="30" y="7"/>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2276;p38">
              <a:extLst>
                <a:ext uri="{FF2B5EF4-FFF2-40B4-BE49-F238E27FC236}">
                  <a16:creationId xmlns:a16="http://schemas.microsoft.com/office/drawing/2014/main" id="{602F3F92-FDD2-CEFC-4644-C2FCCED31AB9}"/>
                </a:ext>
              </a:extLst>
            </p:cNvPr>
            <p:cNvSpPr/>
            <p:nvPr/>
          </p:nvSpPr>
          <p:spPr>
            <a:xfrm>
              <a:off x="6301975" y="2584675"/>
              <a:ext cx="2100" cy="1225"/>
            </a:xfrm>
            <a:custGeom>
              <a:avLst/>
              <a:gdLst/>
              <a:ahLst/>
              <a:cxnLst/>
              <a:rect l="l" t="t" r="r" b="b"/>
              <a:pathLst>
                <a:path w="84" h="49" extrusionOk="0">
                  <a:moveTo>
                    <a:pt x="0" y="48"/>
                  </a:moveTo>
                  <a:cubicBezTo>
                    <a:pt x="0" y="48"/>
                    <a:pt x="83" y="0"/>
                    <a:pt x="0" y="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2277;p38">
              <a:extLst>
                <a:ext uri="{FF2B5EF4-FFF2-40B4-BE49-F238E27FC236}">
                  <a16:creationId xmlns:a16="http://schemas.microsoft.com/office/drawing/2014/main" id="{6D932352-1B8D-52E8-C329-18FF6FC74F0B}"/>
                </a:ext>
              </a:extLst>
            </p:cNvPr>
            <p:cNvSpPr/>
            <p:nvPr/>
          </p:nvSpPr>
          <p:spPr>
            <a:xfrm>
              <a:off x="6306425" y="2585875"/>
              <a:ext cx="675" cy="700"/>
            </a:xfrm>
            <a:custGeom>
              <a:avLst/>
              <a:gdLst/>
              <a:ahLst/>
              <a:cxnLst/>
              <a:rect l="l" t="t" r="r" b="b"/>
              <a:pathLst>
                <a:path w="27" h="28" extrusionOk="0">
                  <a:moveTo>
                    <a:pt x="1" y="0"/>
                  </a:moveTo>
                  <a:lnTo>
                    <a:pt x="1" y="0"/>
                  </a:lnTo>
                  <a:cubicBezTo>
                    <a:pt x="11" y="20"/>
                    <a:pt x="19" y="28"/>
                    <a:pt x="22" y="28"/>
                  </a:cubicBezTo>
                  <a:cubicBezTo>
                    <a:pt x="26" y="28"/>
                    <a:pt x="21" y="14"/>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2278;p38">
              <a:extLst>
                <a:ext uri="{FF2B5EF4-FFF2-40B4-BE49-F238E27FC236}">
                  <a16:creationId xmlns:a16="http://schemas.microsoft.com/office/drawing/2014/main" id="{EA6033A8-6235-589F-A1E6-79DEFFE5E01E}"/>
                </a:ext>
              </a:extLst>
            </p:cNvPr>
            <p:cNvSpPr/>
            <p:nvPr/>
          </p:nvSpPr>
          <p:spPr>
            <a:xfrm>
              <a:off x="6303675" y="2587350"/>
              <a:ext cx="1600" cy="1250"/>
            </a:xfrm>
            <a:custGeom>
              <a:avLst/>
              <a:gdLst/>
              <a:ahLst/>
              <a:cxnLst/>
              <a:rect l="l" t="t" r="r" b="b"/>
              <a:pathLst>
                <a:path w="64" h="50" extrusionOk="0">
                  <a:moveTo>
                    <a:pt x="15" y="1"/>
                  </a:moveTo>
                  <a:cubicBezTo>
                    <a:pt x="24" y="18"/>
                    <a:pt x="0" y="49"/>
                    <a:pt x="7" y="49"/>
                  </a:cubicBezTo>
                  <a:cubicBezTo>
                    <a:pt x="9" y="49"/>
                    <a:pt x="15" y="45"/>
                    <a:pt x="27" y="36"/>
                  </a:cubicBezTo>
                  <a:cubicBezTo>
                    <a:pt x="27" y="24"/>
                    <a:pt x="63" y="1"/>
                    <a:pt x="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2279;p38">
              <a:extLst>
                <a:ext uri="{FF2B5EF4-FFF2-40B4-BE49-F238E27FC236}">
                  <a16:creationId xmlns:a16="http://schemas.microsoft.com/office/drawing/2014/main" id="{789ABEC3-49DC-A342-8F8A-F75B775D5A6E}"/>
                </a:ext>
              </a:extLst>
            </p:cNvPr>
            <p:cNvSpPr/>
            <p:nvPr/>
          </p:nvSpPr>
          <p:spPr>
            <a:xfrm>
              <a:off x="6290675" y="2596650"/>
              <a:ext cx="1200" cy="850"/>
            </a:xfrm>
            <a:custGeom>
              <a:avLst/>
              <a:gdLst/>
              <a:ahLst/>
              <a:cxnLst/>
              <a:rect l="l" t="t" r="r" b="b"/>
              <a:pathLst>
                <a:path w="48" h="34" extrusionOk="0">
                  <a:moveTo>
                    <a:pt x="1" y="1"/>
                  </a:moveTo>
                  <a:cubicBezTo>
                    <a:pt x="1" y="1"/>
                    <a:pt x="26" y="19"/>
                    <a:pt x="47" y="33"/>
                  </a:cubicBezTo>
                  <a:cubicBezTo>
                    <a:pt x="14" y="9"/>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2280;p38">
              <a:extLst>
                <a:ext uri="{FF2B5EF4-FFF2-40B4-BE49-F238E27FC236}">
                  <a16:creationId xmlns:a16="http://schemas.microsoft.com/office/drawing/2014/main" id="{8FC45DE1-D942-376F-F326-0F346AC479DC}"/>
                </a:ext>
              </a:extLst>
            </p:cNvPr>
            <p:cNvSpPr/>
            <p:nvPr/>
          </p:nvSpPr>
          <p:spPr>
            <a:xfrm>
              <a:off x="6292500" y="2610525"/>
              <a:ext cx="1600" cy="2050"/>
            </a:xfrm>
            <a:custGeom>
              <a:avLst/>
              <a:gdLst/>
              <a:ahLst/>
              <a:cxnLst/>
              <a:rect l="l" t="t" r="r" b="b"/>
              <a:pathLst>
                <a:path w="64" h="82" extrusionOk="0">
                  <a:moveTo>
                    <a:pt x="28" y="1"/>
                  </a:moveTo>
                  <a:cubicBezTo>
                    <a:pt x="8" y="1"/>
                    <a:pt x="0" y="51"/>
                    <a:pt x="22" y="62"/>
                  </a:cubicBezTo>
                  <a:cubicBezTo>
                    <a:pt x="34" y="76"/>
                    <a:pt x="42" y="82"/>
                    <a:pt x="46" y="82"/>
                  </a:cubicBezTo>
                  <a:cubicBezTo>
                    <a:pt x="63" y="82"/>
                    <a:pt x="37" y="2"/>
                    <a:pt x="34" y="2"/>
                  </a:cubicBezTo>
                  <a:cubicBezTo>
                    <a:pt x="34" y="2"/>
                    <a:pt x="34" y="2"/>
                    <a:pt x="34" y="2"/>
                  </a:cubicBezTo>
                  <a:cubicBezTo>
                    <a:pt x="32" y="1"/>
                    <a:pt x="30" y="1"/>
                    <a:pt x="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2281;p38">
              <a:extLst>
                <a:ext uri="{FF2B5EF4-FFF2-40B4-BE49-F238E27FC236}">
                  <a16:creationId xmlns:a16="http://schemas.microsoft.com/office/drawing/2014/main" id="{0DDBC3BC-ACDE-23D5-CC03-8E2CAC983FF2}"/>
                </a:ext>
              </a:extLst>
            </p:cNvPr>
            <p:cNvSpPr/>
            <p:nvPr/>
          </p:nvSpPr>
          <p:spPr>
            <a:xfrm>
              <a:off x="6351075" y="2608200"/>
              <a:ext cx="325" cy="1800"/>
            </a:xfrm>
            <a:custGeom>
              <a:avLst/>
              <a:gdLst/>
              <a:ahLst/>
              <a:cxnLst/>
              <a:rect l="l" t="t" r="r" b="b"/>
              <a:pathLst>
                <a:path w="13" h="72" extrusionOk="0">
                  <a:moveTo>
                    <a:pt x="1" y="71"/>
                  </a:moveTo>
                  <a:cubicBezTo>
                    <a:pt x="1" y="71"/>
                    <a:pt x="13" y="0"/>
                    <a:pt x="1" y="7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2282;p38">
              <a:extLst>
                <a:ext uri="{FF2B5EF4-FFF2-40B4-BE49-F238E27FC236}">
                  <a16:creationId xmlns:a16="http://schemas.microsoft.com/office/drawing/2014/main" id="{969ADE58-4E7B-1259-1981-F64865032C31}"/>
                </a:ext>
              </a:extLst>
            </p:cNvPr>
            <p:cNvSpPr/>
            <p:nvPr/>
          </p:nvSpPr>
          <p:spPr>
            <a:xfrm>
              <a:off x="6349900" y="2607600"/>
              <a:ext cx="600" cy="925"/>
            </a:xfrm>
            <a:custGeom>
              <a:avLst/>
              <a:gdLst/>
              <a:ahLst/>
              <a:cxnLst/>
              <a:rect l="l" t="t" r="r" b="b"/>
              <a:pathLst>
                <a:path w="24" h="37" extrusionOk="0">
                  <a:moveTo>
                    <a:pt x="0" y="0"/>
                  </a:moveTo>
                  <a:cubicBezTo>
                    <a:pt x="0" y="20"/>
                    <a:pt x="15" y="36"/>
                    <a:pt x="20" y="36"/>
                  </a:cubicBezTo>
                  <a:cubicBezTo>
                    <a:pt x="24" y="36"/>
                    <a:pt x="21" y="2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2283;p38">
              <a:extLst>
                <a:ext uri="{FF2B5EF4-FFF2-40B4-BE49-F238E27FC236}">
                  <a16:creationId xmlns:a16="http://schemas.microsoft.com/office/drawing/2014/main" id="{6DA1929A-380B-5B2F-C559-70B8C7B0AB49}"/>
                </a:ext>
              </a:extLst>
            </p:cNvPr>
            <p:cNvSpPr/>
            <p:nvPr/>
          </p:nvSpPr>
          <p:spPr>
            <a:xfrm>
              <a:off x="6299575" y="2662075"/>
              <a:ext cx="275" cy="700"/>
            </a:xfrm>
            <a:custGeom>
              <a:avLst/>
              <a:gdLst/>
              <a:ahLst/>
              <a:cxnLst/>
              <a:rect l="l" t="t" r="r" b="b"/>
              <a:pathLst>
                <a:path w="11" h="28" extrusionOk="0">
                  <a:moveTo>
                    <a:pt x="1" y="0"/>
                  </a:moveTo>
                  <a:cubicBezTo>
                    <a:pt x="6" y="20"/>
                    <a:pt x="9" y="28"/>
                    <a:pt x="10" y="28"/>
                  </a:cubicBezTo>
                  <a:cubicBezTo>
                    <a:pt x="11" y="28"/>
                    <a:pt x="8" y="14"/>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2284;p38">
              <a:extLst>
                <a:ext uri="{FF2B5EF4-FFF2-40B4-BE49-F238E27FC236}">
                  <a16:creationId xmlns:a16="http://schemas.microsoft.com/office/drawing/2014/main" id="{44802796-3664-E232-71D2-C081473511EF}"/>
                </a:ext>
              </a:extLst>
            </p:cNvPr>
            <p:cNvSpPr/>
            <p:nvPr/>
          </p:nvSpPr>
          <p:spPr>
            <a:xfrm>
              <a:off x="6308225" y="2661325"/>
              <a:ext cx="1200" cy="650"/>
            </a:xfrm>
            <a:custGeom>
              <a:avLst/>
              <a:gdLst/>
              <a:ahLst/>
              <a:cxnLst/>
              <a:rect l="l" t="t" r="r" b="b"/>
              <a:pathLst>
                <a:path w="48" h="26" extrusionOk="0">
                  <a:moveTo>
                    <a:pt x="10" y="5"/>
                  </a:moveTo>
                  <a:cubicBezTo>
                    <a:pt x="7" y="5"/>
                    <a:pt x="4" y="5"/>
                    <a:pt x="0" y="6"/>
                  </a:cubicBezTo>
                  <a:cubicBezTo>
                    <a:pt x="3" y="6"/>
                    <a:pt x="7" y="6"/>
                    <a:pt x="11" y="5"/>
                  </a:cubicBezTo>
                  <a:lnTo>
                    <a:pt x="11" y="5"/>
                  </a:lnTo>
                  <a:cubicBezTo>
                    <a:pt x="10" y="5"/>
                    <a:pt x="10" y="5"/>
                    <a:pt x="10" y="5"/>
                  </a:cubicBezTo>
                  <a:close/>
                  <a:moveTo>
                    <a:pt x="33" y="1"/>
                  </a:moveTo>
                  <a:cubicBezTo>
                    <a:pt x="26" y="1"/>
                    <a:pt x="18" y="3"/>
                    <a:pt x="11" y="5"/>
                  </a:cubicBezTo>
                  <a:lnTo>
                    <a:pt x="11" y="5"/>
                  </a:lnTo>
                  <a:cubicBezTo>
                    <a:pt x="29" y="5"/>
                    <a:pt x="40" y="25"/>
                    <a:pt x="44" y="25"/>
                  </a:cubicBezTo>
                  <a:cubicBezTo>
                    <a:pt x="47" y="25"/>
                    <a:pt x="48" y="20"/>
                    <a:pt x="48" y="6"/>
                  </a:cubicBezTo>
                  <a:cubicBezTo>
                    <a:pt x="44" y="2"/>
                    <a:pt x="39" y="1"/>
                    <a:pt x="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2285;p38">
              <a:extLst>
                <a:ext uri="{FF2B5EF4-FFF2-40B4-BE49-F238E27FC236}">
                  <a16:creationId xmlns:a16="http://schemas.microsoft.com/office/drawing/2014/main" id="{018F6A2D-37D1-9432-7BE2-BBBFA9919EDC}"/>
                </a:ext>
              </a:extLst>
            </p:cNvPr>
            <p:cNvSpPr/>
            <p:nvPr/>
          </p:nvSpPr>
          <p:spPr>
            <a:xfrm>
              <a:off x="6299425" y="2580850"/>
              <a:ext cx="400" cy="575"/>
            </a:xfrm>
            <a:custGeom>
              <a:avLst/>
              <a:gdLst/>
              <a:ahLst/>
              <a:cxnLst/>
              <a:rect l="l" t="t" r="r" b="b"/>
              <a:pathLst>
                <a:path w="16" h="23" extrusionOk="0">
                  <a:moveTo>
                    <a:pt x="4" y="0"/>
                  </a:moveTo>
                  <a:cubicBezTo>
                    <a:pt x="3" y="0"/>
                    <a:pt x="3" y="3"/>
                    <a:pt x="7" y="11"/>
                  </a:cubicBezTo>
                  <a:cubicBezTo>
                    <a:pt x="7" y="11"/>
                    <a:pt x="4" y="8"/>
                    <a:pt x="2" y="8"/>
                  </a:cubicBezTo>
                  <a:lnTo>
                    <a:pt x="2" y="8"/>
                  </a:lnTo>
                  <a:cubicBezTo>
                    <a:pt x="1" y="8"/>
                    <a:pt x="1" y="11"/>
                    <a:pt x="7" y="22"/>
                  </a:cubicBezTo>
                  <a:cubicBezTo>
                    <a:pt x="15" y="14"/>
                    <a:pt x="6" y="0"/>
                    <a:pt x="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2286;p38">
              <a:extLst>
                <a:ext uri="{FF2B5EF4-FFF2-40B4-BE49-F238E27FC236}">
                  <a16:creationId xmlns:a16="http://schemas.microsoft.com/office/drawing/2014/main" id="{3929557C-BD42-A0BC-B5DC-9713CBB43C4C}"/>
                </a:ext>
              </a:extLst>
            </p:cNvPr>
            <p:cNvSpPr/>
            <p:nvPr/>
          </p:nvSpPr>
          <p:spPr>
            <a:xfrm>
              <a:off x="6299875" y="2581025"/>
              <a:ext cx="200" cy="200"/>
            </a:xfrm>
            <a:custGeom>
              <a:avLst/>
              <a:gdLst/>
              <a:ahLst/>
              <a:cxnLst/>
              <a:rect l="l" t="t" r="r" b="b"/>
              <a:pathLst>
                <a:path w="8" h="8" extrusionOk="0">
                  <a:moveTo>
                    <a:pt x="5" y="0"/>
                  </a:moveTo>
                  <a:cubicBezTo>
                    <a:pt x="5" y="0"/>
                    <a:pt x="3" y="1"/>
                    <a:pt x="1" y="4"/>
                  </a:cubicBezTo>
                  <a:cubicBezTo>
                    <a:pt x="1" y="6"/>
                    <a:pt x="1" y="7"/>
                    <a:pt x="2" y="7"/>
                  </a:cubicBezTo>
                  <a:cubicBezTo>
                    <a:pt x="4" y="7"/>
                    <a:pt x="7" y="0"/>
                    <a:pt x="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2287;p38">
              <a:extLst>
                <a:ext uri="{FF2B5EF4-FFF2-40B4-BE49-F238E27FC236}">
                  <a16:creationId xmlns:a16="http://schemas.microsoft.com/office/drawing/2014/main" id="{48E8C4EE-D255-89A3-7ED5-810CE1457D3C}"/>
                </a:ext>
              </a:extLst>
            </p:cNvPr>
            <p:cNvSpPr/>
            <p:nvPr/>
          </p:nvSpPr>
          <p:spPr>
            <a:xfrm>
              <a:off x="6299275" y="2579650"/>
              <a:ext cx="1025" cy="275"/>
            </a:xfrm>
            <a:custGeom>
              <a:avLst/>
              <a:gdLst/>
              <a:ahLst/>
              <a:cxnLst/>
              <a:rect l="l" t="t" r="r" b="b"/>
              <a:pathLst>
                <a:path w="41" h="11" extrusionOk="0">
                  <a:moveTo>
                    <a:pt x="25" y="0"/>
                  </a:moveTo>
                  <a:cubicBezTo>
                    <a:pt x="18" y="0"/>
                    <a:pt x="9" y="3"/>
                    <a:pt x="1" y="11"/>
                  </a:cubicBezTo>
                  <a:cubicBezTo>
                    <a:pt x="41" y="11"/>
                    <a:pt x="38" y="0"/>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2288;p38">
              <a:extLst>
                <a:ext uri="{FF2B5EF4-FFF2-40B4-BE49-F238E27FC236}">
                  <a16:creationId xmlns:a16="http://schemas.microsoft.com/office/drawing/2014/main" id="{A018EEA2-FC72-9F3A-47C0-1F46A77A1D17}"/>
                </a:ext>
              </a:extLst>
            </p:cNvPr>
            <p:cNvSpPr/>
            <p:nvPr/>
          </p:nvSpPr>
          <p:spPr>
            <a:xfrm>
              <a:off x="6298100" y="2579625"/>
              <a:ext cx="325" cy="300"/>
            </a:xfrm>
            <a:custGeom>
              <a:avLst/>
              <a:gdLst/>
              <a:ahLst/>
              <a:cxnLst/>
              <a:rect l="l" t="t" r="r" b="b"/>
              <a:pathLst>
                <a:path w="13" h="12" extrusionOk="0">
                  <a:moveTo>
                    <a:pt x="0" y="0"/>
                  </a:moveTo>
                  <a:lnTo>
                    <a:pt x="12" y="12"/>
                  </a:lnTo>
                  <a:cubicBezTo>
                    <a:pt x="12" y="12"/>
                    <a:pt x="12"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2289;p38">
              <a:extLst>
                <a:ext uri="{FF2B5EF4-FFF2-40B4-BE49-F238E27FC236}">
                  <a16:creationId xmlns:a16="http://schemas.microsoft.com/office/drawing/2014/main" id="{AFE3C49A-C25E-40DD-DC4B-73A70A5FC201}"/>
                </a:ext>
              </a:extLst>
            </p:cNvPr>
            <p:cNvSpPr/>
            <p:nvPr/>
          </p:nvSpPr>
          <p:spPr>
            <a:xfrm>
              <a:off x="6298125" y="2579900"/>
              <a:ext cx="1175" cy="175"/>
            </a:xfrm>
            <a:custGeom>
              <a:avLst/>
              <a:gdLst/>
              <a:ahLst/>
              <a:cxnLst/>
              <a:rect l="l" t="t" r="r" b="b"/>
              <a:pathLst>
                <a:path w="47" h="7" extrusionOk="0">
                  <a:moveTo>
                    <a:pt x="23" y="1"/>
                  </a:moveTo>
                  <a:cubicBezTo>
                    <a:pt x="3" y="5"/>
                    <a:pt x="1" y="6"/>
                    <a:pt x="5" y="6"/>
                  </a:cubicBezTo>
                  <a:cubicBezTo>
                    <a:pt x="13" y="6"/>
                    <a:pt x="47" y="1"/>
                    <a:pt x="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2290;p38">
              <a:extLst>
                <a:ext uri="{FF2B5EF4-FFF2-40B4-BE49-F238E27FC236}">
                  <a16:creationId xmlns:a16="http://schemas.microsoft.com/office/drawing/2014/main" id="{88E639BF-28F8-9CEF-A29D-489381695ADC}"/>
                </a:ext>
              </a:extLst>
            </p:cNvPr>
            <p:cNvSpPr/>
            <p:nvPr/>
          </p:nvSpPr>
          <p:spPr>
            <a:xfrm>
              <a:off x="6298100" y="2579900"/>
              <a:ext cx="625" cy="250"/>
            </a:xfrm>
            <a:custGeom>
              <a:avLst/>
              <a:gdLst/>
              <a:ahLst/>
              <a:cxnLst/>
              <a:rect l="l" t="t" r="r" b="b"/>
              <a:pathLst>
                <a:path w="25" h="10" extrusionOk="0">
                  <a:moveTo>
                    <a:pt x="24" y="1"/>
                  </a:moveTo>
                  <a:cubicBezTo>
                    <a:pt x="6" y="7"/>
                    <a:pt x="0" y="10"/>
                    <a:pt x="2" y="10"/>
                  </a:cubicBezTo>
                  <a:cubicBezTo>
                    <a:pt x="3" y="10"/>
                    <a:pt x="12" y="7"/>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2291;p38">
              <a:extLst>
                <a:ext uri="{FF2B5EF4-FFF2-40B4-BE49-F238E27FC236}">
                  <a16:creationId xmlns:a16="http://schemas.microsoft.com/office/drawing/2014/main" id="{C1496098-5244-F8DF-D9A8-6B14BA574EC8}"/>
                </a:ext>
              </a:extLst>
            </p:cNvPr>
            <p:cNvSpPr/>
            <p:nvPr/>
          </p:nvSpPr>
          <p:spPr>
            <a:xfrm>
              <a:off x="6297800" y="2580500"/>
              <a:ext cx="1300" cy="775"/>
            </a:xfrm>
            <a:custGeom>
              <a:avLst/>
              <a:gdLst/>
              <a:ahLst/>
              <a:cxnLst/>
              <a:rect l="l" t="t" r="r" b="b"/>
              <a:pathLst>
                <a:path w="52" h="31" extrusionOk="0">
                  <a:moveTo>
                    <a:pt x="36" y="1"/>
                  </a:moveTo>
                  <a:lnTo>
                    <a:pt x="36" y="1"/>
                  </a:lnTo>
                  <a:cubicBezTo>
                    <a:pt x="36" y="9"/>
                    <a:pt x="30" y="18"/>
                    <a:pt x="18" y="18"/>
                  </a:cubicBezTo>
                  <a:cubicBezTo>
                    <a:pt x="13" y="18"/>
                    <a:pt x="7" y="16"/>
                    <a:pt x="0" y="13"/>
                  </a:cubicBezTo>
                  <a:lnTo>
                    <a:pt x="0" y="13"/>
                  </a:lnTo>
                  <a:cubicBezTo>
                    <a:pt x="9" y="26"/>
                    <a:pt x="20" y="31"/>
                    <a:pt x="28" y="31"/>
                  </a:cubicBezTo>
                  <a:cubicBezTo>
                    <a:pt x="42" y="31"/>
                    <a:pt x="51" y="16"/>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2292;p38">
              <a:extLst>
                <a:ext uri="{FF2B5EF4-FFF2-40B4-BE49-F238E27FC236}">
                  <a16:creationId xmlns:a16="http://schemas.microsoft.com/office/drawing/2014/main" id="{7BEE5363-3429-8331-D590-6DADAF887ED1}"/>
                </a:ext>
              </a:extLst>
            </p:cNvPr>
            <p:cNvSpPr/>
            <p:nvPr/>
          </p:nvSpPr>
          <p:spPr>
            <a:xfrm>
              <a:off x="6298400" y="2576975"/>
              <a:ext cx="575" cy="900"/>
            </a:xfrm>
            <a:custGeom>
              <a:avLst/>
              <a:gdLst/>
              <a:ahLst/>
              <a:cxnLst/>
              <a:rect l="l" t="t" r="r" b="b"/>
              <a:pathLst>
                <a:path w="23" h="36" extrusionOk="0">
                  <a:moveTo>
                    <a:pt x="21" y="0"/>
                  </a:moveTo>
                  <a:cubicBezTo>
                    <a:pt x="21" y="0"/>
                    <a:pt x="15" y="9"/>
                    <a:pt x="0" y="35"/>
                  </a:cubicBezTo>
                  <a:cubicBezTo>
                    <a:pt x="0" y="35"/>
                    <a:pt x="0" y="36"/>
                    <a:pt x="1" y="36"/>
                  </a:cubicBezTo>
                  <a:cubicBezTo>
                    <a:pt x="4" y="36"/>
                    <a:pt x="23" y="0"/>
                    <a:pt x="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2293;p38">
              <a:extLst>
                <a:ext uri="{FF2B5EF4-FFF2-40B4-BE49-F238E27FC236}">
                  <a16:creationId xmlns:a16="http://schemas.microsoft.com/office/drawing/2014/main" id="{13D2DF82-0215-7DB8-9581-0AC7F230628B}"/>
                </a:ext>
              </a:extLst>
            </p:cNvPr>
            <p:cNvSpPr/>
            <p:nvPr/>
          </p:nvSpPr>
          <p:spPr>
            <a:xfrm>
              <a:off x="6297500" y="2577225"/>
              <a:ext cx="625" cy="325"/>
            </a:xfrm>
            <a:custGeom>
              <a:avLst/>
              <a:gdLst/>
              <a:ahLst/>
              <a:cxnLst/>
              <a:rect l="l" t="t" r="r" b="b"/>
              <a:pathLst>
                <a:path w="25" h="13" extrusionOk="0">
                  <a:moveTo>
                    <a:pt x="1" y="1"/>
                  </a:moveTo>
                  <a:cubicBezTo>
                    <a:pt x="1" y="13"/>
                    <a:pt x="12" y="13"/>
                    <a:pt x="24" y="13"/>
                  </a:cubicBez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2294;p38">
              <a:extLst>
                <a:ext uri="{FF2B5EF4-FFF2-40B4-BE49-F238E27FC236}">
                  <a16:creationId xmlns:a16="http://schemas.microsoft.com/office/drawing/2014/main" id="{327F1F41-E1EB-B27B-5DE7-985B74A7F8F2}"/>
                </a:ext>
              </a:extLst>
            </p:cNvPr>
            <p:cNvSpPr/>
            <p:nvPr/>
          </p:nvSpPr>
          <p:spPr>
            <a:xfrm>
              <a:off x="6296600" y="2579900"/>
              <a:ext cx="1825" cy="925"/>
            </a:xfrm>
            <a:custGeom>
              <a:avLst/>
              <a:gdLst/>
              <a:ahLst/>
              <a:cxnLst/>
              <a:rect l="l" t="t" r="r" b="b"/>
              <a:pathLst>
                <a:path w="73" h="37" extrusionOk="0">
                  <a:moveTo>
                    <a:pt x="1" y="1"/>
                  </a:moveTo>
                  <a:cubicBezTo>
                    <a:pt x="25" y="13"/>
                    <a:pt x="72" y="37"/>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2295;p38">
              <a:extLst>
                <a:ext uri="{FF2B5EF4-FFF2-40B4-BE49-F238E27FC236}">
                  <a16:creationId xmlns:a16="http://schemas.microsoft.com/office/drawing/2014/main" id="{23E92EA1-374B-DED1-4A5F-F0655033214F}"/>
                </a:ext>
              </a:extLst>
            </p:cNvPr>
            <p:cNvSpPr/>
            <p:nvPr/>
          </p:nvSpPr>
          <p:spPr>
            <a:xfrm>
              <a:off x="6298475" y="2575225"/>
              <a:ext cx="825" cy="250"/>
            </a:xfrm>
            <a:custGeom>
              <a:avLst/>
              <a:gdLst/>
              <a:ahLst/>
              <a:cxnLst/>
              <a:rect l="l" t="t" r="r" b="b"/>
              <a:pathLst>
                <a:path w="33" h="10" extrusionOk="0">
                  <a:moveTo>
                    <a:pt x="2" y="0"/>
                  </a:moveTo>
                  <a:cubicBezTo>
                    <a:pt x="0" y="0"/>
                    <a:pt x="9" y="3"/>
                    <a:pt x="33" y="9"/>
                  </a:cubicBezTo>
                  <a:cubicBezTo>
                    <a:pt x="15" y="3"/>
                    <a:pt x="3" y="0"/>
                    <a:pt x="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2296;p38">
              <a:extLst>
                <a:ext uri="{FF2B5EF4-FFF2-40B4-BE49-F238E27FC236}">
                  <a16:creationId xmlns:a16="http://schemas.microsoft.com/office/drawing/2014/main" id="{4D416B8D-4148-AD24-800D-98FD4ADB1FAF}"/>
                </a:ext>
              </a:extLst>
            </p:cNvPr>
            <p:cNvSpPr/>
            <p:nvPr/>
          </p:nvSpPr>
          <p:spPr>
            <a:xfrm>
              <a:off x="6298100" y="2573375"/>
              <a:ext cx="1150" cy="350"/>
            </a:xfrm>
            <a:custGeom>
              <a:avLst/>
              <a:gdLst/>
              <a:ahLst/>
              <a:cxnLst/>
              <a:rect l="l" t="t" r="r" b="b"/>
              <a:pathLst>
                <a:path w="46" h="14" extrusionOk="0">
                  <a:moveTo>
                    <a:pt x="0" y="0"/>
                  </a:moveTo>
                  <a:cubicBezTo>
                    <a:pt x="14" y="7"/>
                    <a:pt x="40" y="14"/>
                    <a:pt x="43" y="14"/>
                  </a:cubicBezTo>
                  <a:cubicBezTo>
                    <a:pt x="45" y="14"/>
                    <a:pt x="36" y="1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2297;p38">
              <a:extLst>
                <a:ext uri="{FF2B5EF4-FFF2-40B4-BE49-F238E27FC236}">
                  <a16:creationId xmlns:a16="http://schemas.microsoft.com/office/drawing/2014/main" id="{CBB43473-1561-46C5-1A27-DF4A5DE45FFE}"/>
                </a:ext>
              </a:extLst>
            </p:cNvPr>
            <p:cNvSpPr/>
            <p:nvPr/>
          </p:nvSpPr>
          <p:spPr>
            <a:xfrm>
              <a:off x="6297500" y="2575875"/>
              <a:ext cx="775" cy="500"/>
            </a:xfrm>
            <a:custGeom>
              <a:avLst/>
              <a:gdLst/>
              <a:ahLst/>
              <a:cxnLst/>
              <a:rect l="l" t="t" r="r" b="b"/>
              <a:pathLst>
                <a:path w="31" h="20" extrusionOk="0">
                  <a:moveTo>
                    <a:pt x="30" y="0"/>
                  </a:moveTo>
                  <a:cubicBezTo>
                    <a:pt x="28" y="0"/>
                    <a:pt x="8" y="12"/>
                    <a:pt x="1" y="19"/>
                  </a:cubicBezTo>
                  <a:cubicBezTo>
                    <a:pt x="24" y="5"/>
                    <a:pt x="31" y="0"/>
                    <a:pt x="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2298;p38">
              <a:extLst>
                <a:ext uri="{FF2B5EF4-FFF2-40B4-BE49-F238E27FC236}">
                  <a16:creationId xmlns:a16="http://schemas.microsoft.com/office/drawing/2014/main" id="{B8009840-5DE7-892F-9451-1A3BD4E8E0AA}"/>
                </a:ext>
              </a:extLst>
            </p:cNvPr>
            <p:cNvSpPr/>
            <p:nvPr/>
          </p:nvSpPr>
          <p:spPr>
            <a:xfrm>
              <a:off x="6297350" y="2575750"/>
              <a:ext cx="175" cy="625"/>
            </a:xfrm>
            <a:custGeom>
              <a:avLst/>
              <a:gdLst/>
              <a:ahLst/>
              <a:cxnLst/>
              <a:rect l="l" t="t" r="r" b="b"/>
              <a:pathLst>
                <a:path w="7" h="25" extrusionOk="0">
                  <a:moveTo>
                    <a:pt x="1" y="0"/>
                  </a:moveTo>
                  <a:cubicBezTo>
                    <a:pt x="1" y="0"/>
                    <a:pt x="2" y="6"/>
                    <a:pt x="7" y="24"/>
                  </a:cubicBezTo>
                  <a:cubicBezTo>
                    <a:pt x="7" y="17"/>
                    <a:pt x="2"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2299;p38">
              <a:extLst>
                <a:ext uri="{FF2B5EF4-FFF2-40B4-BE49-F238E27FC236}">
                  <a16:creationId xmlns:a16="http://schemas.microsoft.com/office/drawing/2014/main" id="{8573C661-B4DA-A19F-0E25-39B60D0DB7F2}"/>
                </a:ext>
              </a:extLst>
            </p:cNvPr>
            <p:cNvSpPr/>
            <p:nvPr/>
          </p:nvSpPr>
          <p:spPr>
            <a:xfrm>
              <a:off x="6295425" y="2578375"/>
              <a:ext cx="1800" cy="375"/>
            </a:xfrm>
            <a:custGeom>
              <a:avLst/>
              <a:gdLst/>
              <a:ahLst/>
              <a:cxnLst/>
              <a:rect l="l" t="t" r="r" b="b"/>
              <a:pathLst>
                <a:path w="72" h="15" extrusionOk="0">
                  <a:moveTo>
                    <a:pt x="30" y="1"/>
                  </a:moveTo>
                  <a:cubicBezTo>
                    <a:pt x="20" y="1"/>
                    <a:pt x="10" y="4"/>
                    <a:pt x="0" y="14"/>
                  </a:cubicBezTo>
                  <a:cubicBezTo>
                    <a:pt x="16" y="14"/>
                    <a:pt x="27" y="9"/>
                    <a:pt x="43" y="9"/>
                  </a:cubicBezTo>
                  <a:cubicBezTo>
                    <a:pt x="50" y="9"/>
                    <a:pt x="60" y="10"/>
                    <a:pt x="72" y="14"/>
                  </a:cubicBezTo>
                  <a:cubicBezTo>
                    <a:pt x="58" y="7"/>
                    <a:pt x="44" y="1"/>
                    <a:pt x="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2300;p38">
              <a:extLst>
                <a:ext uri="{FF2B5EF4-FFF2-40B4-BE49-F238E27FC236}">
                  <a16:creationId xmlns:a16="http://schemas.microsoft.com/office/drawing/2014/main" id="{EEEC785A-3887-B167-08D9-EBCD39C84C1B}"/>
                </a:ext>
              </a:extLst>
            </p:cNvPr>
            <p:cNvSpPr/>
            <p:nvPr/>
          </p:nvSpPr>
          <p:spPr>
            <a:xfrm>
              <a:off x="6296400" y="2577100"/>
              <a:ext cx="825" cy="150"/>
            </a:xfrm>
            <a:custGeom>
              <a:avLst/>
              <a:gdLst/>
              <a:ahLst/>
              <a:cxnLst/>
              <a:rect l="l" t="t" r="r" b="b"/>
              <a:pathLst>
                <a:path w="33" h="6" extrusionOk="0">
                  <a:moveTo>
                    <a:pt x="11" y="1"/>
                  </a:moveTo>
                  <a:cubicBezTo>
                    <a:pt x="1" y="1"/>
                    <a:pt x="1" y="6"/>
                    <a:pt x="33" y="6"/>
                  </a:cubicBezTo>
                  <a:cubicBezTo>
                    <a:pt x="25" y="2"/>
                    <a:pt x="17" y="1"/>
                    <a:pt x="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2301;p38">
              <a:extLst>
                <a:ext uri="{FF2B5EF4-FFF2-40B4-BE49-F238E27FC236}">
                  <a16:creationId xmlns:a16="http://schemas.microsoft.com/office/drawing/2014/main" id="{9D39B690-B2B7-B0F6-5D08-01B19670DCF0}"/>
                </a:ext>
              </a:extLst>
            </p:cNvPr>
            <p:cNvSpPr/>
            <p:nvPr/>
          </p:nvSpPr>
          <p:spPr>
            <a:xfrm>
              <a:off x="6296100" y="2573825"/>
              <a:ext cx="1125" cy="375"/>
            </a:xfrm>
            <a:custGeom>
              <a:avLst/>
              <a:gdLst/>
              <a:ahLst/>
              <a:cxnLst/>
              <a:rect l="l" t="t" r="r" b="b"/>
              <a:pathLst>
                <a:path w="45" h="15" extrusionOk="0">
                  <a:moveTo>
                    <a:pt x="7" y="1"/>
                  </a:moveTo>
                  <a:cubicBezTo>
                    <a:pt x="1" y="1"/>
                    <a:pt x="25" y="6"/>
                    <a:pt x="33" y="6"/>
                  </a:cubicBezTo>
                  <a:cubicBezTo>
                    <a:pt x="33" y="12"/>
                    <a:pt x="36" y="15"/>
                    <a:pt x="39" y="15"/>
                  </a:cubicBezTo>
                  <a:cubicBezTo>
                    <a:pt x="42" y="15"/>
                    <a:pt x="45" y="12"/>
                    <a:pt x="45" y="6"/>
                  </a:cubicBezTo>
                  <a:cubicBezTo>
                    <a:pt x="21" y="2"/>
                    <a:pt x="10" y="1"/>
                    <a:pt x="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2302;p38">
              <a:extLst>
                <a:ext uri="{FF2B5EF4-FFF2-40B4-BE49-F238E27FC236}">
                  <a16:creationId xmlns:a16="http://schemas.microsoft.com/office/drawing/2014/main" id="{B66EEC70-64A6-AC40-5AD2-EEA9182D5A1C}"/>
                </a:ext>
              </a:extLst>
            </p:cNvPr>
            <p:cNvSpPr/>
            <p:nvPr/>
          </p:nvSpPr>
          <p:spPr>
            <a:xfrm>
              <a:off x="6296250" y="2574325"/>
              <a:ext cx="675" cy="550"/>
            </a:xfrm>
            <a:custGeom>
              <a:avLst/>
              <a:gdLst/>
              <a:ahLst/>
              <a:cxnLst/>
              <a:rect l="l" t="t" r="r" b="b"/>
              <a:pathLst>
                <a:path w="27" h="22" extrusionOk="0">
                  <a:moveTo>
                    <a:pt x="3" y="0"/>
                  </a:moveTo>
                  <a:cubicBezTo>
                    <a:pt x="0" y="0"/>
                    <a:pt x="19" y="22"/>
                    <a:pt x="27" y="22"/>
                  </a:cubicBezTo>
                  <a:cubicBezTo>
                    <a:pt x="11" y="6"/>
                    <a:pt x="4" y="0"/>
                    <a:pt x="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2303;p38">
              <a:extLst>
                <a:ext uri="{FF2B5EF4-FFF2-40B4-BE49-F238E27FC236}">
                  <a16:creationId xmlns:a16="http://schemas.microsoft.com/office/drawing/2014/main" id="{0BACFC4C-DC76-DF76-69FF-4132E2329790}"/>
                </a:ext>
              </a:extLst>
            </p:cNvPr>
            <p:cNvSpPr/>
            <p:nvPr/>
          </p:nvSpPr>
          <p:spPr>
            <a:xfrm>
              <a:off x="6296600" y="2572475"/>
              <a:ext cx="625" cy="325"/>
            </a:xfrm>
            <a:custGeom>
              <a:avLst/>
              <a:gdLst/>
              <a:ahLst/>
              <a:cxnLst/>
              <a:rect l="l" t="t" r="r" b="b"/>
              <a:pathLst>
                <a:path w="25" h="13" extrusionOk="0">
                  <a:moveTo>
                    <a:pt x="13" y="0"/>
                  </a:moveTo>
                  <a:cubicBezTo>
                    <a:pt x="13" y="0"/>
                    <a:pt x="13" y="12"/>
                    <a:pt x="1" y="12"/>
                  </a:cubicBezTo>
                  <a:cubicBezTo>
                    <a:pt x="13" y="12"/>
                    <a:pt x="25" y="0"/>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2304;p38">
              <a:extLst>
                <a:ext uri="{FF2B5EF4-FFF2-40B4-BE49-F238E27FC236}">
                  <a16:creationId xmlns:a16="http://schemas.microsoft.com/office/drawing/2014/main" id="{25C01D35-7A56-86B0-F7AC-BFC1F7726D53}"/>
                </a:ext>
              </a:extLst>
            </p:cNvPr>
            <p:cNvSpPr/>
            <p:nvPr/>
          </p:nvSpPr>
          <p:spPr>
            <a:xfrm>
              <a:off x="6297200" y="2574850"/>
              <a:ext cx="325" cy="25"/>
            </a:xfrm>
            <a:custGeom>
              <a:avLst/>
              <a:gdLst/>
              <a:ahLst/>
              <a:cxnLst/>
              <a:rect l="l" t="t" r="r" b="b"/>
              <a:pathLst>
                <a:path w="13" h="1" extrusionOk="0">
                  <a:moveTo>
                    <a:pt x="1" y="1"/>
                  </a:moveTo>
                  <a:lnTo>
                    <a:pt x="1" y="1"/>
                  </a:lnTo>
                  <a:cubicBezTo>
                    <a:pt x="13" y="1"/>
                    <a:pt x="13"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2305;p38">
              <a:extLst>
                <a:ext uri="{FF2B5EF4-FFF2-40B4-BE49-F238E27FC236}">
                  <a16:creationId xmlns:a16="http://schemas.microsoft.com/office/drawing/2014/main" id="{E7CA9519-3CDD-3E1B-B1C4-E8D80D7EB3E3}"/>
                </a:ext>
              </a:extLst>
            </p:cNvPr>
            <p:cNvSpPr/>
            <p:nvPr/>
          </p:nvSpPr>
          <p:spPr>
            <a:xfrm>
              <a:off x="6296625" y="2574650"/>
              <a:ext cx="600" cy="300"/>
            </a:xfrm>
            <a:custGeom>
              <a:avLst/>
              <a:gdLst/>
              <a:ahLst/>
              <a:cxnLst/>
              <a:rect l="l" t="t" r="r" b="b"/>
              <a:pathLst>
                <a:path w="24" h="12" extrusionOk="0">
                  <a:moveTo>
                    <a:pt x="7" y="0"/>
                  </a:moveTo>
                  <a:cubicBezTo>
                    <a:pt x="1" y="0"/>
                    <a:pt x="10" y="11"/>
                    <a:pt x="18" y="11"/>
                  </a:cubicBezTo>
                  <a:cubicBezTo>
                    <a:pt x="20" y="11"/>
                    <a:pt x="22" y="10"/>
                    <a:pt x="24" y="9"/>
                  </a:cubicBezTo>
                  <a:cubicBezTo>
                    <a:pt x="14" y="2"/>
                    <a:pt x="9" y="0"/>
                    <a:pt x="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2306;p38">
              <a:extLst>
                <a:ext uri="{FF2B5EF4-FFF2-40B4-BE49-F238E27FC236}">
                  <a16:creationId xmlns:a16="http://schemas.microsoft.com/office/drawing/2014/main" id="{C61E8A35-9348-4ED1-AFFE-E57DDD39FA5A}"/>
                </a:ext>
              </a:extLst>
            </p:cNvPr>
            <p:cNvSpPr/>
            <p:nvPr/>
          </p:nvSpPr>
          <p:spPr>
            <a:xfrm>
              <a:off x="6290650" y="2570675"/>
              <a:ext cx="5425" cy="1275"/>
            </a:xfrm>
            <a:custGeom>
              <a:avLst/>
              <a:gdLst/>
              <a:ahLst/>
              <a:cxnLst/>
              <a:rect l="l" t="t" r="r" b="b"/>
              <a:pathLst>
                <a:path w="217" h="51" extrusionOk="0">
                  <a:moveTo>
                    <a:pt x="155" y="1"/>
                  </a:moveTo>
                  <a:lnTo>
                    <a:pt x="155" y="1"/>
                  </a:lnTo>
                  <a:cubicBezTo>
                    <a:pt x="140" y="16"/>
                    <a:pt x="110" y="42"/>
                    <a:pt x="103" y="42"/>
                  </a:cubicBezTo>
                  <a:cubicBezTo>
                    <a:pt x="99" y="42"/>
                    <a:pt x="103" y="34"/>
                    <a:pt x="120" y="13"/>
                  </a:cubicBezTo>
                  <a:lnTo>
                    <a:pt x="13" y="13"/>
                  </a:lnTo>
                  <a:cubicBezTo>
                    <a:pt x="48" y="25"/>
                    <a:pt x="36" y="37"/>
                    <a:pt x="1" y="37"/>
                  </a:cubicBezTo>
                  <a:cubicBezTo>
                    <a:pt x="1" y="37"/>
                    <a:pt x="82" y="50"/>
                    <a:pt x="138" y="50"/>
                  </a:cubicBezTo>
                  <a:cubicBezTo>
                    <a:pt x="187" y="50"/>
                    <a:pt x="217" y="40"/>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2307;p38">
              <a:extLst>
                <a:ext uri="{FF2B5EF4-FFF2-40B4-BE49-F238E27FC236}">
                  <a16:creationId xmlns:a16="http://schemas.microsoft.com/office/drawing/2014/main" id="{47AEC710-DC86-A257-36DF-EA690F3E1A87}"/>
                </a:ext>
              </a:extLst>
            </p:cNvPr>
            <p:cNvSpPr/>
            <p:nvPr/>
          </p:nvSpPr>
          <p:spPr>
            <a:xfrm>
              <a:off x="6295725" y="2570675"/>
              <a:ext cx="900" cy="1225"/>
            </a:xfrm>
            <a:custGeom>
              <a:avLst/>
              <a:gdLst/>
              <a:ahLst/>
              <a:cxnLst/>
              <a:rect l="l" t="t" r="r" b="b"/>
              <a:pathLst>
                <a:path w="36" h="49" extrusionOk="0">
                  <a:moveTo>
                    <a:pt x="0" y="48"/>
                  </a:moveTo>
                  <a:cubicBezTo>
                    <a:pt x="36" y="1"/>
                    <a:pt x="36" y="1"/>
                    <a:pt x="0" y="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2308;p38">
              <a:extLst>
                <a:ext uri="{FF2B5EF4-FFF2-40B4-BE49-F238E27FC236}">
                  <a16:creationId xmlns:a16="http://schemas.microsoft.com/office/drawing/2014/main" id="{6AF4D4C4-991F-F8FA-895A-50A0B6085DE3}"/>
                </a:ext>
              </a:extLst>
            </p:cNvPr>
            <p:cNvSpPr/>
            <p:nvPr/>
          </p:nvSpPr>
          <p:spPr>
            <a:xfrm>
              <a:off x="6294225" y="2572375"/>
              <a:ext cx="2750" cy="1050"/>
            </a:xfrm>
            <a:custGeom>
              <a:avLst/>
              <a:gdLst/>
              <a:ahLst/>
              <a:cxnLst/>
              <a:rect l="l" t="t" r="r" b="b"/>
              <a:pathLst>
                <a:path w="110" h="42" extrusionOk="0">
                  <a:moveTo>
                    <a:pt x="63" y="1"/>
                  </a:moveTo>
                  <a:cubicBezTo>
                    <a:pt x="50" y="1"/>
                    <a:pt x="31" y="8"/>
                    <a:pt x="1" y="28"/>
                  </a:cubicBezTo>
                  <a:cubicBezTo>
                    <a:pt x="4" y="38"/>
                    <a:pt x="17" y="42"/>
                    <a:pt x="32" y="42"/>
                  </a:cubicBezTo>
                  <a:cubicBezTo>
                    <a:pt x="65" y="42"/>
                    <a:pt x="109" y="26"/>
                    <a:pt x="97" y="26"/>
                  </a:cubicBezTo>
                  <a:cubicBezTo>
                    <a:pt x="95" y="26"/>
                    <a:pt x="91" y="27"/>
                    <a:pt x="84" y="28"/>
                  </a:cubicBezTo>
                  <a:cubicBezTo>
                    <a:pt x="84" y="14"/>
                    <a:pt x="80" y="1"/>
                    <a:pt x="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2309;p38">
              <a:extLst>
                <a:ext uri="{FF2B5EF4-FFF2-40B4-BE49-F238E27FC236}">
                  <a16:creationId xmlns:a16="http://schemas.microsoft.com/office/drawing/2014/main" id="{0AC2460E-2603-15CF-91B4-86F6872C1E4E}"/>
                </a:ext>
              </a:extLst>
            </p:cNvPr>
            <p:cNvSpPr/>
            <p:nvPr/>
          </p:nvSpPr>
          <p:spPr>
            <a:xfrm>
              <a:off x="6293675" y="2576975"/>
              <a:ext cx="2075" cy="875"/>
            </a:xfrm>
            <a:custGeom>
              <a:avLst/>
              <a:gdLst/>
              <a:ahLst/>
              <a:cxnLst/>
              <a:rect l="l" t="t" r="r" b="b"/>
              <a:pathLst>
                <a:path w="83" h="35" extrusionOk="0">
                  <a:moveTo>
                    <a:pt x="26" y="1"/>
                  </a:moveTo>
                  <a:cubicBezTo>
                    <a:pt x="1" y="1"/>
                    <a:pt x="18" y="18"/>
                    <a:pt x="34" y="35"/>
                  </a:cubicBezTo>
                  <a:cubicBezTo>
                    <a:pt x="46" y="35"/>
                    <a:pt x="58" y="23"/>
                    <a:pt x="82" y="11"/>
                  </a:cubicBezTo>
                  <a:cubicBezTo>
                    <a:pt x="54" y="4"/>
                    <a:pt x="37" y="1"/>
                    <a:pt x="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2310;p38">
              <a:extLst>
                <a:ext uri="{FF2B5EF4-FFF2-40B4-BE49-F238E27FC236}">
                  <a16:creationId xmlns:a16="http://schemas.microsoft.com/office/drawing/2014/main" id="{D56BCD7E-1830-028F-2078-11C23BF927CB}"/>
                </a:ext>
              </a:extLst>
            </p:cNvPr>
            <p:cNvSpPr/>
            <p:nvPr/>
          </p:nvSpPr>
          <p:spPr>
            <a:xfrm>
              <a:off x="6293475" y="2577825"/>
              <a:ext cx="2050" cy="1000"/>
            </a:xfrm>
            <a:custGeom>
              <a:avLst/>
              <a:gdLst/>
              <a:ahLst/>
              <a:cxnLst/>
              <a:rect l="l" t="t" r="r" b="b"/>
              <a:pathLst>
                <a:path w="82" h="40" extrusionOk="0">
                  <a:moveTo>
                    <a:pt x="42" y="1"/>
                  </a:moveTo>
                  <a:cubicBezTo>
                    <a:pt x="1" y="24"/>
                    <a:pt x="13" y="27"/>
                    <a:pt x="26" y="27"/>
                  </a:cubicBezTo>
                  <a:cubicBezTo>
                    <a:pt x="31" y="27"/>
                    <a:pt x="35" y="27"/>
                    <a:pt x="38" y="27"/>
                  </a:cubicBezTo>
                  <a:cubicBezTo>
                    <a:pt x="44" y="27"/>
                    <a:pt x="42" y="28"/>
                    <a:pt x="19" y="36"/>
                  </a:cubicBezTo>
                  <a:cubicBezTo>
                    <a:pt x="32" y="39"/>
                    <a:pt x="42" y="39"/>
                    <a:pt x="49" y="39"/>
                  </a:cubicBezTo>
                  <a:cubicBezTo>
                    <a:pt x="81" y="39"/>
                    <a:pt x="62" y="20"/>
                    <a:pt x="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2311;p38">
              <a:extLst>
                <a:ext uri="{FF2B5EF4-FFF2-40B4-BE49-F238E27FC236}">
                  <a16:creationId xmlns:a16="http://schemas.microsoft.com/office/drawing/2014/main" id="{AF52697B-60BC-BFAE-E781-E020C2CF1B08}"/>
                </a:ext>
              </a:extLst>
            </p:cNvPr>
            <p:cNvSpPr/>
            <p:nvPr/>
          </p:nvSpPr>
          <p:spPr>
            <a:xfrm>
              <a:off x="6293925" y="25752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2312;p38">
              <a:extLst>
                <a:ext uri="{FF2B5EF4-FFF2-40B4-BE49-F238E27FC236}">
                  <a16:creationId xmlns:a16="http://schemas.microsoft.com/office/drawing/2014/main" id="{7FC70186-A7CB-240C-2443-89253C1FF60B}"/>
                </a:ext>
              </a:extLst>
            </p:cNvPr>
            <p:cNvSpPr/>
            <p:nvPr/>
          </p:nvSpPr>
          <p:spPr>
            <a:xfrm>
              <a:off x="6295900" y="2570275"/>
              <a:ext cx="1025" cy="550"/>
            </a:xfrm>
            <a:custGeom>
              <a:avLst/>
              <a:gdLst/>
              <a:ahLst/>
              <a:cxnLst/>
              <a:rect l="l" t="t" r="r" b="b"/>
              <a:pathLst>
                <a:path w="41" h="22" extrusionOk="0">
                  <a:moveTo>
                    <a:pt x="37" y="0"/>
                  </a:moveTo>
                  <a:lnTo>
                    <a:pt x="37" y="0"/>
                  </a:lnTo>
                  <a:cubicBezTo>
                    <a:pt x="36" y="0"/>
                    <a:pt x="27" y="4"/>
                    <a:pt x="5" y="17"/>
                  </a:cubicBezTo>
                  <a:cubicBezTo>
                    <a:pt x="1" y="20"/>
                    <a:pt x="1" y="22"/>
                    <a:pt x="2" y="22"/>
                  </a:cubicBezTo>
                  <a:cubicBezTo>
                    <a:pt x="7" y="22"/>
                    <a:pt x="40"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2313;p38">
              <a:extLst>
                <a:ext uri="{FF2B5EF4-FFF2-40B4-BE49-F238E27FC236}">
                  <a16:creationId xmlns:a16="http://schemas.microsoft.com/office/drawing/2014/main" id="{4AAE8B89-E225-0393-CA18-E17BF2E7799D}"/>
                </a:ext>
              </a:extLst>
            </p:cNvPr>
            <p:cNvSpPr/>
            <p:nvPr/>
          </p:nvSpPr>
          <p:spPr>
            <a:xfrm>
              <a:off x="6295725" y="2569450"/>
              <a:ext cx="800" cy="375"/>
            </a:xfrm>
            <a:custGeom>
              <a:avLst/>
              <a:gdLst/>
              <a:ahLst/>
              <a:cxnLst/>
              <a:rect l="l" t="t" r="r" b="b"/>
              <a:pathLst>
                <a:path w="32" h="15" extrusionOk="0">
                  <a:moveTo>
                    <a:pt x="29" y="0"/>
                  </a:moveTo>
                  <a:cubicBezTo>
                    <a:pt x="26" y="0"/>
                    <a:pt x="7" y="7"/>
                    <a:pt x="0" y="14"/>
                  </a:cubicBezTo>
                  <a:cubicBezTo>
                    <a:pt x="25" y="4"/>
                    <a:pt x="31" y="0"/>
                    <a:pt x="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2314;p38">
              <a:extLst>
                <a:ext uri="{FF2B5EF4-FFF2-40B4-BE49-F238E27FC236}">
                  <a16:creationId xmlns:a16="http://schemas.microsoft.com/office/drawing/2014/main" id="{4A1AE9BC-DF53-A519-B4D6-EDAC0DC9BFF5}"/>
                </a:ext>
              </a:extLst>
            </p:cNvPr>
            <p:cNvSpPr/>
            <p:nvPr/>
          </p:nvSpPr>
          <p:spPr>
            <a:xfrm>
              <a:off x="6288875" y="2544325"/>
              <a:ext cx="725" cy="775"/>
            </a:xfrm>
            <a:custGeom>
              <a:avLst/>
              <a:gdLst/>
              <a:ahLst/>
              <a:cxnLst/>
              <a:rect l="l" t="t" r="r" b="b"/>
              <a:pathLst>
                <a:path w="29" h="31" extrusionOk="0">
                  <a:moveTo>
                    <a:pt x="27" y="1"/>
                  </a:moveTo>
                  <a:cubicBezTo>
                    <a:pt x="25" y="1"/>
                    <a:pt x="15" y="9"/>
                    <a:pt x="7" y="20"/>
                  </a:cubicBezTo>
                  <a:lnTo>
                    <a:pt x="7" y="20"/>
                  </a:lnTo>
                  <a:cubicBezTo>
                    <a:pt x="10" y="19"/>
                    <a:pt x="12" y="19"/>
                    <a:pt x="12" y="19"/>
                  </a:cubicBezTo>
                  <a:cubicBezTo>
                    <a:pt x="25" y="6"/>
                    <a:pt x="29" y="1"/>
                    <a:pt x="27" y="1"/>
                  </a:cubicBezTo>
                  <a:close/>
                  <a:moveTo>
                    <a:pt x="7" y="20"/>
                  </a:moveTo>
                  <a:cubicBezTo>
                    <a:pt x="4" y="21"/>
                    <a:pt x="0" y="24"/>
                    <a:pt x="0" y="31"/>
                  </a:cubicBezTo>
                  <a:cubicBezTo>
                    <a:pt x="2" y="27"/>
                    <a:pt x="5" y="24"/>
                    <a:pt x="7" y="2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2315;p38">
              <a:extLst>
                <a:ext uri="{FF2B5EF4-FFF2-40B4-BE49-F238E27FC236}">
                  <a16:creationId xmlns:a16="http://schemas.microsoft.com/office/drawing/2014/main" id="{75718345-5971-343A-6069-2280FFC642A2}"/>
                </a:ext>
              </a:extLst>
            </p:cNvPr>
            <p:cNvSpPr/>
            <p:nvPr/>
          </p:nvSpPr>
          <p:spPr>
            <a:xfrm>
              <a:off x="6279525" y="2529250"/>
              <a:ext cx="725" cy="300"/>
            </a:xfrm>
            <a:custGeom>
              <a:avLst/>
              <a:gdLst/>
              <a:ahLst/>
              <a:cxnLst/>
              <a:rect l="l" t="t" r="r" b="b"/>
              <a:pathLst>
                <a:path w="29" h="12" extrusionOk="0">
                  <a:moveTo>
                    <a:pt x="1" y="0"/>
                  </a:moveTo>
                  <a:lnTo>
                    <a:pt x="1" y="0"/>
                  </a:lnTo>
                  <a:cubicBezTo>
                    <a:pt x="0" y="0"/>
                    <a:pt x="2" y="1"/>
                    <a:pt x="5" y="3"/>
                  </a:cubicBezTo>
                  <a:cubicBezTo>
                    <a:pt x="21" y="9"/>
                    <a:pt x="27" y="11"/>
                    <a:pt x="27" y="11"/>
                  </a:cubicBezTo>
                  <a:cubicBezTo>
                    <a:pt x="28" y="11"/>
                    <a:pt x="2"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2316;p38">
              <a:extLst>
                <a:ext uri="{FF2B5EF4-FFF2-40B4-BE49-F238E27FC236}">
                  <a16:creationId xmlns:a16="http://schemas.microsoft.com/office/drawing/2014/main" id="{95580F26-CD3B-DE44-108A-A0197B25D7E5}"/>
                </a:ext>
              </a:extLst>
            </p:cNvPr>
            <p:cNvSpPr/>
            <p:nvPr/>
          </p:nvSpPr>
          <p:spPr>
            <a:xfrm>
              <a:off x="6295125" y="25659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2317;p38">
              <a:extLst>
                <a:ext uri="{FF2B5EF4-FFF2-40B4-BE49-F238E27FC236}">
                  <a16:creationId xmlns:a16="http://schemas.microsoft.com/office/drawing/2014/main" id="{A615BBE6-D57F-A645-4051-13F3FDC92E98}"/>
                </a:ext>
              </a:extLst>
            </p:cNvPr>
            <p:cNvSpPr/>
            <p:nvPr/>
          </p:nvSpPr>
          <p:spPr>
            <a:xfrm>
              <a:off x="6266250" y="2490325"/>
              <a:ext cx="625" cy="25"/>
            </a:xfrm>
            <a:custGeom>
              <a:avLst/>
              <a:gdLst/>
              <a:ahLst/>
              <a:cxnLst/>
              <a:rect l="l" t="t" r="r" b="b"/>
              <a:pathLst>
                <a:path w="25" h="1" extrusionOk="0">
                  <a:moveTo>
                    <a:pt x="24" y="0"/>
                  </a:moveTo>
                  <a:cubicBezTo>
                    <a:pt x="0" y="0"/>
                    <a:pt x="12" y="0"/>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2318;p38">
              <a:extLst>
                <a:ext uri="{FF2B5EF4-FFF2-40B4-BE49-F238E27FC236}">
                  <a16:creationId xmlns:a16="http://schemas.microsoft.com/office/drawing/2014/main" id="{27BD0D1C-F5C2-29B4-4C0A-7077E536F5CD}"/>
                </a:ext>
              </a:extLst>
            </p:cNvPr>
            <p:cNvSpPr/>
            <p:nvPr/>
          </p:nvSpPr>
          <p:spPr>
            <a:xfrm>
              <a:off x="6278750" y="2540625"/>
              <a:ext cx="3000" cy="650"/>
            </a:xfrm>
            <a:custGeom>
              <a:avLst/>
              <a:gdLst/>
              <a:ahLst/>
              <a:cxnLst/>
              <a:rect l="l" t="t" r="r" b="b"/>
              <a:pathLst>
                <a:path w="120" h="26" extrusionOk="0">
                  <a:moveTo>
                    <a:pt x="120" y="0"/>
                  </a:moveTo>
                  <a:lnTo>
                    <a:pt x="120" y="0"/>
                  </a:lnTo>
                  <a:cubicBezTo>
                    <a:pt x="72" y="12"/>
                    <a:pt x="36" y="12"/>
                    <a:pt x="0" y="12"/>
                  </a:cubicBezTo>
                  <a:cubicBezTo>
                    <a:pt x="29" y="12"/>
                    <a:pt x="40" y="25"/>
                    <a:pt x="60" y="25"/>
                  </a:cubicBezTo>
                  <a:cubicBezTo>
                    <a:pt x="74" y="25"/>
                    <a:pt x="91" y="19"/>
                    <a:pt x="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2319;p38">
              <a:extLst>
                <a:ext uri="{FF2B5EF4-FFF2-40B4-BE49-F238E27FC236}">
                  <a16:creationId xmlns:a16="http://schemas.microsoft.com/office/drawing/2014/main" id="{DC50DF72-B2C3-A43B-3917-2CBAE8D97E26}"/>
                </a:ext>
              </a:extLst>
            </p:cNvPr>
            <p:cNvSpPr/>
            <p:nvPr/>
          </p:nvSpPr>
          <p:spPr>
            <a:xfrm>
              <a:off x="6326375" y="2462925"/>
              <a:ext cx="625" cy="25"/>
            </a:xfrm>
            <a:custGeom>
              <a:avLst/>
              <a:gdLst/>
              <a:ahLst/>
              <a:cxnLst/>
              <a:rect l="l" t="t" r="r" b="b"/>
              <a:pathLst>
                <a:path w="25" h="1" extrusionOk="0">
                  <a:moveTo>
                    <a:pt x="24" y="1"/>
                  </a:moveTo>
                  <a:cubicBezTo>
                    <a:pt x="12" y="1"/>
                    <a:pt x="12" y="1"/>
                    <a:pt x="0" y="1"/>
                  </a:cubicBezTo>
                  <a:cubicBezTo>
                    <a:pt x="12" y="1"/>
                    <a:pt x="24" y="1"/>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2320;p38">
              <a:extLst>
                <a:ext uri="{FF2B5EF4-FFF2-40B4-BE49-F238E27FC236}">
                  <a16:creationId xmlns:a16="http://schemas.microsoft.com/office/drawing/2014/main" id="{04FCF1AC-36DB-766F-A5F9-A02A527F5BE0}"/>
                </a:ext>
              </a:extLst>
            </p:cNvPr>
            <p:cNvSpPr/>
            <p:nvPr/>
          </p:nvSpPr>
          <p:spPr>
            <a:xfrm>
              <a:off x="6258200" y="2448350"/>
              <a:ext cx="96775" cy="121175"/>
            </a:xfrm>
            <a:custGeom>
              <a:avLst/>
              <a:gdLst/>
              <a:ahLst/>
              <a:cxnLst/>
              <a:rect l="l" t="t" r="r" b="b"/>
              <a:pathLst>
                <a:path w="3871" h="4847" extrusionOk="0">
                  <a:moveTo>
                    <a:pt x="3037" y="203"/>
                  </a:moveTo>
                  <a:lnTo>
                    <a:pt x="3037" y="203"/>
                  </a:lnTo>
                  <a:cubicBezTo>
                    <a:pt x="3035" y="206"/>
                    <a:pt x="3033" y="210"/>
                    <a:pt x="3031" y="213"/>
                  </a:cubicBezTo>
                  <a:lnTo>
                    <a:pt x="3031" y="213"/>
                  </a:lnTo>
                  <a:cubicBezTo>
                    <a:pt x="3033" y="210"/>
                    <a:pt x="3035" y="206"/>
                    <a:pt x="3037" y="203"/>
                  </a:cubicBezTo>
                  <a:close/>
                  <a:moveTo>
                    <a:pt x="3120" y="393"/>
                  </a:moveTo>
                  <a:lnTo>
                    <a:pt x="3120" y="393"/>
                  </a:lnTo>
                  <a:cubicBezTo>
                    <a:pt x="3120" y="415"/>
                    <a:pt x="3110" y="437"/>
                    <a:pt x="3109" y="449"/>
                  </a:cubicBezTo>
                  <a:lnTo>
                    <a:pt x="3109" y="449"/>
                  </a:lnTo>
                  <a:cubicBezTo>
                    <a:pt x="3109" y="428"/>
                    <a:pt x="3112" y="411"/>
                    <a:pt x="3120" y="393"/>
                  </a:cubicBezTo>
                  <a:close/>
                  <a:moveTo>
                    <a:pt x="1156" y="500"/>
                  </a:moveTo>
                  <a:cubicBezTo>
                    <a:pt x="1156" y="500"/>
                    <a:pt x="1156" y="500"/>
                    <a:pt x="1156" y="500"/>
                  </a:cubicBezTo>
                  <a:cubicBezTo>
                    <a:pt x="1156" y="500"/>
                    <a:pt x="1156" y="500"/>
                    <a:pt x="1156" y="500"/>
                  </a:cubicBezTo>
                  <a:close/>
                  <a:moveTo>
                    <a:pt x="2644" y="536"/>
                  </a:moveTo>
                  <a:lnTo>
                    <a:pt x="2644" y="536"/>
                  </a:lnTo>
                  <a:cubicBezTo>
                    <a:pt x="2644" y="536"/>
                    <a:pt x="2656" y="536"/>
                    <a:pt x="2668" y="548"/>
                  </a:cubicBezTo>
                  <a:cubicBezTo>
                    <a:pt x="2664" y="552"/>
                    <a:pt x="2662" y="553"/>
                    <a:pt x="2660" y="553"/>
                  </a:cubicBezTo>
                  <a:cubicBezTo>
                    <a:pt x="2655" y="553"/>
                    <a:pt x="2653" y="545"/>
                    <a:pt x="2644" y="536"/>
                  </a:cubicBezTo>
                  <a:close/>
                  <a:moveTo>
                    <a:pt x="3174" y="488"/>
                  </a:moveTo>
                  <a:cubicBezTo>
                    <a:pt x="3166" y="502"/>
                    <a:pt x="3160" y="518"/>
                    <a:pt x="3156" y="536"/>
                  </a:cubicBezTo>
                  <a:cubicBezTo>
                    <a:pt x="3156" y="536"/>
                    <a:pt x="3156" y="536"/>
                    <a:pt x="3156" y="536"/>
                  </a:cubicBezTo>
                  <a:lnTo>
                    <a:pt x="3156" y="536"/>
                  </a:lnTo>
                  <a:cubicBezTo>
                    <a:pt x="3151" y="552"/>
                    <a:pt x="3147" y="568"/>
                    <a:pt x="3144" y="584"/>
                  </a:cubicBezTo>
                  <a:cubicBezTo>
                    <a:pt x="3156" y="560"/>
                    <a:pt x="3180" y="536"/>
                    <a:pt x="3204" y="512"/>
                  </a:cubicBezTo>
                  <a:lnTo>
                    <a:pt x="3204" y="512"/>
                  </a:lnTo>
                  <a:cubicBezTo>
                    <a:pt x="3192" y="512"/>
                    <a:pt x="3168" y="524"/>
                    <a:pt x="3156" y="536"/>
                  </a:cubicBezTo>
                  <a:lnTo>
                    <a:pt x="3156" y="536"/>
                  </a:lnTo>
                  <a:cubicBezTo>
                    <a:pt x="3161" y="520"/>
                    <a:pt x="3167" y="504"/>
                    <a:pt x="3174" y="488"/>
                  </a:cubicBezTo>
                  <a:close/>
                  <a:moveTo>
                    <a:pt x="2156" y="608"/>
                  </a:moveTo>
                  <a:lnTo>
                    <a:pt x="2156" y="608"/>
                  </a:lnTo>
                  <a:cubicBezTo>
                    <a:pt x="2156" y="609"/>
                    <a:pt x="2155" y="611"/>
                    <a:pt x="2155" y="612"/>
                  </a:cubicBezTo>
                  <a:lnTo>
                    <a:pt x="2155" y="612"/>
                  </a:lnTo>
                  <a:cubicBezTo>
                    <a:pt x="2156" y="611"/>
                    <a:pt x="2156" y="609"/>
                    <a:pt x="2156" y="608"/>
                  </a:cubicBezTo>
                  <a:close/>
                  <a:moveTo>
                    <a:pt x="2643" y="618"/>
                  </a:moveTo>
                  <a:cubicBezTo>
                    <a:pt x="2643" y="619"/>
                    <a:pt x="2643" y="620"/>
                    <a:pt x="2644" y="620"/>
                  </a:cubicBezTo>
                  <a:cubicBezTo>
                    <a:pt x="2644" y="619"/>
                    <a:pt x="2643" y="619"/>
                    <a:pt x="2643" y="618"/>
                  </a:cubicBezTo>
                  <a:close/>
                  <a:moveTo>
                    <a:pt x="2162" y="717"/>
                  </a:moveTo>
                  <a:cubicBezTo>
                    <a:pt x="2164" y="720"/>
                    <a:pt x="2166" y="723"/>
                    <a:pt x="2168" y="727"/>
                  </a:cubicBezTo>
                  <a:cubicBezTo>
                    <a:pt x="2166" y="723"/>
                    <a:pt x="2164" y="720"/>
                    <a:pt x="2162" y="717"/>
                  </a:cubicBezTo>
                  <a:close/>
                  <a:moveTo>
                    <a:pt x="1271" y="832"/>
                  </a:moveTo>
                  <a:lnTo>
                    <a:pt x="1271" y="832"/>
                  </a:lnTo>
                  <a:cubicBezTo>
                    <a:pt x="1274" y="833"/>
                    <a:pt x="1275" y="834"/>
                    <a:pt x="1275" y="834"/>
                  </a:cubicBezTo>
                  <a:cubicBezTo>
                    <a:pt x="1274" y="833"/>
                    <a:pt x="1273" y="832"/>
                    <a:pt x="1271" y="832"/>
                  </a:cubicBezTo>
                  <a:close/>
                  <a:moveTo>
                    <a:pt x="3585" y="810"/>
                  </a:moveTo>
                  <a:cubicBezTo>
                    <a:pt x="3585" y="821"/>
                    <a:pt x="3585" y="830"/>
                    <a:pt x="3586" y="838"/>
                  </a:cubicBezTo>
                  <a:lnTo>
                    <a:pt x="3586" y="838"/>
                  </a:lnTo>
                  <a:cubicBezTo>
                    <a:pt x="3591" y="835"/>
                    <a:pt x="3590" y="827"/>
                    <a:pt x="3585" y="810"/>
                  </a:cubicBezTo>
                  <a:close/>
                  <a:moveTo>
                    <a:pt x="61" y="1000"/>
                  </a:moveTo>
                  <a:cubicBezTo>
                    <a:pt x="61" y="1000"/>
                    <a:pt x="61" y="1000"/>
                    <a:pt x="60" y="1001"/>
                  </a:cubicBezTo>
                  <a:cubicBezTo>
                    <a:pt x="65" y="1014"/>
                    <a:pt x="71" y="1020"/>
                    <a:pt x="78" y="1022"/>
                  </a:cubicBezTo>
                  <a:lnTo>
                    <a:pt x="78" y="1022"/>
                  </a:lnTo>
                  <a:cubicBezTo>
                    <a:pt x="69" y="1008"/>
                    <a:pt x="64" y="1000"/>
                    <a:pt x="61" y="1000"/>
                  </a:cubicBezTo>
                  <a:close/>
                  <a:moveTo>
                    <a:pt x="834" y="1145"/>
                  </a:moveTo>
                  <a:lnTo>
                    <a:pt x="834" y="1145"/>
                  </a:lnTo>
                  <a:cubicBezTo>
                    <a:pt x="826" y="1151"/>
                    <a:pt x="822" y="1155"/>
                    <a:pt x="822" y="1155"/>
                  </a:cubicBezTo>
                  <a:cubicBezTo>
                    <a:pt x="828" y="1152"/>
                    <a:pt x="832" y="1149"/>
                    <a:pt x="834" y="1145"/>
                  </a:cubicBezTo>
                  <a:close/>
                  <a:moveTo>
                    <a:pt x="241" y="1535"/>
                  </a:moveTo>
                  <a:cubicBezTo>
                    <a:pt x="240" y="1536"/>
                    <a:pt x="239" y="1536"/>
                    <a:pt x="239" y="1536"/>
                  </a:cubicBezTo>
                  <a:cubicBezTo>
                    <a:pt x="240" y="1536"/>
                    <a:pt x="241" y="1535"/>
                    <a:pt x="241" y="1535"/>
                  </a:cubicBezTo>
                  <a:close/>
                  <a:moveTo>
                    <a:pt x="263" y="1667"/>
                  </a:moveTo>
                  <a:lnTo>
                    <a:pt x="263" y="1667"/>
                  </a:lnTo>
                  <a:cubicBezTo>
                    <a:pt x="268" y="1673"/>
                    <a:pt x="274" y="1678"/>
                    <a:pt x="279" y="1682"/>
                  </a:cubicBezTo>
                  <a:lnTo>
                    <a:pt x="279" y="1682"/>
                  </a:lnTo>
                  <a:cubicBezTo>
                    <a:pt x="278" y="1677"/>
                    <a:pt x="273" y="1672"/>
                    <a:pt x="263" y="1667"/>
                  </a:cubicBezTo>
                  <a:close/>
                  <a:moveTo>
                    <a:pt x="279" y="1835"/>
                  </a:moveTo>
                  <a:cubicBezTo>
                    <a:pt x="277" y="1838"/>
                    <a:pt x="276" y="1842"/>
                    <a:pt x="275" y="1846"/>
                  </a:cubicBezTo>
                  <a:cubicBezTo>
                    <a:pt x="277" y="1842"/>
                    <a:pt x="278" y="1839"/>
                    <a:pt x="279" y="1835"/>
                  </a:cubicBezTo>
                  <a:close/>
                  <a:moveTo>
                    <a:pt x="370" y="2322"/>
                  </a:moveTo>
                  <a:cubicBezTo>
                    <a:pt x="370" y="2326"/>
                    <a:pt x="371" y="2327"/>
                    <a:pt x="374" y="2327"/>
                  </a:cubicBezTo>
                  <a:cubicBezTo>
                    <a:pt x="378" y="2327"/>
                    <a:pt x="386" y="2322"/>
                    <a:pt x="394" y="2322"/>
                  </a:cubicBezTo>
                  <a:close/>
                  <a:moveTo>
                    <a:pt x="525" y="2655"/>
                  </a:moveTo>
                  <a:cubicBezTo>
                    <a:pt x="521" y="2655"/>
                    <a:pt x="514" y="2657"/>
                    <a:pt x="506" y="2659"/>
                  </a:cubicBezTo>
                  <a:lnTo>
                    <a:pt x="506" y="2659"/>
                  </a:lnTo>
                  <a:cubicBezTo>
                    <a:pt x="520" y="2655"/>
                    <a:pt x="525" y="2655"/>
                    <a:pt x="525" y="2655"/>
                  </a:cubicBezTo>
                  <a:close/>
                  <a:moveTo>
                    <a:pt x="506" y="2659"/>
                  </a:moveTo>
                  <a:lnTo>
                    <a:pt x="506" y="2659"/>
                  </a:lnTo>
                  <a:cubicBezTo>
                    <a:pt x="499" y="2661"/>
                    <a:pt x="490" y="2663"/>
                    <a:pt x="477" y="2667"/>
                  </a:cubicBezTo>
                  <a:lnTo>
                    <a:pt x="477" y="2667"/>
                  </a:lnTo>
                  <a:cubicBezTo>
                    <a:pt x="477" y="2667"/>
                    <a:pt x="492" y="2662"/>
                    <a:pt x="506" y="2659"/>
                  </a:cubicBezTo>
                  <a:close/>
                  <a:moveTo>
                    <a:pt x="811" y="3275"/>
                  </a:moveTo>
                  <a:cubicBezTo>
                    <a:pt x="811" y="3287"/>
                    <a:pt x="811" y="3287"/>
                    <a:pt x="811" y="3298"/>
                  </a:cubicBezTo>
                  <a:cubicBezTo>
                    <a:pt x="799" y="3298"/>
                    <a:pt x="799" y="3287"/>
                    <a:pt x="811" y="3275"/>
                  </a:cubicBezTo>
                  <a:close/>
                  <a:moveTo>
                    <a:pt x="3323" y="0"/>
                  </a:moveTo>
                  <a:cubicBezTo>
                    <a:pt x="3323" y="36"/>
                    <a:pt x="3311" y="12"/>
                    <a:pt x="3275" y="60"/>
                  </a:cubicBezTo>
                  <a:lnTo>
                    <a:pt x="3287" y="12"/>
                  </a:lnTo>
                  <a:lnTo>
                    <a:pt x="3287" y="12"/>
                  </a:lnTo>
                  <a:cubicBezTo>
                    <a:pt x="3263" y="36"/>
                    <a:pt x="3251" y="84"/>
                    <a:pt x="3239" y="119"/>
                  </a:cubicBezTo>
                  <a:cubicBezTo>
                    <a:pt x="3239" y="108"/>
                    <a:pt x="3235" y="103"/>
                    <a:pt x="3228" y="103"/>
                  </a:cubicBezTo>
                  <a:cubicBezTo>
                    <a:pt x="3199" y="103"/>
                    <a:pt x="3120" y="193"/>
                    <a:pt x="3120" y="250"/>
                  </a:cubicBezTo>
                  <a:cubicBezTo>
                    <a:pt x="3120" y="233"/>
                    <a:pt x="3117" y="224"/>
                    <a:pt x="3111" y="224"/>
                  </a:cubicBezTo>
                  <a:cubicBezTo>
                    <a:pt x="3105" y="224"/>
                    <a:pt x="3097" y="233"/>
                    <a:pt x="3085" y="250"/>
                  </a:cubicBezTo>
                  <a:cubicBezTo>
                    <a:pt x="3073" y="239"/>
                    <a:pt x="3073" y="227"/>
                    <a:pt x="3073" y="203"/>
                  </a:cubicBezTo>
                  <a:cubicBezTo>
                    <a:pt x="3061" y="239"/>
                    <a:pt x="3061" y="262"/>
                    <a:pt x="3049" y="286"/>
                  </a:cubicBezTo>
                  <a:cubicBezTo>
                    <a:pt x="3028" y="265"/>
                    <a:pt x="3016" y="243"/>
                    <a:pt x="3031" y="213"/>
                  </a:cubicBezTo>
                  <a:lnTo>
                    <a:pt x="3031" y="213"/>
                  </a:lnTo>
                  <a:cubicBezTo>
                    <a:pt x="2979" y="291"/>
                    <a:pt x="2790" y="350"/>
                    <a:pt x="2740" y="350"/>
                  </a:cubicBezTo>
                  <a:cubicBezTo>
                    <a:pt x="2732" y="350"/>
                    <a:pt x="2727" y="349"/>
                    <a:pt x="2727" y="346"/>
                  </a:cubicBezTo>
                  <a:cubicBezTo>
                    <a:pt x="2720" y="322"/>
                    <a:pt x="2701" y="288"/>
                    <a:pt x="2683" y="288"/>
                  </a:cubicBezTo>
                  <a:cubicBezTo>
                    <a:pt x="2674" y="288"/>
                    <a:pt x="2664" y="297"/>
                    <a:pt x="2656" y="322"/>
                  </a:cubicBezTo>
                  <a:cubicBezTo>
                    <a:pt x="2644" y="298"/>
                    <a:pt x="2644" y="286"/>
                    <a:pt x="2656" y="262"/>
                  </a:cubicBezTo>
                  <a:lnTo>
                    <a:pt x="2656" y="262"/>
                  </a:lnTo>
                  <a:cubicBezTo>
                    <a:pt x="2644" y="262"/>
                    <a:pt x="2596" y="405"/>
                    <a:pt x="2596" y="405"/>
                  </a:cubicBezTo>
                  <a:cubicBezTo>
                    <a:pt x="2584" y="375"/>
                    <a:pt x="2569" y="364"/>
                    <a:pt x="2551" y="364"/>
                  </a:cubicBezTo>
                  <a:cubicBezTo>
                    <a:pt x="2516" y="364"/>
                    <a:pt x="2472" y="404"/>
                    <a:pt x="2426" y="404"/>
                  </a:cubicBezTo>
                  <a:cubicBezTo>
                    <a:pt x="2404" y="404"/>
                    <a:pt x="2381" y="395"/>
                    <a:pt x="2358" y="369"/>
                  </a:cubicBezTo>
                  <a:lnTo>
                    <a:pt x="2358" y="369"/>
                  </a:lnTo>
                  <a:cubicBezTo>
                    <a:pt x="2370" y="393"/>
                    <a:pt x="2358" y="417"/>
                    <a:pt x="2346" y="429"/>
                  </a:cubicBezTo>
                  <a:cubicBezTo>
                    <a:pt x="2325" y="407"/>
                    <a:pt x="2315" y="401"/>
                    <a:pt x="2312" y="399"/>
                  </a:cubicBezTo>
                  <a:lnTo>
                    <a:pt x="2312" y="399"/>
                  </a:lnTo>
                  <a:cubicBezTo>
                    <a:pt x="2309" y="373"/>
                    <a:pt x="2231" y="318"/>
                    <a:pt x="2275" y="274"/>
                  </a:cubicBezTo>
                  <a:cubicBezTo>
                    <a:pt x="2251" y="274"/>
                    <a:pt x="2239" y="298"/>
                    <a:pt x="2239" y="322"/>
                  </a:cubicBezTo>
                  <a:cubicBezTo>
                    <a:pt x="2239" y="298"/>
                    <a:pt x="2239" y="286"/>
                    <a:pt x="2239" y="262"/>
                  </a:cubicBezTo>
                  <a:cubicBezTo>
                    <a:pt x="2238" y="258"/>
                    <a:pt x="2235" y="256"/>
                    <a:pt x="2230" y="256"/>
                  </a:cubicBezTo>
                  <a:cubicBezTo>
                    <a:pt x="2205" y="256"/>
                    <a:pt x="2139" y="327"/>
                    <a:pt x="2141" y="334"/>
                  </a:cubicBezTo>
                  <a:lnTo>
                    <a:pt x="2141" y="334"/>
                  </a:lnTo>
                  <a:cubicBezTo>
                    <a:pt x="2134" y="334"/>
                    <a:pt x="2128" y="335"/>
                    <a:pt x="2121" y="335"/>
                  </a:cubicBezTo>
                  <a:cubicBezTo>
                    <a:pt x="1940" y="335"/>
                    <a:pt x="1659" y="208"/>
                    <a:pt x="1465" y="48"/>
                  </a:cubicBezTo>
                  <a:cubicBezTo>
                    <a:pt x="1430" y="72"/>
                    <a:pt x="1418" y="239"/>
                    <a:pt x="1453" y="310"/>
                  </a:cubicBezTo>
                  <a:cubicBezTo>
                    <a:pt x="1382" y="322"/>
                    <a:pt x="1227" y="453"/>
                    <a:pt x="1192" y="489"/>
                  </a:cubicBezTo>
                  <a:cubicBezTo>
                    <a:pt x="1203" y="500"/>
                    <a:pt x="1227" y="500"/>
                    <a:pt x="1239" y="512"/>
                  </a:cubicBezTo>
                  <a:cubicBezTo>
                    <a:pt x="1234" y="512"/>
                    <a:pt x="1214" y="508"/>
                    <a:pt x="1200" y="508"/>
                  </a:cubicBezTo>
                  <a:cubicBezTo>
                    <a:pt x="1181" y="508"/>
                    <a:pt x="1170" y="515"/>
                    <a:pt x="1203" y="548"/>
                  </a:cubicBezTo>
                  <a:cubicBezTo>
                    <a:pt x="1180" y="536"/>
                    <a:pt x="1156" y="524"/>
                    <a:pt x="1156" y="500"/>
                  </a:cubicBezTo>
                  <a:cubicBezTo>
                    <a:pt x="1156" y="500"/>
                    <a:pt x="1144" y="572"/>
                    <a:pt x="1156" y="572"/>
                  </a:cubicBezTo>
                  <a:cubicBezTo>
                    <a:pt x="1144" y="572"/>
                    <a:pt x="1144" y="560"/>
                    <a:pt x="1144" y="560"/>
                  </a:cubicBezTo>
                  <a:cubicBezTo>
                    <a:pt x="1144" y="570"/>
                    <a:pt x="1142" y="574"/>
                    <a:pt x="1139" y="574"/>
                  </a:cubicBezTo>
                  <a:cubicBezTo>
                    <a:pt x="1136" y="574"/>
                    <a:pt x="1132" y="567"/>
                    <a:pt x="1132" y="560"/>
                  </a:cubicBezTo>
                  <a:cubicBezTo>
                    <a:pt x="1126" y="554"/>
                    <a:pt x="1123" y="548"/>
                    <a:pt x="1119" y="548"/>
                  </a:cubicBezTo>
                  <a:cubicBezTo>
                    <a:pt x="1114" y="548"/>
                    <a:pt x="1108" y="554"/>
                    <a:pt x="1096" y="572"/>
                  </a:cubicBezTo>
                  <a:cubicBezTo>
                    <a:pt x="1108" y="596"/>
                    <a:pt x="1120" y="620"/>
                    <a:pt x="1144" y="643"/>
                  </a:cubicBezTo>
                  <a:cubicBezTo>
                    <a:pt x="1124" y="631"/>
                    <a:pt x="1107" y="626"/>
                    <a:pt x="1092" y="626"/>
                  </a:cubicBezTo>
                  <a:cubicBezTo>
                    <a:pt x="1008" y="626"/>
                    <a:pt x="982" y="781"/>
                    <a:pt x="988" y="797"/>
                  </a:cubicBezTo>
                  <a:lnTo>
                    <a:pt x="988" y="797"/>
                  </a:lnTo>
                  <a:cubicBezTo>
                    <a:pt x="953" y="762"/>
                    <a:pt x="917" y="739"/>
                    <a:pt x="870" y="739"/>
                  </a:cubicBezTo>
                  <a:cubicBezTo>
                    <a:pt x="870" y="762"/>
                    <a:pt x="870" y="798"/>
                    <a:pt x="882" y="822"/>
                  </a:cubicBezTo>
                  <a:cubicBezTo>
                    <a:pt x="877" y="823"/>
                    <a:pt x="872" y="823"/>
                    <a:pt x="866" y="823"/>
                  </a:cubicBezTo>
                  <a:cubicBezTo>
                    <a:pt x="840" y="823"/>
                    <a:pt x="808" y="813"/>
                    <a:pt x="782" y="813"/>
                  </a:cubicBezTo>
                  <a:cubicBezTo>
                    <a:pt x="751" y="813"/>
                    <a:pt x="727" y="828"/>
                    <a:pt x="727" y="893"/>
                  </a:cubicBezTo>
                  <a:cubicBezTo>
                    <a:pt x="703" y="881"/>
                    <a:pt x="691" y="870"/>
                    <a:pt x="668" y="846"/>
                  </a:cubicBezTo>
                  <a:cubicBezTo>
                    <a:pt x="621" y="930"/>
                    <a:pt x="530" y="992"/>
                    <a:pt x="430" y="992"/>
                  </a:cubicBezTo>
                  <a:cubicBezTo>
                    <a:pt x="403" y="992"/>
                    <a:pt x="375" y="987"/>
                    <a:pt x="346" y="977"/>
                  </a:cubicBezTo>
                  <a:cubicBezTo>
                    <a:pt x="358" y="965"/>
                    <a:pt x="382" y="953"/>
                    <a:pt x="394" y="929"/>
                  </a:cubicBezTo>
                  <a:cubicBezTo>
                    <a:pt x="346" y="881"/>
                    <a:pt x="215" y="703"/>
                    <a:pt x="299" y="560"/>
                  </a:cubicBezTo>
                  <a:cubicBezTo>
                    <a:pt x="292" y="557"/>
                    <a:pt x="285" y="555"/>
                    <a:pt x="278" y="555"/>
                  </a:cubicBezTo>
                  <a:cubicBezTo>
                    <a:pt x="261" y="555"/>
                    <a:pt x="244" y="563"/>
                    <a:pt x="227" y="572"/>
                  </a:cubicBezTo>
                  <a:cubicBezTo>
                    <a:pt x="227" y="549"/>
                    <a:pt x="280" y="464"/>
                    <a:pt x="207" y="464"/>
                  </a:cubicBezTo>
                  <a:cubicBezTo>
                    <a:pt x="202" y="464"/>
                    <a:pt x="197" y="464"/>
                    <a:pt x="191" y="465"/>
                  </a:cubicBezTo>
                  <a:cubicBezTo>
                    <a:pt x="1" y="512"/>
                    <a:pt x="72" y="620"/>
                    <a:pt x="49" y="691"/>
                  </a:cubicBezTo>
                  <a:cubicBezTo>
                    <a:pt x="49" y="701"/>
                    <a:pt x="49" y="848"/>
                    <a:pt x="49" y="858"/>
                  </a:cubicBezTo>
                  <a:cubicBezTo>
                    <a:pt x="65" y="847"/>
                    <a:pt x="73" y="841"/>
                    <a:pt x="76" y="841"/>
                  </a:cubicBezTo>
                  <a:lnTo>
                    <a:pt x="76" y="841"/>
                  </a:lnTo>
                  <a:cubicBezTo>
                    <a:pt x="79" y="841"/>
                    <a:pt x="74" y="850"/>
                    <a:pt x="60" y="870"/>
                  </a:cubicBezTo>
                  <a:cubicBezTo>
                    <a:pt x="72" y="858"/>
                    <a:pt x="96" y="846"/>
                    <a:pt x="108" y="834"/>
                  </a:cubicBezTo>
                  <a:lnTo>
                    <a:pt x="108" y="834"/>
                  </a:lnTo>
                  <a:cubicBezTo>
                    <a:pt x="96" y="881"/>
                    <a:pt x="84" y="929"/>
                    <a:pt x="60" y="965"/>
                  </a:cubicBezTo>
                  <a:cubicBezTo>
                    <a:pt x="72" y="977"/>
                    <a:pt x="120" y="977"/>
                    <a:pt x="120" y="989"/>
                  </a:cubicBezTo>
                  <a:cubicBezTo>
                    <a:pt x="106" y="1009"/>
                    <a:pt x="92" y="1022"/>
                    <a:pt x="81" y="1022"/>
                  </a:cubicBezTo>
                  <a:cubicBezTo>
                    <a:pt x="80" y="1022"/>
                    <a:pt x="79" y="1022"/>
                    <a:pt x="78" y="1022"/>
                  </a:cubicBezTo>
                  <a:lnTo>
                    <a:pt x="78" y="1022"/>
                  </a:lnTo>
                  <a:cubicBezTo>
                    <a:pt x="123" y="1098"/>
                    <a:pt x="237" y="1348"/>
                    <a:pt x="189" y="1348"/>
                  </a:cubicBezTo>
                  <a:cubicBezTo>
                    <a:pt x="186" y="1348"/>
                    <a:pt x="183" y="1347"/>
                    <a:pt x="180" y="1346"/>
                  </a:cubicBezTo>
                  <a:lnTo>
                    <a:pt x="180" y="1346"/>
                  </a:lnTo>
                  <a:cubicBezTo>
                    <a:pt x="251" y="1417"/>
                    <a:pt x="275" y="1358"/>
                    <a:pt x="310" y="1417"/>
                  </a:cubicBezTo>
                  <a:cubicBezTo>
                    <a:pt x="296" y="1411"/>
                    <a:pt x="285" y="1408"/>
                    <a:pt x="276" y="1408"/>
                  </a:cubicBezTo>
                  <a:cubicBezTo>
                    <a:pt x="220" y="1408"/>
                    <a:pt x="257" y="1517"/>
                    <a:pt x="241" y="1535"/>
                  </a:cubicBezTo>
                  <a:lnTo>
                    <a:pt x="241" y="1535"/>
                  </a:lnTo>
                  <a:cubicBezTo>
                    <a:pt x="252" y="1526"/>
                    <a:pt x="305" y="1486"/>
                    <a:pt x="332" y="1486"/>
                  </a:cubicBezTo>
                  <a:cubicBezTo>
                    <a:pt x="343" y="1486"/>
                    <a:pt x="349" y="1493"/>
                    <a:pt x="346" y="1512"/>
                  </a:cubicBezTo>
                  <a:cubicBezTo>
                    <a:pt x="346" y="1550"/>
                    <a:pt x="249" y="1656"/>
                    <a:pt x="268" y="1656"/>
                  </a:cubicBezTo>
                  <a:cubicBezTo>
                    <a:pt x="273" y="1656"/>
                    <a:pt x="286" y="1649"/>
                    <a:pt x="310" y="1632"/>
                  </a:cubicBezTo>
                  <a:cubicBezTo>
                    <a:pt x="346" y="1632"/>
                    <a:pt x="370" y="1655"/>
                    <a:pt x="382" y="1691"/>
                  </a:cubicBezTo>
                  <a:lnTo>
                    <a:pt x="346" y="1691"/>
                  </a:lnTo>
                  <a:cubicBezTo>
                    <a:pt x="346" y="1703"/>
                    <a:pt x="346" y="1703"/>
                    <a:pt x="346" y="1715"/>
                  </a:cubicBezTo>
                  <a:cubicBezTo>
                    <a:pt x="319" y="1706"/>
                    <a:pt x="298" y="1697"/>
                    <a:pt x="279" y="1682"/>
                  </a:cubicBezTo>
                  <a:lnTo>
                    <a:pt x="279" y="1682"/>
                  </a:lnTo>
                  <a:cubicBezTo>
                    <a:pt x="281" y="1689"/>
                    <a:pt x="272" y="1696"/>
                    <a:pt x="251" y="1703"/>
                  </a:cubicBezTo>
                  <a:cubicBezTo>
                    <a:pt x="260" y="1702"/>
                    <a:pt x="267" y="1701"/>
                    <a:pt x="273" y="1701"/>
                  </a:cubicBezTo>
                  <a:cubicBezTo>
                    <a:pt x="320" y="1701"/>
                    <a:pt x="269" y="1740"/>
                    <a:pt x="322" y="1751"/>
                  </a:cubicBezTo>
                  <a:cubicBezTo>
                    <a:pt x="287" y="1763"/>
                    <a:pt x="275" y="1763"/>
                    <a:pt x="310" y="1774"/>
                  </a:cubicBezTo>
                  <a:lnTo>
                    <a:pt x="275" y="1774"/>
                  </a:lnTo>
                  <a:cubicBezTo>
                    <a:pt x="275" y="1795"/>
                    <a:pt x="283" y="1815"/>
                    <a:pt x="279" y="1835"/>
                  </a:cubicBezTo>
                  <a:lnTo>
                    <a:pt x="279" y="1835"/>
                  </a:lnTo>
                  <a:cubicBezTo>
                    <a:pt x="289" y="1808"/>
                    <a:pt x="302" y="1798"/>
                    <a:pt x="334" y="1798"/>
                  </a:cubicBezTo>
                  <a:cubicBezTo>
                    <a:pt x="382" y="1834"/>
                    <a:pt x="251" y="1858"/>
                    <a:pt x="287" y="1905"/>
                  </a:cubicBezTo>
                  <a:cubicBezTo>
                    <a:pt x="287" y="1893"/>
                    <a:pt x="299" y="1882"/>
                    <a:pt x="310" y="1882"/>
                  </a:cubicBezTo>
                  <a:lnTo>
                    <a:pt x="310" y="1882"/>
                  </a:lnTo>
                  <a:cubicBezTo>
                    <a:pt x="299" y="1965"/>
                    <a:pt x="430" y="1941"/>
                    <a:pt x="418" y="2013"/>
                  </a:cubicBezTo>
                  <a:cubicBezTo>
                    <a:pt x="404" y="2019"/>
                    <a:pt x="397" y="2021"/>
                    <a:pt x="391" y="2021"/>
                  </a:cubicBezTo>
                  <a:cubicBezTo>
                    <a:pt x="382" y="2021"/>
                    <a:pt x="379" y="2016"/>
                    <a:pt x="368" y="2016"/>
                  </a:cubicBezTo>
                  <a:cubicBezTo>
                    <a:pt x="361" y="2016"/>
                    <a:pt x="351" y="2018"/>
                    <a:pt x="334" y="2024"/>
                  </a:cubicBezTo>
                  <a:cubicBezTo>
                    <a:pt x="322" y="2024"/>
                    <a:pt x="382" y="2072"/>
                    <a:pt x="418" y="2096"/>
                  </a:cubicBezTo>
                  <a:cubicBezTo>
                    <a:pt x="406" y="2096"/>
                    <a:pt x="406" y="2108"/>
                    <a:pt x="406" y="2120"/>
                  </a:cubicBezTo>
                  <a:cubicBezTo>
                    <a:pt x="348" y="2110"/>
                    <a:pt x="399" y="2093"/>
                    <a:pt x="383" y="2093"/>
                  </a:cubicBezTo>
                  <a:cubicBezTo>
                    <a:pt x="379" y="2093"/>
                    <a:pt x="372" y="2094"/>
                    <a:pt x="358" y="2096"/>
                  </a:cubicBezTo>
                  <a:cubicBezTo>
                    <a:pt x="346" y="2108"/>
                    <a:pt x="346" y="2132"/>
                    <a:pt x="358" y="2144"/>
                  </a:cubicBezTo>
                  <a:cubicBezTo>
                    <a:pt x="358" y="2134"/>
                    <a:pt x="363" y="2130"/>
                    <a:pt x="369" y="2130"/>
                  </a:cubicBezTo>
                  <a:cubicBezTo>
                    <a:pt x="387" y="2130"/>
                    <a:pt x="421" y="2155"/>
                    <a:pt x="430" y="2155"/>
                  </a:cubicBezTo>
                  <a:cubicBezTo>
                    <a:pt x="421" y="2164"/>
                    <a:pt x="412" y="2197"/>
                    <a:pt x="386" y="2197"/>
                  </a:cubicBezTo>
                  <a:cubicBezTo>
                    <a:pt x="376" y="2197"/>
                    <a:pt x="363" y="2192"/>
                    <a:pt x="346" y="2179"/>
                  </a:cubicBezTo>
                  <a:lnTo>
                    <a:pt x="346" y="2179"/>
                  </a:lnTo>
                  <a:cubicBezTo>
                    <a:pt x="370" y="2227"/>
                    <a:pt x="382" y="2274"/>
                    <a:pt x="394" y="2322"/>
                  </a:cubicBezTo>
                  <a:cubicBezTo>
                    <a:pt x="406" y="2358"/>
                    <a:pt x="406" y="2405"/>
                    <a:pt x="406" y="2453"/>
                  </a:cubicBezTo>
                  <a:cubicBezTo>
                    <a:pt x="430" y="2441"/>
                    <a:pt x="453" y="2441"/>
                    <a:pt x="489" y="2441"/>
                  </a:cubicBezTo>
                  <a:cubicBezTo>
                    <a:pt x="477" y="2465"/>
                    <a:pt x="465" y="2477"/>
                    <a:pt x="441" y="2477"/>
                  </a:cubicBezTo>
                  <a:cubicBezTo>
                    <a:pt x="477" y="2477"/>
                    <a:pt x="501" y="2501"/>
                    <a:pt x="489" y="2536"/>
                  </a:cubicBezTo>
                  <a:cubicBezTo>
                    <a:pt x="489" y="2536"/>
                    <a:pt x="457" y="2526"/>
                    <a:pt x="426" y="2526"/>
                  </a:cubicBezTo>
                  <a:cubicBezTo>
                    <a:pt x="410" y="2526"/>
                    <a:pt x="394" y="2528"/>
                    <a:pt x="382" y="2536"/>
                  </a:cubicBezTo>
                  <a:cubicBezTo>
                    <a:pt x="388" y="2536"/>
                    <a:pt x="393" y="2535"/>
                    <a:pt x="397" y="2535"/>
                  </a:cubicBezTo>
                  <a:cubicBezTo>
                    <a:pt x="462" y="2535"/>
                    <a:pt x="433" y="2600"/>
                    <a:pt x="486" y="2600"/>
                  </a:cubicBezTo>
                  <a:cubicBezTo>
                    <a:pt x="494" y="2600"/>
                    <a:pt x="502" y="2599"/>
                    <a:pt x="513" y="2596"/>
                  </a:cubicBezTo>
                  <a:lnTo>
                    <a:pt x="513" y="2596"/>
                  </a:lnTo>
                  <a:cubicBezTo>
                    <a:pt x="513" y="2608"/>
                    <a:pt x="501" y="2620"/>
                    <a:pt x="501" y="2620"/>
                  </a:cubicBezTo>
                  <a:cubicBezTo>
                    <a:pt x="501" y="2620"/>
                    <a:pt x="513" y="2632"/>
                    <a:pt x="525" y="2655"/>
                  </a:cubicBezTo>
                  <a:cubicBezTo>
                    <a:pt x="549" y="2691"/>
                    <a:pt x="584" y="2739"/>
                    <a:pt x="620" y="2751"/>
                  </a:cubicBezTo>
                  <a:cubicBezTo>
                    <a:pt x="599" y="2751"/>
                    <a:pt x="590" y="2755"/>
                    <a:pt x="594" y="2761"/>
                  </a:cubicBezTo>
                  <a:lnTo>
                    <a:pt x="594" y="2761"/>
                  </a:lnTo>
                  <a:cubicBezTo>
                    <a:pt x="589" y="2759"/>
                    <a:pt x="583" y="2758"/>
                    <a:pt x="578" y="2758"/>
                  </a:cubicBezTo>
                  <a:cubicBezTo>
                    <a:pt x="563" y="2758"/>
                    <a:pt x="550" y="2767"/>
                    <a:pt x="537" y="2786"/>
                  </a:cubicBezTo>
                  <a:cubicBezTo>
                    <a:pt x="561" y="2786"/>
                    <a:pt x="572" y="2810"/>
                    <a:pt x="561" y="2834"/>
                  </a:cubicBezTo>
                  <a:cubicBezTo>
                    <a:pt x="513" y="2834"/>
                    <a:pt x="525" y="2834"/>
                    <a:pt x="489" y="2894"/>
                  </a:cubicBezTo>
                  <a:cubicBezTo>
                    <a:pt x="513" y="2858"/>
                    <a:pt x="549" y="2834"/>
                    <a:pt x="584" y="2834"/>
                  </a:cubicBezTo>
                  <a:cubicBezTo>
                    <a:pt x="584" y="2834"/>
                    <a:pt x="561" y="2822"/>
                    <a:pt x="572" y="2810"/>
                  </a:cubicBezTo>
                  <a:cubicBezTo>
                    <a:pt x="620" y="2810"/>
                    <a:pt x="596" y="2822"/>
                    <a:pt x="584" y="2834"/>
                  </a:cubicBezTo>
                  <a:cubicBezTo>
                    <a:pt x="549" y="2917"/>
                    <a:pt x="632" y="2929"/>
                    <a:pt x="549" y="2977"/>
                  </a:cubicBezTo>
                  <a:cubicBezTo>
                    <a:pt x="549" y="2977"/>
                    <a:pt x="715" y="2977"/>
                    <a:pt x="632" y="3060"/>
                  </a:cubicBezTo>
                  <a:cubicBezTo>
                    <a:pt x="668" y="3072"/>
                    <a:pt x="787" y="3120"/>
                    <a:pt x="668" y="3167"/>
                  </a:cubicBezTo>
                  <a:cubicBezTo>
                    <a:pt x="751" y="3203"/>
                    <a:pt x="739" y="3179"/>
                    <a:pt x="739" y="3239"/>
                  </a:cubicBezTo>
                  <a:cubicBezTo>
                    <a:pt x="755" y="3223"/>
                    <a:pt x="777" y="3218"/>
                    <a:pt x="801" y="3218"/>
                  </a:cubicBezTo>
                  <a:cubicBezTo>
                    <a:pt x="849" y="3218"/>
                    <a:pt x="902" y="3239"/>
                    <a:pt x="918" y="3239"/>
                  </a:cubicBezTo>
                  <a:cubicBezTo>
                    <a:pt x="918" y="3239"/>
                    <a:pt x="834" y="3263"/>
                    <a:pt x="822" y="3263"/>
                  </a:cubicBezTo>
                  <a:cubicBezTo>
                    <a:pt x="849" y="3243"/>
                    <a:pt x="857" y="3234"/>
                    <a:pt x="843" y="3234"/>
                  </a:cubicBezTo>
                  <a:cubicBezTo>
                    <a:pt x="832" y="3234"/>
                    <a:pt x="806" y="3240"/>
                    <a:pt x="763" y="3251"/>
                  </a:cubicBezTo>
                  <a:cubicBezTo>
                    <a:pt x="787" y="3251"/>
                    <a:pt x="763" y="3275"/>
                    <a:pt x="727" y="3287"/>
                  </a:cubicBezTo>
                  <a:cubicBezTo>
                    <a:pt x="727" y="3287"/>
                    <a:pt x="882" y="3370"/>
                    <a:pt x="906" y="3406"/>
                  </a:cubicBezTo>
                  <a:cubicBezTo>
                    <a:pt x="763" y="3406"/>
                    <a:pt x="846" y="3406"/>
                    <a:pt x="739" y="3394"/>
                  </a:cubicBezTo>
                  <a:lnTo>
                    <a:pt x="739" y="3394"/>
                  </a:lnTo>
                  <a:cubicBezTo>
                    <a:pt x="787" y="3441"/>
                    <a:pt x="811" y="3394"/>
                    <a:pt x="763" y="3453"/>
                  </a:cubicBezTo>
                  <a:cubicBezTo>
                    <a:pt x="772" y="3450"/>
                    <a:pt x="781" y="3449"/>
                    <a:pt x="789" y="3449"/>
                  </a:cubicBezTo>
                  <a:cubicBezTo>
                    <a:pt x="815" y="3449"/>
                    <a:pt x="837" y="3462"/>
                    <a:pt x="846" y="3489"/>
                  </a:cubicBezTo>
                  <a:cubicBezTo>
                    <a:pt x="846" y="3489"/>
                    <a:pt x="804" y="3658"/>
                    <a:pt x="898" y="3658"/>
                  </a:cubicBezTo>
                  <a:cubicBezTo>
                    <a:pt x="904" y="3658"/>
                    <a:pt x="911" y="3657"/>
                    <a:pt x="918" y="3656"/>
                  </a:cubicBezTo>
                  <a:lnTo>
                    <a:pt x="918" y="3656"/>
                  </a:lnTo>
                  <a:cubicBezTo>
                    <a:pt x="894" y="3668"/>
                    <a:pt x="870" y="3668"/>
                    <a:pt x="834" y="3679"/>
                  </a:cubicBezTo>
                  <a:cubicBezTo>
                    <a:pt x="906" y="3679"/>
                    <a:pt x="989" y="3691"/>
                    <a:pt x="1061" y="3691"/>
                  </a:cubicBezTo>
                  <a:cubicBezTo>
                    <a:pt x="1120" y="3632"/>
                    <a:pt x="1108" y="3632"/>
                    <a:pt x="1061" y="3596"/>
                  </a:cubicBezTo>
                  <a:cubicBezTo>
                    <a:pt x="1014" y="3573"/>
                    <a:pt x="1092" y="3346"/>
                    <a:pt x="1030" y="3346"/>
                  </a:cubicBezTo>
                  <a:cubicBezTo>
                    <a:pt x="1028" y="3346"/>
                    <a:pt x="1027" y="3346"/>
                    <a:pt x="1025" y="3346"/>
                  </a:cubicBezTo>
                  <a:cubicBezTo>
                    <a:pt x="1049" y="3334"/>
                    <a:pt x="1108" y="3275"/>
                    <a:pt x="1025" y="3263"/>
                  </a:cubicBezTo>
                  <a:cubicBezTo>
                    <a:pt x="1042" y="3254"/>
                    <a:pt x="1053" y="3246"/>
                    <a:pt x="1066" y="3246"/>
                  </a:cubicBezTo>
                  <a:cubicBezTo>
                    <a:pt x="1071" y="3246"/>
                    <a:pt x="1077" y="3247"/>
                    <a:pt x="1084" y="3251"/>
                  </a:cubicBezTo>
                  <a:cubicBezTo>
                    <a:pt x="1072" y="3227"/>
                    <a:pt x="930" y="3203"/>
                    <a:pt x="930" y="3203"/>
                  </a:cubicBezTo>
                  <a:cubicBezTo>
                    <a:pt x="1037" y="3132"/>
                    <a:pt x="822" y="3060"/>
                    <a:pt x="894" y="2941"/>
                  </a:cubicBezTo>
                  <a:lnTo>
                    <a:pt x="894" y="2941"/>
                  </a:lnTo>
                  <a:cubicBezTo>
                    <a:pt x="877" y="2950"/>
                    <a:pt x="860" y="2958"/>
                    <a:pt x="848" y="2958"/>
                  </a:cubicBezTo>
                  <a:cubicBezTo>
                    <a:pt x="842" y="2958"/>
                    <a:pt x="838" y="2957"/>
                    <a:pt x="834" y="2953"/>
                  </a:cubicBezTo>
                  <a:cubicBezTo>
                    <a:pt x="858" y="2882"/>
                    <a:pt x="834" y="2906"/>
                    <a:pt x="834" y="2894"/>
                  </a:cubicBezTo>
                  <a:lnTo>
                    <a:pt x="834" y="2894"/>
                  </a:lnTo>
                  <a:cubicBezTo>
                    <a:pt x="836" y="2894"/>
                    <a:pt x="838" y="2894"/>
                    <a:pt x="839" y="2894"/>
                  </a:cubicBezTo>
                  <a:cubicBezTo>
                    <a:pt x="868" y="2894"/>
                    <a:pt x="882" y="2807"/>
                    <a:pt x="926" y="2807"/>
                  </a:cubicBezTo>
                  <a:cubicBezTo>
                    <a:pt x="931" y="2807"/>
                    <a:pt x="936" y="2808"/>
                    <a:pt x="942" y="2810"/>
                  </a:cubicBezTo>
                  <a:cubicBezTo>
                    <a:pt x="935" y="2796"/>
                    <a:pt x="928" y="2791"/>
                    <a:pt x="916" y="2791"/>
                  </a:cubicBezTo>
                  <a:cubicBezTo>
                    <a:pt x="907" y="2791"/>
                    <a:pt x="897" y="2793"/>
                    <a:pt x="882" y="2798"/>
                  </a:cubicBezTo>
                  <a:cubicBezTo>
                    <a:pt x="882" y="2798"/>
                    <a:pt x="811" y="2370"/>
                    <a:pt x="715" y="2358"/>
                  </a:cubicBezTo>
                  <a:cubicBezTo>
                    <a:pt x="739" y="2310"/>
                    <a:pt x="763" y="2298"/>
                    <a:pt x="680" y="2263"/>
                  </a:cubicBezTo>
                  <a:cubicBezTo>
                    <a:pt x="721" y="2191"/>
                    <a:pt x="673" y="1970"/>
                    <a:pt x="591" y="1970"/>
                  </a:cubicBezTo>
                  <a:cubicBezTo>
                    <a:pt x="578" y="1970"/>
                    <a:pt x="564" y="1975"/>
                    <a:pt x="549" y="1989"/>
                  </a:cubicBezTo>
                  <a:cubicBezTo>
                    <a:pt x="584" y="1905"/>
                    <a:pt x="596" y="1679"/>
                    <a:pt x="584" y="1643"/>
                  </a:cubicBezTo>
                  <a:lnTo>
                    <a:pt x="584" y="1643"/>
                  </a:lnTo>
                  <a:cubicBezTo>
                    <a:pt x="572" y="1643"/>
                    <a:pt x="549" y="1655"/>
                    <a:pt x="537" y="1667"/>
                  </a:cubicBezTo>
                  <a:cubicBezTo>
                    <a:pt x="537" y="1657"/>
                    <a:pt x="589" y="1603"/>
                    <a:pt x="551" y="1603"/>
                  </a:cubicBezTo>
                  <a:cubicBezTo>
                    <a:pt x="545" y="1603"/>
                    <a:pt x="537" y="1604"/>
                    <a:pt x="525" y="1608"/>
                  </a:cubicBezTo>
                  <a:cubicBezTo>
                    <a:pt x="539" y="1594"/>
                    <a:pt x="549" y="1588"/>
                    <a:pt x="559" y="1588"/>
                  </a:cubicBezTo>
                  <a:cubicBezTo>
                    <a:pt x="567" y="1588"/>
                    <a:pt x="574" y="1591"/>
                    <a:pt x="584" y="1596"/>
                  </a:cubicBezTo>
                  <a:cubicBezTo>
                    <a:pt x="584" y="1596"/>
                    <a:pt x="543" y="1554"/>
                    <a:pt x="529" y="1554"/>
                  </a:cubicBezTo>
                  <a:cubicBezTo>
                    <a:pt x="526" y="1554"/>
                    <a:pt x="525" y="1556"/>
                    <a:pt x="525" y="1560"/>
                  </a:cubicBezTo>
                  <a:cubicBezTo>
                    <a:pt x="525" y="1548"/>
                    <a:pt x="525" y="1548"/>
                    <a:pt x="537" y="1536"/>
                  </a:cubicBezTo>
                  <a:cubicBezTo>
                    <a:pt x="549" y="1524"/>
                    <a:pt x="561" y="1536"/>
                    <a:pt x="549" y="1489"/>
                  </a:cubicBezTo>
                  <a:cubicBezTo>
                    <a:pt x="518" y="1489"/>
                    <a:pt x="487" y="1489"/>
                    <a:pt x="472" y="1496"/>
                  </a:cubicBezTo>
                  <a:lnTo>
                    <a:pt x="472" y="1496"/>
                  </a:lnTo>
                  <a:cubicBezTo>
                    <a:pt x="588" y="1412"/>
                    <a:pt x="370" y="1274"/>
                    <a:pt x="370" y="1274"/>
                  </a:cubicBezTo>
                  <a:cubicBezTo>
                    <a:pt x="513" y="1251"/>
                    <a:pt x="501" y="1251"/>
                    <a:pt x="691" y="1215"/>
                  </a:cubicBezTo>
                  <a:cubicBezTo>
                    <a:pt x="668" y="1192"/>
                    <a:pt x="660" y="1179"/>
                    <a:pt x="670" y="1179"/>
                  </a:cubicBezTo>
                  <a:cubicBezTo>
                    <a:pt x="676" y="1179"/>
                    <a:pt x="687" y="1183"/>
                    <a:pt x="703" y="1191"/>
                  </a:cubicBezTo>
                  <a:cubicBezTo>
                    <a:pt x="680" y="1179"/>
                    <a:pt x="668" y="1167"/>
                    <a:pt x="644" y="1155"/>
                  </a:cubicBezTo>
                  <a:cubicBezTo>
                    <a:pt x="691" y="1155"/>
                    <a:pt x="739" y="1155"/>
                    <a:pt x="787" y="1167"/>
                  </a:cubicBezTo>
                  <a:cubicBezTo>
                    <a:pt x="799" y="1167"/>
                    <a:pt x="787" y="1120"/>
                    <a:pt x="787" y="1120"/>
                  </a:cubicBezTo>
                  <a:cubicBezTo>
                    <a:pt x="822" y="1120"/>
                    <a:pt x="838" y="1133"/>
                    <a:pt x="834" y="1145"/>
                  </a:cubicBezTo>
                  <a:lnTo>
                    <a:pt x="834" y="1145"/>
                  </a:lnTo>
                  <a:cubicBezTo>
                    <a:pt x="880" y="1101"/>
                    <a:pt x="1057" y="938"/>
                    <a:pt x="1107" y="938"/>
                  </a:cubicBezTo>
                  <a:cubicBezTo>
                    <a:pt x="1115" y="938"/>
                    <a:pt x="1120" y="942"/>
                    <a:pt x="1120" y="953"/>
                  </a:cubicBezTo>
                  <a:cubicBezTo>
                    <a:pt x="1144" y="870"/>
                    <a:pt x="1096" y="870"/>
                    <a:pt x="1132" y="810"/>
                  </a:cubicBezTo>
                  <a:lnTo>
                    <a:pt x="1132" y="810"/>
                  </a:lnTo>
                  <a:cubicBezTo>
                    <a:pt x="1132" y="851"/>
                    <a:pt x="1145" y="864"/>
                    <a:pt x="1163" y="864"/>
                  </a:cubicBezTo>
                  <a:cubicBezTo>
                    <a:pt x="1192" y="864"/>
                    <a:pt x="1236" y="831"/>
                    <a:pt x="1263" y="831"/>
                  </a:cubicBezTo>
                  <a:cubicBezTo>
                    <a:pt x="1266" y="831"/>
                    <a:pt x="1269" y="831"/>
                    <a:pt x="1271" y="832"/>
                  </a:cubicBezTo>
                  <a:lnTo>
                    <a:pt x="1271" y="832"/>
                  </a:lnTo>
                  <a:cubicBezTo>
                    <a:pt x="1249" y="821"/>
                    <a:pt x="1139" y="761"/>
                    <a:pt x="1203" y="750"/>
                  </a:cubicBezTo>
                  <a:lnTo>
                    <a:pt x="1203" y="750"/>
                  </a:lnTo>
                  <a:cubicBezTo>
                    <a:pt x="1192" y="756"/>
                    <a:pt x="1236" y="759"/>
                    <a:pt x="1281" y="759"/>
                  </a:cubicBezTo>
                  <a:cubicBezTo>
                    <a:pt x="1325" y="759"/>
                    <a:pt x="1370" y="756"/>
                    <a:pt x="1358" y="750"/>
                  </a:cubicBezTo>
                  <a:cubicBezTo>
                    <a:pt x="1344" y="723"/>
                    <a:pt x="1339" y="715"/>
                    <a:pt x="1337" y="715"/>
                  </a:cubicBezTo>
                  <a:cubicBezTo>
                    <a:pt x="1334" y="715"/>
                    <a:pt x="1336" y="728"/>
                    <a:pt x="1328" y="728"/>
                  </a:cubicBezTo>
                  <a:cubicBezTo>
                    <a:pt x="1327" y="728"/>
                    <a:pt x="1325" y="728"/>
                    <a:pt x="1323" y="727"/>
                  </a:cubicBezTo>
                  <a:cubicBezTo>
                    <a:pt x="1311" y="691"/>
                    <a:pt x="1311" y="655"/>
                    <a:pt x="1346" y="631"/>
                  </a:cubicBezTo>
                  <a:cubicBezTo>
                    <a:pt x="1346" y="643"/>
                    <a:pt x="1358" y="655"/>
                    <a:pt x="1358" y="667"/>
                  </a:cubicBezTo>
                  <a:cubicBezTo>
                    <a:pt x="1358" y="655"/>
                    <a:pt x="1370" y="655"/>
                    <a:pt x="1382" y="655"/>
                  </a:cubicBezTo>
                  <a:cubicBezTo>
                    <a:pt x="1394" y="691"/>
                    <a:pt x="1382" y="727"/>
                    <a:pt x="1370" y="750"/>
                  </a:cubicBezTo>
                  <a:cubicBezTo>
                    <a:pt x="1377" y="737"/>
                    <a:pt x="1384" y="731"/>
                    <a:pt x="1391" y="731"/>
                  </a:cubicBezTo>
                  <a:cubicBezTo>
                    <a:pt x="1396" y="731"/>
                    <a:pt x="1401" y="734"/>
                    <a:pt x="1406" y="739"/>
                  </a:cubicBezTo>
                  <a:cubicBezTo>
                    <a:pt x="1370" y="667"/>
                    <a:pt x="1442" y="715"/>
                    <a:pt x="1418" y="655"/>
                  </a:cubicBezTo>
                  <a:lnTo>
                    <a:pt x="1418" y="655"/>
                  </a:lnTo>
                  <a:cubicBezTo>
                    <a:pt x="1430" y="673"/>
                    <a:pt x="1439" y="682"/>
                    <a:pt x="1445" y="682"/>
                  </a:cubicBezTo>
                  <a:cubicBezTo>
                    <a:pt x="1451" y="682"/>
                    <a:pt x="1453" y="673"/>
                    <a:pt x="1453" y="655"/>
                  </a:cubicBezTo>
                  <a:cubicBezTo>
                    <a:pt x="1453" y="667"/>
                    <a:pt x="1465" y="679"/>
                    <a:pt x="1465" y="691"/>
                  </a:cubicBezTo>
                  <a:cubicBezTo>
                    <a:pt x="1489" y="667"/>
                    <a:pt x="1501" y="655"/>
                    <a:pt x="1525" y="643"/>
                  </a:cubicBezTo>
                  <a:lnTo>
                    <a:pt x="1525" y="643"/>
                  </a:lnTo>
                  <a:cubicBezTo>
                    <a:pt x="1515" y="648"/>
                    <a:pt x="1505" y="651"/>
                    <a:pt x="1495" y="651"/>
                  </a:cubicBezTo>
                  <a:cubicBezTo>
                    <a:pt x="1481" y="651"/>
                    <a:pt x="1467" y="645"/>
                    <a:pt x="1453" y="631"/>
                  </a:cubicBezTo>
                  <a:cubicBezTo>
                    <a:pt x="1458" y="606"/>
                    <a:pt x="1469" y="599"/>
                    <a:pt x="1484" y="599"/>
                  </a:cubicBezTo>
                  <a:cubicBezTo>
                    <a:pt x="1505" y="599"/>
                    <a:pt x="1532" y="613"/>
                    <a:pt x="1554" y="613"/>
                  </a:cubicBezTo>
                  <a:cubicBezTo>
                    <a:pt x="1561" y="613"/>
                    <a:pt x="1567" y="611"/>
                    <a:pt x="1573" y="608"/>
                  </a:cubicBezTo>
                  <a:cubicBezTo>
                    <a:pt x="1553" y="608"/>
                    <a:pt x="1508" y="566"/>
                    <a:pt x="1542" y="566"/>
                  </a:cubicBezTo>
                  <a:cubicBezTo>
                    <a:pt x="1549" y="566"/>
                    <a:pt x="1559" y="568"/>
                    <a:pt x="1573" y="572"/>
                  </a:cubicBezTo>
                  <a:cubicBezTo>
                    <a:pt x="1561" y="548"/>
                    <a:pt x="1537" y="501"/>
                    <a:pt x="1537" y="500"/>
                  </a:cubicBezTo>
                  <a:lnTo>
                    <a:pt x="1537" y="500"/>
                  </a:lnTo>
                  <a:cubicBezTo>
                    <a:pt x="1561" y="518"/>
                    <a:pt x="1571" y="525"/>
                    <a:pt x="1574" y="525"/>
                  </a:cubicBezTo>
                  <a:cubicBezTo>
                    <a:pt x="1582" y="525"/>
                    <a:pt x="1522" y="465"/>
                    <a:pt x="1549" y="465"/>
                  </a:cubicBezTo>
                  <a:lnTo>
                    <a:pt x="1549" y="465"/>
                  </a:lnTo>
                  <a:cubicBezTo>
                    <a:pt x="1608" y="512"/>
                    <a:pt x="1561" y="489"/>
                    <a:pt x="1596" y="536"/>
                  </a:cubicBezTo>
                  <a:cubicBezTo>
                    <a:pt x="1608" y="502"/>
                    <a:pt x="1597" y="479"/>
                    <a:pt x="1586" y="445"/>
                  </a:cubicBezTo>
                  <a:lnTo>
                    <a:pt x="1586" y="445"/>
                  </a:lnTo>
                  <a:cubicBezTo>
                    <a:pt x="1586" y="446"/>
                    <a:pt x="1587" y="446"/>
                    <a:pt x="1588" y="446"/>
                  </a:cubicBezTo>
                  <a:cubicBezTo>
                    <a:pt x="1590" y="446"/>
                    <a:pt x="1592" y="445"/>
                    <a:pt x="1596" y="441"/>
                  </a:cubicBezTo>
                  <a:cubicBezTo>
                    <a:pt x="1596" y="465"/>
                    <a:pt x="1620" y="512"/>
                    <a:pt x="1620" y="524"/>
                  </a:cubicBezTo>
                  <a:cubicBezTo>
                    <a:pt x="1620" y="507"/>
                    <a:pt x="1620" y="496"/>
                    <a:pt x="1620" y="481"/>
                  </a:cubicBezTo>
                  <a:cubicBezTo>
                    <a:pt x="1620" y="481"/>
                    <a:pt x="1620" y="472"/>
                    <a:pt x="1620" y="453"/>
                  </a:cubicBezTo>
                  <a:cubicBezTo>
                    <a:pt x="1636" y="526"/>
                    <a:pt x="1642" y="549"/>
                    <a:pt x="1647" y="549"/>
                  </a:cubicBezTo>
                  <a:cubicBezTo>
                    <a:pt x="1649" y="549"/>
                    <a:pt x="1652" y="544"/>
                    <a:pt x="1656" y="536"/>
                  </a:cubicBezTo>
                  <a:cubicBezTo>
                    <a:pt x="1656" y="548"/>
                    <a:pt x="1656" y="548"/>
                    <a:pt x="1656" y="560"/>
                  </a:cubicBezTo>
                  <a:cubicBezTo>
                    <a:pt x="1656" y="548"/>
                    <a:pt x="1668" y="524"/>
                    <a:pt x="1668" y="512"/>
                  </a:cubicBezTo>
                  <a:cubicBezTo>
                    <a:pt x="1692" y="536"/>
                    <a:pt x="1715" y="584"/>
                    <a:pt x="1727" y="584"/>
                  </a:cubicBezTo>
                  <a:cubicBezTo>
                    <a:pt x="1727" y="560"/>
                    <a:pt x="1751" y="536"/>
                    <a:pt x="1763" y="512"/>
                  </a:cubicBezTo>
                  <a:cubicBezTo>
                    <a:pt x="1787" y="536"/>
                    <a:pt x="1787" y="548"/>
                    <a:pt x="1775" y="572"/>
                  </a:cubicBezTo>
                  <a:cubicBezTo>
                    <a:pt x="1788" y="552"/>
                    <a:pt x="1801" y="543"/>
                    <a:pt x="1816" y="543"/>
                  </a:cubicBezTo>
                  <a:cubicBezTo>
                    <a:pt x="1829" y="543"/>
                    <a:pt x="1842" y="549"/>
                    <a:pt x="1858" y="560"/>
                  </a:cubicBezTo>
                  <a:cubicBezTo>
                    <a:pt x="1846" y="560"/>
                    <a:pt x="1787" y="620"/>
                    <a:pt x="1799" y="655"/>
                  </a:cubicBezTo>
                  <a:cubicBezTo>
                    <a:pt x="1808" y="623"/>
                    <a:pt x="1823" y="617"/>
                    <a:pt x="1840" y="617"/>
                  </a:cubicBezTo>
                  <a:cubicBezTo>
                    <a:pt x="1848" y="617"/>
                    <a:pt x="1856" y="618"/>
                    <a:pt x="1864" y="618"/>
                  </a:cubicBezTo>
                  <a:cubicBezTo>
                    <a:pt x="1883" y="618"/>
                    <a:pt x="1903" y="612"/>
                    <a:pt x="1918" y="572"/>
                  </a:cubicBezTo>
                  <a:cubicBezTo>
                    <a:pt x="1918" y="584"/>
                    <a:pt x="1930" y="584"/>
                    <a:pt x="1930" y="596"/>
                  </a:cubicBezTo>
                  <a:cubicBezTo>
                    <a:pt x="1954" y="584"/>
                    <a:pt x="2061" y="584"/>
                    <a:pt x="2096" y="548"/>
                  </a:cubicBezTo>
                  <a:lnTo>
                    <a:pt x="2096" y="548"/>
                  </a:lnTo>
                  <a:cubicBezTo>
                    <a:pt x="2090" y="568"/>
                    <a:pt x="2087" y="577"/>
                    <a:pt x="2092" y="577"/>
                  </a:cubicBezTo>
                  <a:cubicBezTo>
                    <a:pt x="2093" y="577"/>
                    <a:pt x="2094" y="576"/>
                    <a:pt x="2096" y="575"/>
                  </a:cubicBezTo>
                  <a:lnTo>
                    <a:pt x="2096" y="575"/>
                  </a:lnTo>
                  <a:cubicBezTo>
                    <a:pt x="2081" y="592"/>
                    <a:pt x="2079" y="618"/>
                    <a:pt x="2096" y="643"/>
                  </a:cubicBezTo>
                  <a:cubicBezTo>
                    <a:pt x="2102" y="631"/>
                    <a:pt x="2108" y="625"/>
                    <a:pt x="2116" y="625"/>
                  </a:cubicBezTo>
                  <a:cubicBezTo>
                    <a:pt x="2123" y="625"/>
                    <a:pt x="2132" y="631"/>
                    <a:pt x="2144" y="643"/>
                  </a:cubicBezTo>
                  <a:cubicBezTo>
                    <a:pt x="2133" y="677"/>
                    <a:pt x="2132" y="668"/>
                    <a:pt x="2162" y="717"/>
                  </a:cubicBezTo>
                  <a:lnTo>
                    <a:pt x="2162" y="717"/>
                  </a:lnTo>
                  <a:cubicBezTo>
                    <a:pt x="2145" y="686"/>
                    <a:pt x="2145" y="653"/>
                    <a:pt x="2155" y="612"/>
                  </a:cubicBezTo>
                  <a:lnTo>
                    <a:pt x="2155" y="612"/>
                  </a:lnTo>
                  <a:cubicBezTo>
                    <a:pt x="2152" y="619"/>
                    <a:pt x="2143" y="624"/>
                    <a:pt x="2137" y="624"/>
                  </a:cubicBezTo>
                  <a:cubicBezTo>
                    <a:pt x="2134" y="624"/>
                    <a:pt x="2132" y="623"/>
                    <a:pt x="2132" y="620"/>
                  </a:cubicBezTo>
                  <a:cubicBezTo>
                    <a:pt x="2138" y="598"/>
                    <a:pt x="2140" y="591"/>
                    <a:pt x="2143" y="591"/>
                  </a:cubicBezTo>
                  <a:cubicBezTo>
                    <a:pt x="2146" y="591"/>
                    <a:pt x="2149" y="601"/>
                    <a:pt x="2156" y="608"/>
                  </a:cubicBezTo>
                  <a:cubicBezTo>
                    <a:pt x="2156" y="608"/>
                    <a:pt x="2156" y="608"/>
                    <a:pt x="2156" y="608"/>
                  </a:cubicBezTo>
                  <a:lnTo>
                    <a:pt x="2156" y="608"/>
                  </a:lnTo>
                  <a:cubicBezTo>
                    <a:pt x="2215" y="691"/>
                    <a:pt x="2263" y="608"/>
                    <a:pt x="2275" y="703"/>
                  </a:cubicBezTo>
                  <a:cubicBezTo>
                    <a:pt x="2275" y="703"/>
                    <a:pt x="2308" y="617"/>
                    <a:pt x="2344" y="617"/>
                  </a:cubicBezTo>
                  <a:cubicBezTo>
                    <a:pt x="2357" y="617"/>
                    <a:pt x="2370" y="628"/>
                    <a:pt x="2382" y="655"/>
                  </a:cubicBezTo>
                  <a:cubicBezTo>
                    <a:pt x="2397" y="632"/>
                    <a:pt x="2437" y="585"/>
                    <a:pt x="2467" y="585"/>
                  </a:cubicBezTo>
                  <a:cubicBezTo>
                    <a:pt x="2483" y="585"/>
                    <a:pt x="2497" y="600"/>
                    <a:pt x="2501" y="643"/>
                  </a:cubicBezTo>
                  <a:cubicBezTo>
                    <a:pt x="2542" y="602"/>
                    <a:pt x="2544" y="589"/>
                    <a:pt x="2560" y="589"/>
                  </a:cubicBezTo>
                  <a:cubicBezTo>
                    <a:pt x="2568" y="589"/>
                    <a:pt x="2578" y="592"/>
                    <a:pt x="2596" y="596"/>
                  </a:cubicBezTo>
                  <a:cubicBezTo>
                    <a:pt x="2561" y="548"/>
                    <a:pt x="2620" y="453"/>
                    <a:pt x="2620" y="417"/>
                  </a:cubicBezTo>
                  <a:cubicBezTo>
                    <a:pt x="2632" y="429"/>
                    <a:pt x="2632" y="512"/>
                    <a:pt x="2632" y="524"/>
                  </a:cubicBezTo>
                  <a:cubicBezTo>
                    <a:pt x="2623" y="502"/>
                    <a:pt x="2616" y="492"/>
                    <a:pt x="2611" y="492"/>
                  </a:cubicBezTo>
                  <a:cubicBezTo>
                    <a:pt x="2603" y="492"/>
                    <a:pt x="2601" y="523"/>
                    <a:pt x="2608" y="584"/>
                  </a:cubicBezTo>
                  <a:cubicBezTo>
                    <a:pt x="2612" y="573"/>
                    <a:pt x="2614" y="569"/>
                    <a:pt x="2617" y="569"/>
                  </a:cubicBezTo>
                  <a:cubicBezTo>
                    <a:pt x="2622" y="569"/>
                    <a:pt x="2627" y="593"/>
                    <a:pt x="2643" y="618"/>
                  </a:cubicBezTo>
                  <a:lnTo>
                    <a:pt x="2643" y="618"/>
                  </a:lnTo>
                  <a:cubicBezTo>
                    <a:pt x="2645" y="604"/>
                    <a:pt x="2741" y="487"/>
                    <a:pt x="2775" y="465"/>
                  </a:cubicBezTo>
                  <a:lnTo>
                    <a:pt x="2775" y="465"/>
                  </a:lnTo>
                  <a:cubicBezTo>
                    <a:pt x="2775" y="489"/>
                    <a:pt x="2811" y="572"/>
                    <a:pt x="2763" y="584"/>
                  </a:cubicBezTo>
                  <a:cubicBezTo>
                    <a:pt x="2775" y="584"/>
                    <a:pt x="2787" y="584"/>
                    <a:pt x="2823" y="608"/>
                  </a:cubicBezTo>
                  <a:cubicBezTo>
                    <a:pt x="2811" y="572"/>
                    <a:pt x="2823" y="536"/>
                    <a:pt x="2858" y="524"/>
                  </a:cubicBezTo>
                  <a:cubicBezTo>
                    <a:pt x="2858" y="523"/>
                    <a:pt x="2860" y="523"/>
                    <a:pt x="2862" y="523"/>
                  </a:cubicBezTo>
                  <a:cubicBezTo>
                    <a:pt x="2872" y="523"/>
                    <a:pt x="2903" y="532"/>
                    <a:pt x="2934" y="532"/>
                  </a:cubicBezTo>
                  <a:cubicBezTo>
                    <a:pt x="2977" y="532"/>
                    <a:pt x="3019" y="516"/>
                    <a:pt x="3013" y="441"/>
                  </a:cubicBezTo>
                  <a:lnTo>
                    <a:pt x="3013" y="441"/>
                  </a:lnTo>
                  <a:cubicBezTo>
                    <a:pt x="3025" y="477"/>
                    <a:pt x="3025" y="500"/>
                    <a:pt x="3037" y="536"/>
                  </a:cubicBezTo>
                  <a:cubicBezTo>
                    <a:pt x="3037" y="453"/>
                    <a:pt x="3049" y="381"/>
                    <a:pt x="3049" y="298"/>
                  </a:cubicBezTo>
                  <a:cubicBezTo>
                    <a:pt x="3061" y="369"/>
                    <a:pt x="3061" y="441"/>
                    <a:pt x="3061" y="524"/>
                  </a:cubicBezTo>
                  <a:cubicBezTo>
                    <a:pt x="3064" y="526"/>
                    <a:pt x="3067" y="527"/>
                    <a:pt x="3069" y="527"/>
                  </a:cubicBezTo>
                  <a:cubicBezTo>
                    <a:pt x="3092" y="527"/>
                    <a:pt x="3073" y="429"/>
                    <a:pt x="3073" y="429"/>
                  </a:cubicBezTo>
                  <a:lnTo>
                    <a:pt x="3073" y="429"/>
                  </a:lnTo>
                  <a:cubicBezTo>
                    <a:pt x="3085" y="453"/>
                    <a:pt x="3097" y="477"/>
                    <a:pt x="3108" y="500"/>
                  </a:cubicBezTo>
                  <a:cubicBezTo>
                    <a:pt x="3108" y="500"/>
                    <a:pt x="3108" y="489"/>
                    <a:pt x="3108" y="489"/>
                  </a:cubicBezTo>
                  <a:cubicBezTo>
                    <a:pt x="3132" y="465"/>
                    <a:pt x="3227" y="286"/>
                    <a:pt x="3228" y="286"/>
                  </a:cubicBezTo>
                  <a:lnTo>
                    <a:pt x="3228" y="286"/>
                  </a:lnTo>
                  <a:cubicBezTo>
                    <a:pt x="3227" y="286"/>
                    <a:pt x="3180" y="441"/>
                    <a:pt x="3180" y="453"/>
                  </a:cubicBezTo>
                  <a:cubicBezTo>
                    <a:pt x="3191" y="419"/>
                    <a:pt x="3266" y="237"/>
                    <a:pt x="3325" y="237"/>
                  </a:cubicBezTo>
                  <a:cubicBezTo>
                    <a:pt x="3328" y="237"/>
                    <a:pt x="3331" y="237"/>
                    <a:pt x="3335" y="239"/>
                  </a:cubicBezTo>
                  <a:cubicBezTo>
                    <a:pt x="3317" y="265"/>
                    <a:pt x="3312" y="279"/>
                    <a:pt x="3331" y="279"/>
                  </a:cubicBezTo>
                  <a:cubicBezTo>
                    <a:pt x="3338" y="279"/>
                    <a:pt x="3347" y="277"/>
                    <a:pt x="3358" y="274"/>
                  </a:cubicBezTo>
                  <a:lnTo>
                    <a:pt x="3358" y="274"/>
                  </a:lnTo>
                  <a:cubicBezTo>
                    <a:pt x="3272" y="326"/>
                    <a:pt x="3210" y="404"/>
                    <a:pt x="3174" y="488"/>
                  </a:cubicBezTo>
                  <a:lnTo>
                    <a:pt x="3174" y="488"/>
                  </a:lnTo>
                  <a:cubicBezTo>
                    <a:pt x="3192" y="458"/>
                    <a:pt x="3222" y="441"/>
                    <a:pt x="3263" y="441"/>
                  </a:cubicBezTo>
                  <a:cubicBezTo>
                    <a:pt x="3228" y="500"/>
                    <a:pt x="3204" y="584"/>
                    <a:pt x="3192" y="596"/>
                  </a:cubicBezTo>
                  <a:cubicBezTo>
                    <a:pt x="3251" y="536"/>
                    <a:pt x="3335" y="453"/>
                    <a:pt x="3418" y="429"/>
                  </a:cubicBezTo>
                  <a:lnTo>
                    <a:pt x="3418" y="429"/>
                  </a:lnTo>
                  <a:cubicBezTo>
                    <a:pt x="3406" y="548"/>
                    <a:pt x="3311" y="524"/>
                    <a:pt x="3239" y="584"/>
                  </a:cubicBezTo>
                  <a:cubicBezTo>
                    <a:pt x="3204" y="608"/>
                    <a:pt x="3406" y="596"/>
                    <a:pt x="3442" y="620"/>
                  </a:cubicBezTo>
                  <a:cubicBezTo>
                    <a:pt x="3418" y="631"/>
                    <a:pt x="3406" y="774"/>
                    <a:pt x="3394" y="798"/>
                  </a:cubicBezTo>
                  <a:cubicBezTo>
                    <a:pt x="3392" y="800"/>
                    <a:pt x="3396" y="801"/>
                    <a:pt x="3404" y="801"/>
                  </a:cubicBezTo>
                  <a:cubicBezTo>
                    <a:pt x="3437" y="801"/>
                    <a:pt x="3537" y="782"/>
                    <a:pt x="3430" y="762"/>
                  </a:cubicBezTo>
                  <a:cubicBezTo>
                    <a:pt x="3464" y="740"/>
                    <a:pt x="3504" y="729"/>
                    <a:pt x="3541" y="729"/>
                  </a:cubicBezTo>
                  <a:cubicBezTo>
                    <a:pt x="3620" y="729"/>
                    <a:pt x="3678" y="780"/>
                    <a:pt x="3597" y="870"/>
                  </a:cubicBezTo>
                  <a:cubicBezTo>
                    <a:pt x="3590" y="857"/>
                    <a:pt x="3587" y="847"/>
                    <a:pt x="3586" y="838"/>
                  </a:cubicBezTo>
                  <a:lnTo>
                    <a:pt x="3586" y="838"/>
                  </a:lnTo>
                  <a:cubicBezTo>
                    <a:pt x="3585" y="838"/>
                    <a:pt x="3584" y="839"/>
                    <a:pt x="3583" y="839"/>
                  </a:cubicBezTo>
                  <a:cubicBezTo>
                    <a:pt x="3576" y="839"/>
                    <a:pt x="3565" y="833"/>
                    <a:pt x="3549" y="822"/>
                  </a:cubicBezTo>
                  <a:lnTo>
                    <a:pt x="3549" y="822"/>
                  </a:lnTo>
                  <a:cubicBezTo>
                    <a:pt x="3573" y="870"/>
                    <a:pt x="3585" y="905"/>
                    <a:pt x="3620" y="953"/>
                  </a:cubicBezTo>
                  <a:cubicBezTo>
                    <a:pt x="3620" y="953"/>
                    <a:pt x="3698" y="882"/>
                    <a:pt x="3739" y="882"/>
                  </a:cubicBezTo>
                  <a:cubicBezTo>
                    <a:pt x="3751" y="882"/>
                    <a:pt x="3761" y="889"/>
                    <a:pt x="3763" y="905"/>
                  </a:cubicBezTo>
                  <a:cubicBezTo>
                    <a:pt x="3763" y="917"/>
                    <a:pt x="3763" y="917"/>
                    <a:pt x="3763" y="917"/>
                  </a:cubicBezTo>
                  <a:cubicBezTo>
                    <a:pt x="3771" y="921"/>
                    <a:pt x="3780" y="923"/>
                    <a:pt x="3791" y="923"/>
                  </a:cubicBezTo>
                  <a:cubicBezTo>
                    <a:pt x="3815" y="923"/>
                    <a:pt x="3846" y="911"/>
                    <a:pt x="3870" y="870"/>
                  </a:cubicBezTo>
                  <a:lnTo>
                    <a:pt x="3870" y="870"/>
                  </a:lnTo>
                  <a:cubicBezTo>
                    <a:pt x="3847" y="881"/>
                    <a:pt x="3823" y="881"/>
                    <a:pt x="3799" y="893"/>
                  </a:cubicBezTo>
                  <a:cubicBezTo>
                    <a:pt x="3811" y="870"/>
                    <a:pt x="3823" y="846"/>
                    <a:pt x="3823" y="810"/>
                  </a:cubicBezTo>
                  <a:lnTo>
                    <a:pt x="3823" y="810"/>
                  </a:lnTo>
                  <a:cubicBezTo>
                    <a:pt x="3799" y="834"/>
                    <a:pt x="3739" y="846"/>
                    <a:pt x="3704" y="846"/>
                  </a:cubicBezTo>
                  <a:cubicBezTo>
                    <a:pt x="3725" y="832"/>
                    <a:pt x="3733" y="826"/>
                    <a:pt x="3730" y="826"/>
                  </a:cubicBezTo>
                  <a:lnTo>
                    <a:pt x="3730" y="826"/>
                  </a:lnTo>
                  <a:cubicBezTo>
                    <a:pt x="3727" y="826"/>
                    <a:pt x="3719" y="829"/>
                    <a:pt x="3704" y="834"/>
                  </a:cubicBezTo>
                  <a:cubicBezTo>
                    <a:pt x="3716" y="822"/>
                    <a:pt x="3716" y="798"/>
                    <a:pt x="3716" y="762"/>
                  </a:cubicBezTo>
                  <a:cubicBezTo>
                    <a:pt x="3692" y="608"/>
                    <a:pt x="3430" y="310"/>
                    <a:pt x="3394" y="239"/>
                  </a:cubicBezTo>
                  <a:cubicBezTo>
                    <a:pt x="3394" y="239"/>
                    <a:pt x="3394" y="239"/>
                    <a:pt x="3393" y="239"/>
                  </a:cubicBezTo>
                  <a:cubicBezTo>
                    <a:pt x="3381" y="239"/>
                    <a:pt x="3357" y="47"/>
                    <a:pt x="3323" y="0"/>
                  </a:cubicBezTo>
                  <a:close/>
                  <a:moveTo>
                    <a:pt x="894" y="3903"/>
                  </a:moveTo>
                  <a:cubicBezTo>
                    <a:pt x="893" y="3904"/>
                    <a:pt x="893" y="3905"/>
                    <a:pt x="894" y="3906"/>
                  </a:cubicBezTo>
                  <a:cubicBezTo>
                    <a:pt x="894" y="3905"/>
                    <a:pt x="894" y="3904"/>
                    <a:pt x="894" y="3903"/>
                  </a:cubicBezTo>
                  <a:close/>
                  <a:moveTo>
                    <a:pt x="975" y="4220"/>
                  </a:moveTo>
                  <a:lnTo>
                    <a:pt x="975" y="4220"/>
                  </a:lnTo>
                  <a:cubicBezTo>
                    <a:pt x="971" y="4222"/>
                    <a:pt x="968" y="4225"/>
                    <a:pt x="965" y="4227"/>
                  </a:cubicBezTo>
                  <a:cubicBezTo>
                    <a:pt x="969" y="4226"/>
                    <a:pt x="972" y="4223"/>
                    <a:pt x="975" y="4220"/>
                  </a:cubicBezTo>
                  <a:close/>
                  <a:moveTo>
                    <a:pt x="1275" y="4584"/>
                  </a:moveTo>
                  <a:lnTo>
                    <a:pt x="1275" y="4584"/>
                  </a:lnTo>
                  <a:cubicBezTo>
                    <a:pt x="1275" y="4591"/>
                    <a:pt x="1274" y="4598"/>
                    <a:pt x="1273" y="4605"/>
                  </a:cubicBezTo>
                  <a:lnTo>
                    <a:pt x="1273" y="4605"/>
                  </a:lnTo>
                  <a:cubicBezTo>
                    <a:pt x="1274" y="4600"/>
                    <a:pt x="1275" y="4593"/>
                    <a:pt x="1275" y="4584"/>
                  </a:cubicBezTo>
                  <a:close/>
                  <a:moveTo>
                    <a:pt x="1061" y="3691"/>
                  </a:moveTo>
                  <a:cubicBezTo>
                    <a:pt x="1049" y="3691"/>
                    <a:pt x="787" y="3727"/>
                    <a:pt x="870" y="3775"/>
                  </a:cubicBezTo>
                  <a:cubicBezTo>
                    <a:pt x="882" y="3751"/>
                    <a:pt x="918" y="3739"/>
                    <a:pt x="942" y="3739"/>
                  </a:cubicBezTo>
                  <a:cubicBezTo>
                    <a:pt x="918" y="3763"/>
                    <a:pt x="894" y="3787"/>
                    <a:pt x="870" y="3810"/>
                  </a:cubicBezTo>
                  <a:cubicBezTo>
                    <a:pt x="891" y="3796"/>
                    <a:pt x="908" y="3791"/>
                    <a:pt x="925" y="3791"/>
                  </a:cubicBezTo>
                  <a:cubicBezTo>
                    <a:pt x="938" y="3791"/>
                    <a:pt x="951" y="3794"/>
                    <a:pt x="965" y="3798"/>
                  </a:cubicBezTo>
                  <a:cubicBezTo>
                    <a:pt x="942" y="3810"/>
                    <a:pt x="906" y="3810"/>
                    <a:pt x="882" y="3822"/>
                  </a:cubicBezTo>
                  <a:cubicBezTo>
                    <a:pt x="906" y="3822"/>
                    <a:pt x="942" y="3834"/>
                    <a:pt x="965" y="3834"/>
                  </a:cubicBezTo>
                  <a:cubicBezTo>
                    <a:pt x="942" y="3834"/>
                    <a:pt x="906" y="3846"/>
                    <a:pt x="882" y="3870"/>
                  </a:cubicBezTo>
                  <a:cubicBezTo>
                    <a:pt x="893" y="3870"/>
                    <a:pt x="894" y="3891"/>
                    <a:pt x="894" y="3903"/>
                  </a:cubicBezTo>
                  <a:lnTo>
                    <a:pt x="894" y="3903"/>
                  </a:lnTo>
                  <a:cubicBezTo>
                    <a:pt x="896" y="3902"/>
                    <a:pt x="902" y="3901"/>
                    <a:pt x="911" y="3901"/>
                  </a:cubicBezTo>
                  <a:cubicBezTo>
                    <a:pt x="950" y="3901"/>
                    <a:pt x="1037" y="3915"/>
                    <a:pt x="1037" y="3941"/>
                  </a:cubicBezTo>
                  <a:cubicBezTo>
                    <a:pt x="1001" y="3941"/>
                    <a:pt x="965" y="3953"/>
                    <a:pt x="930" y="3977"/>
                  </a:cubicBezTo>
                  <a:cubicBezTo>
                    <a:pt x="964" y="3972"/>
                    <a:pt x="999" y="3969"/>
                    <a:pt x="1033" y="3969"/>
                  </a:cubicBezTo>
                  <a:cubicBezTo>
                    <a:pt x="1082" y="3969"/>
                    <a:pt x="1131" y="3975"/>
                    <a:pt x="1180" y="3989"/>
                  </a:cubicBezTo>
                  <a:cubicBezTo>
                    <a:pt x="1144" y="4001"/>
                    <a:pt x="1156" y="4013"/>
                    <a:pt x="1192" y="4025"/>
                  </a:cubicBezTo>
                  <a:cubicBezTo>
                    <a:pt x="1168" y="4025"/>
                    <a:pt x="1033" y="4019"/>
                    <a:pt x="945" y="4019"/>
                  </a:cubicBezTo>
                  <a:cubicBezTo>
                    <a:pt x="902" y="4019"/>
                    <a:pt x="870" y="4021"/>
                    <a:pt x="870" y="4025"/>
                  </a:cubicBezTo>
                  <a:cubicBezTo>
                    <a:pt x="870" y="4037"/>
                    <a:pt x="870" y="4060"/>
                    <a:pt x="870" y="4084"/>
                  </a:cubicBezTo>
                  <a:cubicBezTo>
                    <a:pt x="906" y="4084"/>
                    <a:pt x="942" y="4084"/>
                    <a:pt x="965" y="4096"/>
                  </a:cubicBezTo>
                  <a:cubicBezTo>
                    <a:pt x="953" y="4084"/>
                    <a:pt x="930" y="4060"/>
                    <a:pt x="906" y="4049"/>
                  </a:cubicBezTo>
                  <a:cubicBezTo>
                    <a:pt x="922" y="4042"/>
                    <a:pt x="938" y="4039"/>
                    <a:pt x="953" y="4039"/>
                  </a:cubicBezTo>
                  <a:cubicBezTo>
                    <a:pt x="991" y="4039"/>
                    <a:pt x="1023" y="4058"/>
                    <a:pt x="1049" y="4084"/>
                  </a:cubicBezTo>
                  <a:cubicBezTo>
                    <a:pt x="1013" y="4096"/>
                    <a:pt x="989" y="4108"/>
                    <a:pt x="953" y="4108"/>
                  </a:cubicBezTo>
                  <a:cubicBezTo>
                    <a:pt x="964" y="4108"/>
                    <a:pt x="994" y="4193"/>
                    <a:pt x="975" y="4220"/>
                  </a:cubicBezTo>
                  <a:lnTo>
                    <a:pt x="975" y="4220"/>
                  </a:lnTo>
                  <a:cubicBezTo>
                    <a:pt x="1036" y="4176"/>
                    <a:pt x="1136" y="4144"/>
                    <a:pt x="1215" y="4144"/>
                  </a:cubicBezTo>
                  <a:cubicBezTo>
                    <a:pt x="1156" y="4239"/>
                    <a:pt x="1096" y="4191"/>
                    <a:pt x="1013" y="4251"/>
                  </a:cubicBezTo>
                  <a:cubicBezTo>
                    <a:pt x="977" y="4263"/>
                    <a:pt x="1168" y="4310"/>
                    <a:pt x="1203" y="4334"/>
                  </a:cubicBezTo>
                  <a:cubicBezTo>
                    <a:pt x="1168" y="4334"/>
                    <a:pt x="1120" y="4477"/>
                    <a:pt x="1096" y="4501"/>
                  </a:cubicBezTo>
                  <a:cubicBezTo>
                    <a:pt x="1089" y="4501"/>
                    <a:pt x="1145" y="4517"/>
                    <a:pt x="1171" y="4517"/>
                  </a:cubicBezTo>
                  <a:cubicBezTo>
                    <a:pt x="1191" y="4517"/>
                    <a:pt x="1195" y="4508"/>
                    <a:pt x="1144" y="4477"/>
                  </a:cubicBezTo>
                  <a:cubicBezTo>
                    <a:pt x="1159" y="4473"/>
                    <a:pt x="1175" y="4471"/>
                    <a:pt x="1190" y="4471"/>
                  </a:cubicBezTo>
                  <a:cubicBezTo>
                    <a:pt x="1307" y="4471"/>
                    <a:pt x="1412" y="4581"/>
                    <a:pt x="1275" y="4644"/>
                  </a:cubicBezTo>
                  <a:cubicBezTo>
                    <a:pt x="1266" y="4635"/>
                    <a:pt x="1270" y="4621"/>
                    <a:pt x="1273" y="4605"/>
                  </a:cubicBezTo>
                  <a:lnTo>
                    <a:pt x="1273" y="4605"/>
                  </a:lnTo>
                  <a:cubicBezTo>
                    <a:pt x="1271" y="4609"/>
                    <a:pt x="1270" y="4611"/>
                    <a:pt x="1267" y="4611"/>
                  </a:cubicBezTo>
                  <a:cubicBezTo>
                    <a:pt x="1263" y="4611"/>
                    <a:pt x="1257" y="4602"/>
                    <a:pt x="1251" y="4584"/>
                  </a:cubicBezTo>
                  <a:cubicBezTo>
                    <a:pt x="1239" y="4632"/>
                    <a:pt x="1239" y="4680"/>
                    <a:pt x="1251" y="4739"/>
                  </a:cubicBezTo>
                  <a:cubicBezTo>
                    <a:pt x="1251" y="4739"/>
                    <a:pt x="1302" y="4726"/>
                    <a:pt x="1344" y="4726"/>
                  </a:cubicBezTo>
                  <a:cubicBezTo>
                    <a:pt x="1381" y="4726"/>
                    <a:pt x="1411" y="4736"/>
                    <a:pt x="1394" y="4775"/>
                  </a:cubicBezTo>
                  <a:cubicBezTo>
                    <a:pt x="1394" y="4787"/>
                    <a:pt x="1382" y="4787"/>
                    <a:pt x="1382" y="4787"/>
                  </a:cubicBezTo>
                  <a:cubicBezTo>
                    <a:pt x="1418" y="4811"/>
                    <a:pt x="1477" y="4846"/>
                    <a:pt x="1477" y="4846"/>
                  </a:cubicBezTo>
                  <a:cubicBezTo>
                    <a:pt x="1489" y="4834"/>
                    <a:pt x="1501" y="4822"/>
                    <a:pt x="1513" y="4811"/>
                  </a:cubicBezTo>
                  <a:lnTo>
                    <a:pt x="1513" y="4811"/>
                  </a:lnTo>
                  <a:cubicBezTo>
                    <a:pt x="1503" y="4816"/>
                    <a:pt x="1496" y="4819"/>
                    <a:pt x="1492" y="4819"/>
                  </a:cubicBezTo>
                  <a:cubicBezTo>
                    <a:pt x="1471" y="4819"/>
                    <a:pt x="1483" y="4779"/>
                    <a:pt x="1463" y="4779"/>
                  </a:cubicBezTo>
                  <a:cubicBezTo>
                    <a:pt x="1458" y="4779"/>
                    <a:pt x="1451" y="4781"/>
                    <a:pt x="1442" y="4787"/>
                  </a:cubicBezTo>
                  <a:cubicBezTo>
                    <a:pt x="1465" y="4763"/>
                    <a:pt x="1477" y="4739"/>
                    <a:pt x="1501" y="4715"/>
                  </a:cubicBezTo>
                  <a:lnTo>
                    <a:pt x="1501" y="4715"/>
                  </a:lnTo>
                  <a:cubicBezTo>
                    <a:pt x="1496" y="4717"/>
                    <a:pt x="1490" y="4718"/>
                    <a:pt x="1484" y="4718"/>
                  </a:cubicBezTo>
                  <a:cubicBezTo>
                    <a:pt x="1446" y="4718"/>
                    <a:pt x="1392" y="4691"/>
                    <a:pt x="1382" y="4691"/>
                  </a:cubicBezTo>
                  <a:cubicBezTo>
                    <a:pt x="1418" y="4680"/>
                    <a:pt x="1418" y="4668"/>
                    <a:pt x="1382" y="4668"/>
                  </a:cubicBezTo>
                  <a:cubicBezTo>
                    <a:pt x="1391" y="4650"/>
                    <a:pt x="1406" y="4639"/>
                    <a:pt x="1427" y="4639"/>
                  </a:cubicBezTo>
                  <a:cubicBezTo>
                    <a:pt x="1435" y="4639"/>
                    <a:pt x="1444" y="4641"/>
                    <a:pt x="1453" y="4644"/>
                  </a:cubicBezTo>
                  <a:cubicBezTo>
                    <a:pt x="1406" y="4501"/>
                    <a:pt x="1430" y="4310"/>
                    <a:pt x="1382" y="4215"/>
                  </a:cubicBezTo>
                  <a:cubicBezTo>
                    <a:pt x="1346" y="4120"/>
                    <a:pt x="1132" y="4001"/>
                    <a:pt x="1227" y="3870"/>
                  </a:cubicBezTo>
                  <a:lnTo>
                    <a:pt x="1227" y="3870"/>
                  </a:lnTo>
                  <a:cubicBezTo>
                    <a:pt x="1214" y="3881"/>
                    <a:pt x="1206" y="3885"/>
                    <a:pt x="1203" y="3885"/>
                  </a:cubicBezTo>
                  <a:cubicBezTo>
                    <a:pt x="1193" y="3885"/>
                    <a:pt x="1220" y="3847"/>
                    <a:pt x="1226" y="3845"/>
                  </a:cubicBezTo>
                  <a:lnTo>
                    <a:pt x="1226" y="3845"/>
                  </a:lnTo>
                  <a:cubicBezTo>
                    <a:pt x="1226" y="3845"/>
                    <a:pt x="1227" y="3846"/>
                    <a:pt x="1227" y="3846"/>
                  </a:cubicBezTo>
                  <a:cubicBezTo>
                    <a:pt x="1227" y="3845"/>
                    <a:pt x="1227" y="3845"/>
                    <a:pt x="1226" y="3845"/>
                  </a:cubicBezTo>
                  <a:cubicBezTo>
                    <a:pt x="1226" y="3845"/>
                    <a:pt x="1226" y="3845"/>
                    <a:pt x="1226" y="3845"/>
                  </a:cubicBezTo>
                  <a:lnTo>
                    <a:pt x="1226" y="3845"/>
                  </a:lnTo>
                  <a:cubicBezTo>
                    <a:pt x="1222" y="3842"/>
                    <a:pt x="1216" y="3841"/>
                    <a:pt x="1209" y="3841"/>
                  </a:cubicBezTo>
                  <a:cubicBezTo>
                    <a:pt x="1193" y="3841"/>
                    <a:pt x="1172" y="3846"/>
                    <a:pt x="1156" y="3846"/>
                  </a:cubicBezTo>
                  <a:cubicBezTo>
                    <a:pt x="1222" y="3813"/>
                    <a:pt x="1145" y="3750"/>
                    <a:pt x="1096" y="3750"/>
                  </a:cubicBezTo>
                  <a:cubicBezTo>
                    <a:pt x="1092" y="3750"/>
                    <a:pt x="1088" y="3750"/>
                    <a:pt x="1084" y="3751"/>
                  </a:cubicBezTo>
                  <a:cubicBezTo>
                    <a:pt x="1082" y="3752"/>
                    <a:pt x="1081" y="3752"/>
                    <a:pt x="1080" y="3752"/>
                  </a:cubicBezTo>
                  <a:cubicBezTo>
                    <a:pt x="1073" y="3752"/>
                    <a:pt x="1132" y="3703"/>
                    <a:pt x="1132" y="3703"/>
                  </a:cubicBezTo>
                  <a:cubicBezTo>
                    <a:pt x="1108" y="3703"/>
                    <a:pt x="1084" y="3691"/>
                    <a:pt x="1061" y="369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2321;p38">
              <a:extLst>
                <a:ext uri="{FF2B5EF4-FFF2-40B4-BE49-F238E27FC236}">
                  <a16:creationId xmlns:a16="http://schemas.microsoft.com/office/drawing/2014/main" id="{063E2969-98A5-028B-6160-996C4D856DE8}"/>
                </a:ext>
              </a:extLst>
            </p:cNvPr>
            <p:cNvSpPr/>
            <p:nvPr/>
          </p:nvSpPr>
          <p:spPr>
            <a:xfrm>
              <a:off x="6265950" y="2490625"/>
              <a:ext cx="925" cy="25"/>
            </a:xfrm>
            <a:custGeom>
              <a:avLst/>
              <a:gdLst/>
              <a:ahLst/>
              <a:cxnLst/>
              <a:rect l="l" t="t" r="r" b="b"/>
              <a:pathLst>
                <a:path w="37" h="1" extrusionOk="0">
                  <a:moveTo>
                    <a:pt x="36" y="0"/>
                  </a:moveTo>
                  <a:cubicBezTo>
                    <a:pt x="24" y="0"/>
                    <a:pt x="0" y="0"/>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2322;p38">
              <a:extLst>
                <a:ext uri="{FF2B5EF4-FFF2-40B4-BE49-F238E27FC236}">
                  <a16:creationId xmlns:a16="http://schemas.microsoft.com/office/drawing/2014/main" id="{608FC7CB-E038-F152-9E0D-70C4300727A1}"/>
                </a:ext>
              </a:extLst>
            </p:cNvPr>
            <p:cNvSpPr/>
            <p:nvPr/>
          </p:nvSpPr>
          <p:spPr>
            <a:xfrm>
              <a:off x="6286500" y="2462325"/>
              <a:ext cx="300" cy="25"/>
            </a:xfrm>
            <a:custGeom>
              <a:avLst/>
              <a:gdLst/>
              <a:ahLst/>
              <a:cxnLst/>
              <a:rect l="l" t="t" r="r" b="b"/>
              <a:pathLst>
                <a:path w="12" h="1" extrusionOk="0">
                  <a:moveTo>
                    <a:pt x="0" y="1"/>
                  </a:moveTo>
                  <a:cubicBezTo>
                    <a:pt x="0" y="1"/>
                    <a:pt x="0" y="1"/>
                    <a:pt x="0" y="1"/>
                  </a:cubicBezTo>
                  <a:cubicBezTo>
                    <a:pt x="0" y="1"/>
                    <a:pt x="12"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2323;p38">
              <a:extLst>
                <a:ext uri="{FF2B5EF4-FFF2-40B4-BE49-F238E27FC236}">
                  <a16:creationId xmlns:a16="http://schemas.microsoft.com/office/drawing/2014/main" id="{F9F602CE-3400-26CE-2F63-D6C1758AF584}"/>
                </a:ext>
              </a:extLst>
            </p:cNvPr>
            <p:cNvSpPr/>
            <p:nvPr/>
          </p:nvSpPr>
          <p:spPr>
            <a:xfrm>
              <a:off x="6305825" y="2463225"/>
              <a:ext cx="625" cy="25"/>
            </a:xfrm>
            <a:custGeom>
              <a:avLst/>
              <a:gdLst/>
              <a:ahLst/>
              <a:cxnLst/>
              <a:rect l="l" t="t" r="r" b="b"/>
              <a:pathLst>
                <a:path w="25" h="1" extrusionOk="0">
                  <a:moveTo>
                    <a:pt x="13" y="1"/>
                  </a:moveTo>
                  <a:cubicBezTo>
                    <a:pt x="13" y="1"/>
                    <a:pt x="25" y="1"/>
                    <a:pt x="25" y="1"/>
                  </a:cubicBezTo>
                  <a:cubicBezTo>
                    <a:pt x="13" y="1"/>
                    <a:pt x="1"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2324;p38">
              <a:extLst>
                <a:ext uri="{FF2B5EF4-FFF2-40B4-BE49-F238E27FC236}">
                  <a16:creationId xmlns:a16="http://schemas.microsoft.com/office/drawing/2014/main" id="{C926270C-5D52-7299-336A-DA34DFE941A4}"/>
                </a:ext>
              </a:extLst>
            </p:cNvPr>
            <p:cNvSpPr/>
            <p:nvPr/>
          </p:nvSpPr>
          <p:spPr>
            <a:xfrm>
              <a:off x="6292150" y="2567400"/>
              <a:ext cx="325" cy="325"/>
            </a:xfrm>
            <a:custGeom>
              <a:avLst/>
              <a:gdLst/>
              <a:ahLst/>
              <a:cxnLst/>
              <a:rect l="l" t="t" r="r" b="b"/>
              <a:pathLst>
                <a:path w="13" h="13" extrusionOk="0">
                  <a:moveTo>
                    <a:pt x="0" y="1"/>
                  </a:moveTo>
                  <a:cubicBezTo>
                    <a:pt x="0" y="1"/>
                    <a:pt x="0" y="1"/>
                    <a:pt x="12" y="13"/>
                  </a:cubicBezTo>
                  <a:cubicBezTo>
                    <a:pt x="12" y="1"/>
                    <a:pt x="12"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2325;p38">
              <a:extLst>
                <a:ext uri="{FF2B5EF4-FFF2-40B4-BE49-F238E27FC236}">
                  <a16:creationId xmlns:a16="http://schemas.microsoft.com/office/drawing/2014/main" id="{7A80B078-E559-B5F6-C3D0-C448BBD920A7}"/>
                </a:ext>
              </a:extLst>
            </p:cNvPr>
            <p:cNvSpPr/>
            <p:nvPr/>
          </p:nvSpPr>
          <p:spPr>
            <a:xfrm>
              <a:off x="6351075" y="2467100"/>
              <a:ext cx="25" cy="325"/>
            </a:xfrm>
            <a:custGeom>
              <a:avLst/>
              <a:gdLst/>
              <a:ahLst/>
              <a:cxnLst/>
              <a:rect l="l" t="t" r="r" b="b"/>
              <a:pathLst>
                <a:path w="1" h="13" extrusionOk="0">
                  <a:moveTo>
                    <a:pt x="1" y="12"/>
                  </a:moveTo>
                  <a:cubicBezTo>
                    <a:pt x="1" y="12"/>
                    <a:pt x="1" y="0"/>
                    <a:pt x="1" y="12"/>
                  </a:cubicBezTo>
                  <a:cubicBezTo>
                    <a:pt x="1" y="12"/>
                    <a:pt x="1" y="12"/>
                    <a:pt x="1"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2326;p38">
              <a:extLst>
                <a:ext uri="{FF2B5EF4-FFF2-40B4-BE49-F238E27FC236}">
                  <a16:creationId xmlns:a16="http://schemas.microsoft.com/office/drawing/2014/main" id="{5C6C5DCC-36C9-01E8-3D88-8B5407DC8D92}"/>
                </a:ext>
              </a:extLst>
            </p:cNvPr>
            <p:cNvSpPr/>
            <p:nvPr/>
          </p:nvSpPr>
          <p:spPr>
            <a:xfrm>
              <a:off x="6270425" y="2513525"/>
              <a:ext cx="300" cy="325"/>
            </a:xfrm>
            <a:custGeom>
              <a:avLst/>
              <a:gdLst/>
              <a:ahLst/>
              <a:cxnLst/>
              <a:rect l="l" t="t" r="r" b="b"/>
              <a:pathLst>
                <a:path w="12" h="13" extrusionOk="0">
                  <a:moveTo>
                    <a:pt x="0" y="1"/>
                  </a:moveTo>
                  <a:cubicBezTo>
                    <a:pt x="0" y="13"/>
                    <a:pt x="12" y="13"/>
                    <a:pt x="12" y="13"/>
                  </a:cubicBezTo>
                  <a:cubicBezTo>
                    <a:pt x="12" y="1"/>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2327;p38">
              <a:extLst>
                <a:ext uri="{FF2B5EF4-FFF2-40B4-BE49-F238E27FC236}">
                  <a16:creationId xmlns:a16="http://schemas.microsoft.com/office/drawing/2014/main" id="{BF7C7329-D0F9-0690-E7A9-60B06F97C5A3}"/>
                </a:ext>
              </a:extLst>
            </p:cNvPr>
            <p:cNvSpPr/>
            <p:nvPr/>
          </p:nvSpPr>
          <p:spPr>
            <a:xfrm>
              <a:off x="6297500" y="2463225"/>
              <a:ext cx="325" cy="325"/>
            </a:xfrm>
            <a:custGeom>
              <a:avLst/>
              <a:gdLst/>
              <a:ahLst/>
              <a:cxnLst/>
              <a:rect l="l" t="t" r="r" b="b"/>
              <a:pathLst>
                <a:path w="13" h="13" extrusionOk="0">
                  <a:moveTo>
                    <a:pt x="12" y="1"/>
                  </a:moveTo>
                  <a:cubicBezTo>
                    <a:pt x="1" y="1"/>
                    <a:pt x="1" y="1"/>
                    <a:pt x="1" y="13"/>
                  </a:cubicBezTo>
                  <a:cubicBezTo>
                    <a:pt x="1" y="13"/>
                    <a:pt x="12"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2328;p38">
              <a:extLst>
                <a:ext uri="{FF2B5EF4-FFF2-40B4-BE49-F238E27FC236}">
                  <a16:creationId xmlns:a16="http://schemas.microsoft.com/office/drawing/2014/main" id="{B6E38234-3131-C305-E276-3825057D76BC}"/>
                </a:ext>
              </a:extLst>
            </p:cNvPr>
            <p:cNvSpPr/>
            <p:nvPr/>
          </p:nvSpPr>
          <p:spPr>
            <a:xfrm>
              <a:off x="6292450" y="2567700"/>
              <a:ext cx="325" cy="325"/>
            </a:xfrm>
            <a:custGeom>
              <a:avLst/>
              <a:gdLst/>
              <a:ahLst/>
              <a:cxnLst/>
              <a:rect l="l" t="t" r="r" b="b"/>
              <a:pathLst>
                <a:path w="13" h="13" extrusionOk="0">
                  <a:moveTo>
                    <a:pt x="0" y="1"/>
                  </a:moveTo>
                  <a:cubicBezTo>
                    <a:pt x="0" y="1"/>
                    <a:pt x="0" y="13"/>
                    <a:pt x="12" y="13"/>
                  </a:cubicBezTo>
                  <a:cubicBezTo>
                    <a:pt x="0" y="1"/>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2329;p38">
              <a:extLst>
                <a:ext uri="{FF2B5EF4-FFF2-40B4-BE49-F238E27FC236}">
                  <a16:creationId xmlns:a16="http://schemas.microsoft.com/office/drawing/2014/main" id="{D459CE11-A19E-6B1D-0A05-82512C441959}"/>
                </a:ext>
              </a:extLst>
            </p:cNvPr>
            <p:cNvSpPr/>
            <p:nvPr/>
          </p:nvSpPr>
          <p:spPr>
            <a:xfrm>
              <a:off x="6271600" y="24867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2330;p38">
              <a:extLst>
                <a:ext uri="{FF2B5EF4-FFF2-40B4-BE49-F238E27FC236}">
                  <a16:creationId xmlns:a16="http://schemas.microsoft.com/office/drawing/2014/main" id="{E8FE91A1-B977-F426-9136-EA5DB80E064F}"/>
                </a:ext>
              </a:extLst>
            </p:cNvPr>
            <p:cNvSpPr/>
            <p:nvPr/>
          </p:nvSpPr>
          <p:spPr>
            <a:xfrm>
              <a:off x="6326975" y="2462925"/>
              <a:ext cx="325" cy="25"/>
            </a:xfrm>
            <a:custGeom>
              <a:avLst/>
              <a:gdLst/>
              <a:ahLst/>
              <a:cxnLst/>
              <a:rect l="l" t="t" r="r" b="b"/>
              <a:pathLst>
                <a:path w="13" h="1" extrusionOk="0">
                  <a:moveTo>
                    <a:pt x="12" y="1"/>
                  </a:moveTo>
                  <a:cubicBezTo>
                    <a:pt x="12" y="1"/>
                    <a:pt x="0" y="1"/>
                    <a:pt x="0" y="1"/>
                  </a:cubicBezTo>
                  <a:cubicBezTo>
                    <a:pt x="0" y="1"/>
                    <a:pt x="12"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2331;p38">
              <a:extLst>
                <a:ext uri="{FF2B5EF4-FFF2-40B4-BE49-F238E27FC236}">
                  <a16:creationId xmlns:a16="http://schemas.microsoft.com/office/drawing/2014/main" id="{011DECB9-DA23-4B6A-131B-8FB548950302}"/>
                </a:ext>
              </a:extLst>
            </p:cNvPr>
            <p:cNvSpPr/>
            <p:nvPr/>
          </p:nvSpPr>
          <p:spPr>
            <a:xfrm>
              <a:off x="6297525" y="2462650"/>
              <a:ext cx="600" cy="425"/>
            </a:xfrm>
            <a:custGeom>
              <a:avLst/>
              <a:gdLst/>
              <a:ahLst/>
              <a:cxnLst/>
              <a:rect l="l" t="t" r="r" b="b"/>
              <a:pathLst>
                <a:path w="24" h="17" extrusionOk="0">
                  <a:moveTo>
                    <a:pt x="1" y="1"/>
                  </a:moveTo>
                  <a:cubicBezTo>
                    <a:pt x="9" y="9"/>
                    <a:pt x="17" y="17"/>
                    <a:pt x="21" y="17"/>
                  </a:cubicBezTo>
                  <a:cubicBezTo>
                    <a:pt x="22" y="17"/>
                    <a:pt x="23" y="15"/>
                    <a:pt x="23" y="12"/>
                  </a:cubicBezTo>
                  <a:cubicBezTo>
                    <a:pt x="12" y="12"/>
                    <a:pt x="11" y="12"/>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2332;p38">
              <a:extLst>
                <a:ext uri="{FF2B5EF4-FFF2-40B4-BE49-F238E27FC236}">
                  <a16:creationId xmlns:a16="http://schemas.microsoft.com/office/drawing/2014/main" id="{4641C4D3-45DC-A89D-8C86-4C42B2D66933}"/>
                </a:ext>
              </a:extLst>
            </p:cNvPr>
            <p:cNvSpPr/>
            <p:nvPr/>
          </p:nvSpPr>
          <p:spPr>
            <a:xfrm>
              <a:off x="6351025" y="2471275"/>
              <a:ext cx="1275" cy="350"/>
            </a:xfrm>
            <a:custGeom>
              <a:avLst/>
              <a:gdLst/>
              <a:ahLst/>
              <a:cxnLst/>
              <a:rect l="l" t="t" r="r" b="b"/>
              <a:pathLst>
                <a:path w="51" h="14" extrusionOk="0">
                  <a:moveTo>
                    <a:pt x="15" y="0"/>
                  </a:moveTo>
                  <a:cubicBezTo>
                    <a:pt x="1" y="7"/>
                    <a:pt x="11" y="14"/>
                    <a:pt x="24" y="14"/>
                  </a:cubicBezTo>
                  <a:cubicBezTo>
                    <a:pt x="34" y="14"/>
                    <a:pt x="45" y="10"/>
                    <a:pt x="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2333;p38">
              <a:extLst>
                <a:ext uri="{FF2B5EF4-FFF2-40B4-BE49-F238E27FC236}">
                  <a16:creationId xmlns:a16="http://schemas.microsoft.com/office/drawing/2014/main" id="{C5742387-73C0-8A1B-AB06-51FF7116B980}"/>
                </a:ext>
              </a:extLst>
            </p:cNvPr>
            <p:cNvSpPr/>
            <p:nvPr/>
          </p:nvSpPr>
          <p:spPr>
            <a:xfrm>
              <a:off x="6292150" y="2465025"/>
              <a:ext cx="300" cy="350"/>
            </a:xfrm>
            <a:custGeom>
              <a:avLst/>
              <a:gdLst/>
              <a:ahLst/>
              <a:cxnLst/>
              <a:rect l="l" t="t" r="r" b="b"/>
              <a:pathLst>
                <a:path w="12" h="14" extrusionOk="0">
                  <a:moveTo>
                    <a:pt x="0" y="0"/>
                  </a:moveTo>
                  <a:cubicBezTo>
                    <a:pt x="0" y="7"/>
                    <a:pt x="8" y="14"/>
                    <a:pt x="10" y="14"/>
                  </a:cubicBezTo>
                  <a:cubicBezTo>
                    <a:pt x="12" y="14"/>
                    <a:pt x="10" y="1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2334;p38">
              <a:extLst>
                <a:ext uri="{FF2B5EF4-FFF2-40B4-BE49-F238E27FC236}">
                  <a16:creationId xmlns:a16="http://schemas.microsoft.com/office/drawing/2014/main" id="{AF23B0CA-F093-DB14-09B3-EFA9A62ADAA1}"/>
                </a:ext>
              </a:extLst>
            </p:cNvPr>
            <p:cNvSpPr/>
            <p:nvPr/>
          </p:nvSpPr>
          <p:spPr>
            <a:xfrm>
              <a:off x="6295425" y="2567375"/>
              <a:ext cx="500" cy="350"/>
            </a:xfrm>
            <a:custGeom>
              <a:avLst/>
              <a:gdLst/>
              <a:ahLst/>
              <a:cxnLst/>
              <a:rect l="l" t="t" r="r" b="b"/>
              <a:pathLst>
                <a:path w="20" h="14" extrusionOk="0">
                  <a:moveTo>
                    <a:pt x="18" y="0"/>
                  </a:moveTo>
                  <a:lnTo>
                    <a:pt x="18" y="0"/>
                  </a:lnTo>
                  <a:cubicBezTo>
                    <a:pt x="16" y="0"/>
                    <a:pt x="10" y="4"/>
                    <a:pt x="0" y="14"/>
                  </a:cubicBezTo>
                  <a:cubicBezTo>
                    <a:pt x="14" y="7"/>
                    <a:pt x="20" y="0"/>
                    <a:pt x="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2335;p38">
              <a:extLst>
                <a:ext uri="{FF2B5EF4-FFF2-40B4-BE49-F238E27FC236}">
                  <a16:creationId xmlns:a16="http://schemas.microsoft.com/office/drawing/2014/main" id="{FC2E779F-D82F-E52D-E8F4-342C8A19C424}"/>
                </a:ext>
              </a:extLst>
            </p:cNvPr>
            <p:cNvSpPr/>
            <p:nvPr/>
          </p:nvSpPr>
          <p:spPr>
            <a:xfrm>
              <a:off x="6291850" y="2573075"/>
              <a:ext cx="925" cy="325"/>
            </a:xfrm>
            <a:custGeom>
              <a:avLst/>
              <a:gdLst/>
              <a:ahLst/>
              <a:cxnLst/>
              <a:rect l="l" t="t" r="r" b="b"/>
              <a:pathLst>
                <a:path w="37" h="13" extrusionOk="0">
                  <a:moveTo>
                    <a:pt x="0" y="0"/>
                  </a:moveTo>
                  <a:cubicBezTo>
                    <a:pt x="36" y="12"/>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2336;p38">
              <a:extLst>
                <a:ext uri="{FF2B5EF4-FFF2-40B4-BE49-F238E27FC236}">
                  <a16:creationId xmlns:a16="http://schemas.microsoft.com/office/drawing/2014/main" id="{1643957E-0F86-654C-3AB4-80C0C616EF01}"/>
                </a:ext>
              </a:extLst>
            </p:cNvPr>
            <p:cNvSpPr/>
            <p:nvPr/>
          </p:nvSpPr>
          <p:spPr>
            <a:xfrm>
              <a:off x="6292300" y="2568900"/>
              <a:ext cx="1825" cy="700"/>
            </a:xfrm>
            <a:custGeom>
              <a:avLst/>
              <a:gdLst/>
              <a:ahLst/>
              <a:cxnLst/>
              <a:rect l="l" t="t" r="r" b="b"/>
              <a:pathLst>
                <a:path w="73" h="28" extrusionOk="0">
                  <a:moveTo>
                    <a:pt x="42" y="0"/>
                  </a:moveTo>
                  <a:cubicBezTo>
                    <a:pt x="1" y="14"/>
                    <a:pt x="31" y="28"/>
                    <a:pt x="50" y="28"/>
                  </a:cubicBezTo>
                  <a:cubicBezTo>
                    <a:pt x="64" y="28"/>
                    <a:pt x="72" y="21"/>
                    <a:pt x="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2337;p38">
              <a:extLst>
                <a:ext uri="{FF2B5EF4-FFF2-40B4-BE49-F238E27FC236}">
                  <a16:creationId xmlns:a16="http://schemas.microsoft.com/office/drawing/2014/main" id="{18B3387D-8169-5139-EFBF-02565E4234A4}"/>
                </a:ext>
              </a:extLst>
            </p:cNvPr>
            <p:cNvSpPr/>
            <p:nvPr/>
          </p:nvSpPr>
          <p:spPr>
            <a:xfrm>
              <a:off x="6293025" y="2569800"/>
              <a:ext cx="625" cy="325"/>
            </a:xfrm>
            <a:custGeom>
              <a:avLst/>
              <a:gdLst/>
              <a:ahLst/>
              <a:cxnLst/>
              <a:rect l="l" t="t" r="r" b="b"/>
              <a:pathLst>
                <a:path w="25" h="13" extrusionOk="0">
                  <a:moveTo>
                    <a:pt x="1" y="0"/>
                  </a:moveTo>
                  <a:cubicBezTo>
                    <a:pt x="13" y="0"/>
                    <a:pt x="13" y="0"/>
                    <a:pt x="13" y="12"/>
                  </a:cubicBezTo>
                  <a:cubicBezTo>
                    <a:pt x="25" y="0"/>
                    <a:pt x="13"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2338;p38">
              <a:extLst>
                <a:ext uri="{FF2B5EF4-FFF2-40B4-BE49-F238E27FC236}">
                  <a16:creationId xmlns:a16="http://schemas.microsoft.com/office/drawing/2014/main" id="{B1C0A101-E411-7C1F-D784-EDC04CAFC6DD}"/>
                </a:ext>
              </a:extLst>
            </p:cNvPr>
            <p:cNvSpPr/>
            <p:nvPr/>
          </p:nvSpPr>
          <p:spPr>
            <a:xfrm>
              <a:off x="6294025" y="2564775"/>
              <a:ext cx="1425" cy="375"/>
            </a:xfrm>
            <a:custGeom>
              <a:avLst/>
              <a:gdLst/>
              <a:ahLst/>
              <a:cxnLst/>
              <a:rect l="l" t="t" r="r" b="b"/>
              <a:pathLst>
                <a:path w="57" h="15" extrusionOk="0">
                  <a:moveTo>
                    <a:pt x="12" y="0"/>
                  </a:moveTo>
                  <a:cubicBezTo>
                    <a:pt x="5" y="0"/>
                    <a:pt x="1" y="3"/>
                    <a:pt x="9" y="11"/>
                  </a:cubicBezTo>
                  <a:cubicBezTo>
                    <a:pt x="6" y="13"/>
                    <a:pt x="6" y="14"/>
                    <a:pt x="8" y="14"/>
                  </a:cubicBezTo>
                  <a:cubicBezTo>
                    <a:pt x="12" y="14"/>
                    <a:pt x="28" y="7"/>
                    <a:pt x="33" y="7"/>
                  </a:cubicBezTo>
                  <a:lnTo>
                    <a:pt x="33" y="7"/>
                  </a:lnTo>
                  <a:cubicBezTo>
                    <a:pt x="35" y="7"/>
                    <a:pt x="35" y="8"/>
                    <a:pt x="32" y="11"/>
                  </a:cubicBezTo>
                  <a:cubicBezTo>
                    <a:pt x="56" y="11"/>
                    <a:pt x="27" y="0"/>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2339;p38">
              <a:extLst>
                <a:ext uri="{FF2B5EF4-FFF2-40B4-BE49-F238E27FC236}">
                  <a16:creationId xmlns:a16="http://schemas.microsoft.com/office/drawing/2014/main" id="{C37AF2C8-1922-8A34-50D5-320B1A79BBB3}"/>
                </a:ext>
              </a:extLst>
            </p:cNvPr>
            <p:cNvSpPr/>
            <p:nvPr/>
          </p:nvSpPr>
          <p:spPr>
            <a:xfrm>
              <a:off x="6290950" y="2569200"/>
              <a:ext cx="900" cy="625"/>
            </a:xfrm>
            <a:custGeom>
              <a:avLst/>
              <a:gdLst/>
              <a:ahLst/>
              <a:cxnLst/>
              <a:rect l="l" t="t" r="r" b="b"/>
              <a:pathLst>
                <a:path w="36" h="25" extrusionOk="0">
                  <a:moveTo>
                    <a:pt x="35" y="0"/>
                  </a:moveTo>
                  <a:lnTo>
                    <a:pt x="35" y="0"/>
                  </a:lnTo>
                  <a:cubicBezTo>
                    <a:pt x="34" y="0"/>
                    <a:pt x="8" y="17"/>
                    <a:pt x="1" y="24"/>
                  </a:cubicBezTo>
                  <a:cubicBezTo>
                    <a:pt x="28" y="6"/>
                    <a:pt x="36" y="0"/>
                    <a:pt x="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2340;p38">
              <a:extLst>
                <a:ext uri="{FF2B5EF4-FFF2-40B4-BE49-F238E27FC236}">
                  <a16:creationId xmlns:a16="http://schemas.microsoft.com/office/drawing/2014/main" id="{C2B4753E-8D54-7032-BB60-88E507EF2259}"/>
                </a:ext>
              </a:extLst>
            </p:cNvPr>
            <p:cNvSpPr/>
            <p:nvPr/>
          </p:nvSpPr>
          <p:spPr>
            <a:xfrm>
              <a:off x="6290950" y="2567100"/>
              <a:ext cx="325" cy="1525"/>
            </a:xfrm>
            <a:custGeom>
              <a:avLst/>
              <a:gdLst/>
              <a:ahLst/>
              <a:cxnLst/>
              <a:rect l="l" t="t" r="r" b="b"/>
              <a:pathLst>
                <a:path w="13" h="61" extrusionOk="0">
                  <a:moveTo>
                    <a:pt x="1" y="1"/>
                  </a:moveTo>
                  <a:cubicBezTo>
                    <a:pt x="13" y="61"/>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2341;p38">
              <a:extLst>
                <a:ext uri="{FF2B5EF4-FFF2-40B4-BE49-F238E27FC236}">
                  <a16:creationId xmlns:a16="http://schemas.microsoft.com/office/drawing/2014/main" id="{DB6AFD06-B6E5-BC8D-EFCD-0998BEB7D926}"/>
                </a:ext>
              </a:extLst>
            </p:cNvPr>
            <p:cNvSpPr/>
            <p:nvPr/>
          </p:nvSpPr>
          <p:spPr>
            <a:xfrm>
              <a:off x="6290650" y="2568600"/>
              <a:ext cx="175" cy="625"/>
            </a:xfrm>
            <a:custGeom>
              <a:avLst/>
              <a:gdLst/>
              <a:ahLst/>
              <a:cxnLst/>
              <a:rect l="l" t="t" r="r" b="b"/>
              <a:pathLst>
                <a:path w="7" h="25" extrusionOk="0">
                  <a:moveTo>
                    <a:pt x="6" y="0"/>
                  </a:moveTo>
                  <a:cubicBezTo>
                    <a:pt x="5" y="0"/>
                    <a:pt x="1" y="17"/>
                    <a:pt x="1" y="24"/>
                  </a:cubicBezTo>
                  <a:cubicBezTo>
                    <a:pt x="5" y="6"/>
                    <a:pt x="6" y="0"/>
                    <a:pt x="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2342;p38">
              <a:extLst>
                <a:ext uri="{FF2B5EF4-FFF2-40B4-BE49-F238E27FC236}">
                  <a16:creationId xmlns:a16="http://schemas.microsoft.com/office/drawing/2014/main" id="{C68B65B7-14ED-4CBB-6C31-8B1234193D83}"/>
                </a:ext>
              </a:extLst>
            </p:cNvPr>
            <p:cNvSpPr/>
            <p:nvPr/>
          </p:nvSpPr>
          <p:spPr>
            <a:xfrm>
              <a:off x="6288750" y="2561250"/>
              <a:ext cx="750" cy="300"/>
            </a:xfrm>
            <a:custGeom>
              <a:avLst/>
              <a:gdLst/>
              <a:ahLst/>
              <a:cxnLst/>
              <a:rect l="l" t="t" r="r" b="b"/>
              <a:pathLst>
                <a:path w="30" h="12" extrusionOk="0">
                  <a:moveTo>
                    <a:pt x="7" y="0"/>
                  </a:moveTo>
                  <a:cubicBezTo>
                    <a:pt x="0" y="0"/>
                    <a:pt x="13" y="11"/>
                    <a:pt x="22" y="11"/>
                  </a:cubicBezTo>
                  <a:cubicBezTo>
                    <a:pt x="25" y="11"/>
                    <a:pt x="27" y="11"/>
                    <a:pt x="29" y="9"/>
                  </a:cubicBezTo>
                  <a:cubicBezTo>
                    <a:pt x="17" y="3"/>
                    <a:pt x="10" y="0"/>
                    <a:pt x="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2343;p38">
              <a:extLst>
                <a:ext uri="{FF2B5EF4-FFF2-40B4-BE49-F238E27FC236}">
                  <a16:creationId xmlns:a16="http://schemas.microsoft.com/office/drawing/2014/main" id="{1B74AABE-7659-5B2E-0C4C-BFE1182DC6E0}"/>
                </a:ext>
              </a:extLst>
            </p:cNvPr>
            <p:cNvSpPr/>
            <p:nvPr/>
          </p:nvSpPr>
          <p:spPr>
            <a:xfrm>
              <a:off x="6287675" y="2563375"/>
              <a:ext cx="475" cy="525"/>
            </a:xfrm>
            <a:custGeom>
              <a:avLst/>
              <a:gdLst/>
              <a:ahLst/>
              <a:cxnLst/>
              <a:rect l="l" t="t" r="r" b="b"/>
              <a:pathLst>
                <a:path w="19" h="21" extrusionOk="0">
                  <a:moveTo>
                    <a:pt x="16" y="0"/>
                  </a:moveTo>
                  <a:cubicBezTo>
                    <a:pt x="15" y="0"/>
                    <a:pt x="11" y="5"/>
                    <a:pt x="1" y="19"/>
                  </a:cubicBezTo>
                  <a:cubicBezTo>
                    <a:pt x="1" y="20"/>
                    <a:pt x="1" y="21"/>
                    <a:pt x="1" y="21"/>
                  </a:cubicBezTo>
                  <a:cubicBezTo>
                    <a:pt x="5" y="21"/>
                    <a:pt x="18" y="0"/>
                    <a:pt x="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2344;p38">
              <a:extLst>
                <a:ext uri="{FF2B5EF4-FFF2-40B4-BE49-F238E27FC236}">
                  <a16:creationId xmlns:a16="http://schemas.microsoft.com/office/drawing/2014/main" id="{9AC85919-8872-E620-625B-24B16522D0B1}"/>
                </a:ext>
              </a:extLst>
            </p:cNvPr>
            <p:cNvSpPr/>
            <p:nvPr/>
          </p:nvSpPr>
          <p:spPr>
            <a:xfrm>
              <a:off x="6286100" y="2562075"/>
              <a:ext cx="1000" cy="575"/>
            </a:xfrm>
            <a:custGeom>
              <a:avLst/>
              <a:gdLst/>
              <a:ahLst/>
              <a:cxnLst/>
              <a:rect l="l" t="t" r="r" b="b"/>
              <a:pathLst>
                <a:path w="40" h="23" extrusionOk="0">
                  <a:moveTo>
                    <a:pt x="3" y="1"/>
                  </a:moveTo>
                  <a:lnTo>
                    <a:pt x="3" y="1"/>
                  </a:lnTo>
                  <a:cubicBezTo>
                    <a:pt x="0" y="1"/>
                    <a:pt x="0" y="4"/>
                    <a:pt x="4" y="11"/>
                  </a:cubicBezTo>
                  <a:cubicBezTo>
                    <a:pt x="12" y="11"/>
                    <a:pt x="20" y="22"/>
                    <a:pt x="28" y="22"/>
                  </a:cubicBezTo>
                  <a:cubicBezTo>
                    <a:pt x="32" y="22"/>
                    <a:pt x="36" y="19"/>
                    <a:pt x="40" y="11"/>
                  </a:cubicBezTo>
                  <a:cubicBezTo>
                    <a:pt x="24" y="11"/>
                    <a:pt x="8" y="1"/>
                    <a:pt x="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2345;p38">
              <a:extLst>
                <a:ext uri="{FF2B5EF4-FFF2-40B4-BE49-F238E27FC236}">
                  <a16:creationId xmlns:a16="http://schemas.microsoft.com/office/drawing/2014/main" id="{1EBF18A1-5E61-0E92-ED87-3654A15B22EB}"/>
                </a:ext>
              </a:extLst>
            </p:cNvPr>
            <p:cNvSpPr/>
            <p:nvPr/>
          </p:nvSpPr>
          <p:spPr>
            <a:xfrm>
              <a:off x="6285900" y="2553075"/>
              <a:ext cx="1675" cy="375"/>
            </a:xfrm>
            <a:custGeom>
              <a:avLst/>
              <a:gdLst/>
              <a:ahLst/>
              <a:cxnLst/>
              <a:rect l="l" t="t" r="r" b="b"/>
              <a:pathLst>
                <a:path w="67" h="15" extrusionOk="0">
                  <a:moveTo>
                    <a:pt x="63" y="1"/>
                  </a:moveTo>
                  <a:cubicBezTo>
                    <a:pt x="59" y="1"/>
                    <a:pt x="40" y="4"/>
                    <a:pt x="0" y="14"/>
                  </a:cubicBezTo>
                  <a:cubicBezTo>
                    <a:pt x="41" y="7"/>
                    <a:pt x="67" y="1"/>
                    <a:pt x="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2346;p38">
              <a:extLst>
                <a:ext uri="{FF2B5EF4-FFF2-40B4-BE49-F238E27FC236}">
                  <a16:creationId xmlns:a16="http://schemas.microsoft.com/office/drawing/2014/main" id="{A5BF65B1-8895-6F8D-6249-E89106B9D069}"/>
                </a:ext>
              </a:extLst>
            </p:cNvPr>
            <p:cNvSpPr/>
            <p:nvPr/>
          </p:nvSpPr>
          <p:spPr>
            <a:xfrm>
              <a:off x="6280525" y="2547125"/>
              <a:ext cx="300" cy="375"/>
            </a:xfrm>
            <a:custGeom>
              <a:avLst/>
              <a:gdLst/>
              <a:ahLst/>
              <a:cxnLst/>
              <a:rect l="l" t="t" r="r" b="b"/>
              <a:pathLst>
                <a:path w="12" h="15" extrusionOk="0">
                  <a:moveTo>
                    <a:pt x="6" y="0"/>
                  </a:moveTo>
                  <a:lnTo>
                    <a:pt x="6" y="0"/>
                  </a:lnTo>
                  <a:cubicBezTo>
                    <a:pt x="5" y="0"/>
                    <a:pt x="1" y="7"/>
                    <a:pt x="1" y="14"/>
                  </a:cubicBezTo>
                  <a:cubicBezTo>
                    <a:pt x="6" y="4"/>
                    <a:pt x="7" y="0"/>
                    <a:pt x="6" y="0"/>
                  </a:cubicBezTo>
                  <a:close/>
                  <a:moveTo>
                    <a:pt x="9" y="9"/>
                  </a:moveTo>
                  <a:cubicBezTo>
                    <a:pt x="7" y="9"/>
                    <a:pt x="5" y="10"/>
                    <a:pt x="1" y="14"/>
                  </a:cubicBezTo>
                  <a:cubicBezTo>
                    <a:pt x="9" y="14"/>
                    <a:pt x="11" y="9"/>
                    <a:pt x="9" y="9"/>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2347;p38">
              <a:extLst>
                <a:ext uri="{FF2B5EF4-FFF2-40B4-BE49-F238E27FC236}">
                  <a16:creationId xmlns:a16="http://schemas.microsoft.com/office/drawing/2014/main" id="{712AF2B5-6316-BEA6-3F9B-618FDC34DC31}"/>
                </a:ext>
              </a:extLst>
            </p:cNvPr>
            <p:cNvSpPr/>
            <p:nvPr/>
          </p:nvSpPr>
          <p:spPr>
            <a:xfrm>
              <a:off x="6265050" y="2459950"/>
              <a:ext cx="325" cy="25"/>
            </a:xfrm>
            <a:custGeom>
              <a:avLst/>
              <a:gdLst/>
              <a:ahLst/>
              <a:cxnLst/>
              <a:rect l="l" t="t" r="r" b="b"/>
              <a:pathLst>
                <a:path w="13" h="1" extrusionOk="0">
                  <a:moveTo>
                    <a:pt x="13" y="1"/>
                  </a:moveTo>
                  <a:cubicBezTo>
                    <a:pt x="1" y="1"/>
                    <a:pt x="1"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2348;p38">
              <a:extLst>
                <a:ext uri="{FF2B5EF4-FFF2-40B4-BE49-F238E27FC236}">
                  <a16:creationId xmlns:a16="http://schemas.microsoft.com/office/drawing/2014/main" id="{B4FC4051-67F3-069E-72E8-343E2873BBEB}"/>
                </a:ext>
              </a:extLst>
            </p:cNvPr>
            <p:cNvSpPr/>
            <p:nvPr/>
          </p:nvSpPr>
          <p:spPr>
            <a:xfrm>
              <a:off x="6265350" y="2459350"/>
              <a:ext cx="325" cy="625"/>
            </a:xfrm>
            <a:custGeom>
              <a:avLst/>
              <a:gdLst/>
              <a:ahLst/>
              <a:cxnLst/>
              <a:rect l="l" t="t" r="r" b="b"/>
              <a:pathLst>
                <a:path w="13" h="25" extrusionOk="0">
                  <a:moveTo>
                    <a:pt x="1" y="25"/>
                  </a:moveTo>
                  <a:cubicBezTo>
                    <a:pt x="1" y="13"/>
                    <a:pt x="1" y="13"/>
                    <a:pt x="13" y="1"/>
                  </a:cubicBezTo>
                  <a:cubicBezTo>
                    <a:pt x="1" y="13"/>
                    <a:pt x="1" y="13"/>
                    <a:pt x="1" y="2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2349;p38">
              <a:extLst>
                <a:ext uri="{FF2B5EF4-FFF2-40B4-BE49-F238E27FC236}">
                  <a16:creationId xmlns:a16="http://schemas.microsoft.com/office/drawing/2014/main" id="{0A01F0B0-038F-492F-4303-CDDB0199136B}"/>
                </a:ext>
              </a:extLst>
            </p:cNvPr>
            <p:cNvSpPr/>
            <p:nvPr/>
          </p:nvSpPr>
          <p:spPr>
            <a:xfrm>
              <a:off x="6263875" y="2459100"/>
              <a:ext cx="875" cy="575"/>
            </a:xfrm>
            <a:custGeom>
              <a:avLst/>
              <a:gdLst/>
              <a:ahLst/>
              <a:cxnLst/>
              <a:rect l="l" t="t" r="r" b="b"/>
              <a:pathLst>
                <a:path w="35" h="23" extrusionOk="0">
                  <a:moveTo>
                    <a:pt x="32" y="0"/>
                  </a:moveTo>
                  <a:lnTo>
                    <a:pt x="32" y="0"/>
                  </a:lnTo>
                  <a:cubicBezTo>
                    <a:pt x="30" y="0"/>
                    <a:pt x="13" y="10"/>
                    <a:pt x="0" y="23"/>
                  </a:cubicBezTo>
                  <a:cubicBezTo>
                    <a:pt x="27" y="7"/>
                    <a:pt x="34" y="0"/>
                    <a:pt x="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2350;p38">
              <a:extLst>
                <a:ext uri="{FF2B5EF4-FFF2-40B4-BE49-F238E27FC236}">
                  <a16:creationId xmlns:a16="http://schemas.microsoft.com/office/drawing/2014/main" id="{F0D62CC9-46D2-C0C5-6EC2-B7AF1263D199}"/>
                </a:ext>
              </a:extLst>
            </p:cNvPr>
            <p:cNvSpPr/>
            <p:nvPr/>
          </p:nvSpPr>
          <p:spPr>
            <a:xfrm>
              <a:off x="6271300" y="2520675"/>
              <a:ext cx="625" cy="325"/>
            </a:xfrm>
            <a:custGeom>
              <a:avLst/>
              <a:gdLst/>
              <a:ahLst/>
              <a:cxnLst/>
              <a:rect l="l" t="t" r="r" b="b"/>
              <a:pathLst>
                <a:path w="25" h="13" extrusionOk="0">
                  <a:moveTo>
                    <a:pt x="1" y="13"/>
                  </a:moveTo>
                  <a:cubicBezTo>
                    <a:pt x="25" y="1"/>
                    <a:pt x="1" y="13"/>
                    <a:pt x="1"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2351;p38">
              <a:extLst>
                <a:ext uri="{FF2B5EF4-FFF2-40B4-BE49-F238E27FC236}">
                  <a16:creationId xmlns:a16="http://schemas.microsoft.com/office/drawing/2014/main" id="{F16ED3DB-D405-7EE0-C05B-772B616CAA13}"/>
                </a:ext>
              </a:extLst>
            </p:cNvPr>
            <p:cNvSpPr/>
            <p:nvPr/>
          </p:nvSpPr>
          <p:spPr>
            <a:xfrm>
              <a:off x="6267450" y="2510175"/>
              <a:ext cx="1000" cy="700"/>
            </a:xfrm>
            <a:custGeom>
              <a:avLst/>
              <a:gdLst/>
              <a:ahLst/>
              <a:cxnLst/>
              <a:rect l="l" t="t" r="r" b="b"/>
              <a:pathLst>
                <a:path w="40" h="28" extrusionOk="0">
                  <a:moveTo>
                    <a:pt x="22" y="1"/>
                  </a:moveTo>
                  <a:cubicBezTo>
                    <a:pt x="18" y="1"/>
                    <a:pt x="11" y="2"/>
                    <a:pt x="0" y="4"/>
                  </a:cubicBezTo>
                  <a:cubicBezTo>
                    <a:pt x="0" y="15"/>
                    <a:pt x="11" y="27"/>
                    <a:pt x="12" y="28"/>
                  </a:cubicBezTo>
                  <a:lnTo>
                    <a:pt x="12" y="28"/>
                  </a:lnTo>
                  <a:cubicBezTo>
                    <a:pt x="2" y="18"/>
                    <a:pt x="39" y="1"/>
                    <a:pt x="22" y="1"/>
                  </a:cubicBezTo>
                  <a:close/>
                  <a:moveTo>
                    <a:pt x="12" y="28"/>
                  </a:moveTo>
                  <a:cubicBezTo>
                    <a:pt x="12" y="28"/>
                    <a:pt x="12" y="28"/>
                    <a:pt x="12" y="28"/>
                  </a:cubicBezTo>
                  <a:lnTo>
                    <a:pt x="12" y="28"/>
                  </a:lnTo>
                  <a:cubicBezTo>
                    <a:pt x="12" y="28"/>
                    <a:pt x="12" y="28"/>
                    <a:pt x="12" y="2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2352;p38">
              <a:extLst>
                <a:ext uri="{FF2B5EF4-FFF2-40B4-BE49-F238E27FC236}">
                  <a16:creationId xmlns:a16="http://schemas.microsoft.com/office/drawing/2014/main" id="{5310B57B-1DB4-6E79-BC01-EE42989264D5}"/>
                </a:ext>
              </a:extLst>
            </p:cNvPr>
            <p:cNvSpPr/>
            <p:nvPr/>
          </p:nvSpPr>
          <p:spPr>
            <a:xfrm>
              <a:off x="6343050" y="2591225"/>
              <a:ext cx="900" cy="325"/>
            </a:xfrm>
            <a:custGeom>
              <a:avLst/>
              <a:gdLst/>
              <a:ahLst/>
              <a:cxnLst/>
              <a:rect l="l" t="t" r="r" b="b"/>
              <a:pathLst>
                <a:path w="36" h="13" extrusionOk="0">
                  <a:moveTo>
                    <a:pt x="12" y="0"/>
                  </a:moveTo>
                  <a:cubicBezTo>
                    <a:pt x="9" y="0"/>
                    <a:pt x="9" y="0"/>
                    <a:pt x="12" y="1"/>
                  </a:cubicBezTo>
                  <a:lnTo>
                    <a:pt x="12" y="1"/>
                  </a:lnTo>
                  <a:cubicBezTo>
                    <a:pt x="12" y="1"/>
                    <a:pt x="12" y="0"/>
                    <a:pt x="12" y="0"/>
                  </a:cubicBezTo>
                  <a:close/>
                  <a:moveTo>
                    <a:pt x="12" y="1"/>
                  </a:moveTo>
                  <a:lnTo>
                    <a:pt x="12" y="1"/>
                  </a:lnTo>
                  <a:cubicBezTo>
                    <a:pt x="1" y="12"/>
                    <a:pt x="36" y="12"/>
                    <a:pt x="36" y="12"/>
                  </a:cubicBezTo>
                  <a:cubicBezTo>
                    <a:pt x="36" y="4"/>
                    <a:pt x="18"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2353;p38">
              <a:extLst>
                <a:ext uri="{FF2B5EF4-FFF2-40B4-BE49-F238E27FC236}">
                  <a16:creationId xmlns:a16="http://schemas.microsoft.com/office/drawing/2014/main" id="{178D693C-C4C6-3B82-A666-599EC0C6AAC6}"/>
                </a:ext>
              </a:extLst>
            </p:cNvPr>
            <p:cNvSpPr/>
            <p:nvPr/>
          </p:nvSpPr>
          <p:spPr>
            <a:xfrm>
              <a:off x="6341250" y="2584675"/>
              <a:ext cx="2125" cy="2100"/>
            </a:xfrm>
            <a:custGeom>
              <a:avLst/>
              <a:gdLst/>
              <a:ahLst/>
              <a:cxnLst/>
              <a:rect l="l" t="t" r="r" b="b"/>
              <a:pathLst>
                <a:path w="85" h="84" extrusionOk="0">
                  <a:moveTo>
                    <a:pt x="84" y="0"/>
                  </a:moveTo>
                  <a:cubicBezTo>
                    <a:pt x="1" y="0"/>
                    <a:pt x="84" y="84"/>
                    <a:pt x="84" y="84"/>
                  </a:cubicBezTo>
                  <a:cubicBezTo>
                    <a:pt x="72" y="48"/>
                    <a:pt x="72" y="24"/>
                    <a:pt x="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2354;p38">
              <a:extLst>
                <a:ext uri="{FF2B5EF4-FFF2-40B4-BE49-F238E27FC236}">
                  <a16:creationId xmlns:a16="http://schemas.microsoft.com/office/drawing/2014/main" id="{C166F9AC-28F8-CD0F-0727-43A867BE6276}"/>
                </a:ext>
              </a:extLst>
            </p:cNvPr>
            <p:cNvSpPr/>
            <p:nvPr/>
          </p:nvSpPr>
          <p:spPr>
            <a:xfrm>
              <a:off x="6346325" y="2583675"/>
              <a:ext cx="225" cy="425"/>
            </a:xfrm>
            <a:custGeom>
              <a:avLst/>
              <a:gdLst/>
              <a:ahLst/>
              <a:cxnLst/>
              <a:rect l="l" t="t" r="r" b="b"/>
              <a:pathLst>
                <a:path w="9" h="17" extrusionOk="0">
                  <a:moveTo>
                    <a:pt x="3" y="1"/>
                  </a:moveTo>
                  <a:lnTo>
                    <a:pt x="3" y="1"/>
                  </a:lnTo>
                  <a:cubicBezTo>
                    <a:pt x="1" y="1"/>
                    <a:pt x="0" y="5"/>
                    <a:pt x="0" y="17"/>
                  </a:cubicBezTo>
                  <a:cubicBezTo>
                    <a:pt x="8" y="17"/>
                    <a:pt x="5" y="1"/>
                    <a:pt x="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2355;p38">
              <a:extLst>
                <a:ext uri="{FF2B5EF4-FFF2-40B4-BE49-F238E27FC236}">
                  <a16:creationId xmlns:a16="http://schemas.microsoft.com/office/drawing/2014/main" id="{E5649D7E-8033-4226-69C6-67CC68BA85D9}"/>
                </a:ext>
              </a:extLst>
            </p:cNvPr>
            <p:cNvSpPr/>
            <p:nvPr/>
          </p:nvSpPr>
          <p:spPr>
            <a:xfrm>
              <a:off x="6346325" y="2584075"/>
              <a:ext cx="425" cy="150"/>
            </a:xfrm>
            <a:custGeom>
              <a:avLst/>
              <a:gdLst/>
              <a:ahLst/>
              <a:cxnLst/>
              <a:rect l="l" t="t" r="r" b="b"/>
              <a:pathLst>
                <a:path w="17" h="6" extrusionOk="0">
                  <a:moveTo>
                    <a:pt x="0" y="1"/>
                  </a:moveTo>
                  <a:cubicBezTo>
                    <a:pt x="0" y="5"/>
                    <a:pt x="3" y="6"/>
                    <a:pt x="5" y="6"/>
                  </a:cubicBezTo>
                  <a:cubicBezTo>
                    <a:pt x="11" y="6"/>
                    <a:pt x="16"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2356;p38">
              <a:extLst>
                <a:ext uri="{FF2B5EF4-FFF2-40B4-BE49-F238E27FC236}">
                  <a16:creationId xmlns:a16="http://schemas.microsoft.com/office/drawing/2014/main" id="{B9739922-82EB-9417-1C53-25FE3EEA3D0C}"/>
                </a:ext>
              </a:extLst>
            </p:cNvPr>
            <p:cNvSpPr/>
            <p:nvPr/>
          </p:nvSpPr>
          <p:spPr>
            <a:xfrm>
              <a:off x="6346925" y="2582425"/>
              <a:ext cx="600" cy="525"/>
            </a:xfrm>
            <a:custGeom>
              <a:avLst/>
              <a:gdLst/>
              <a:ahLst/>
              <a:cxnLst/>
              <a:rect l="l" t="t" r="r" b="b"/>
              <a:pathLst>
                <a:path w="24" h="21" extrusionOk="0">
                  <a:moveTo>
                    <a:pt x="3" y="0"/>
                  </a:moveTo>
                  <a:cubicBezTo>
                    <a:pt x="0" y="0"/>
                    <a:pt x="18" y="21"/>
                    <a:pt x="23" y="21"/>
                  </a:cubicBezTo>
                  <a:cubicBezTo>
                    <a:pt x="23" y="21"/>
                    <a:pt x="24" y="20"/>
                    <a:pt x="24" y="19"/>
                  </a:cubicBezTo>
                  <a:cubicBezTo>
                    <a:pt x="10" y="5"/>
                    <a:pt x="4" y="0"/>
                    <a:pt x="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2357;p38">
              <a:extLst>
                <a:ext uri="{FF2B5EF4-FFF2-40B4-BE49-F238E27FC236}">
                  <a16:creationId xmlns:a16="http://schemas.microsoft.com/office/drawing/2014/main" id="{52DA0948-4817-6CB7-0BAC-F7FCAC67F481}"/>
                </a:ext>
              </a:extLst>
            </p:cNvPr>
            <p:cNvSpPr/>
            <p:nvPr/>
          </p:nvSpPr>
          <p:spPr>
            <a:xfrm>
              <a:off x="6345725" y="2582000"/>
              <a:ext cx="325" cy="325"/>
            </a:xfrm>
            <a:custGeom>
              <a:avLst/>
              <a:gdLst/>
              <a:ahLst/>
              <a:cxnLst/>
              <a:rect l="l" t="t" r="r" b="b"/>
              <a:pathLst>
                <a:path w="13" h="13" extrusionOk="0">
                  <a:moveTo>
                    <a:pt x="0" y="0"/>
                  </a:moveTo>
                  <a:lnTo>
                    <a:pt x="0" y="12"/>
                  </a:lnTo>
                  <a:cubicBezTo>
                    <a:pt x="12" y="12"/>
                    <a:pt x="12"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2358;p38">
              <a:extLst>
                <a:ext uri="{FF2B5EF4-FFF2-40B4-BE49-F238E27FC236}">
                  <a16:creationId xmlns:a16="http://schemas.microsoft.com/office/drawing/2014/main" id="{FEE98E91-67BB-98D5-694B-184C1EDBDC73}"/>
                </a:ext>
              </a:extLst>
            </p:cNvPr>
            <p:cNvSpPr/>
            <p:nvPr/>
          </p:nvSpPr>
          <p:spPr>
            <a:xfrm>
              <a:off x="6345650" y="2582225"/>
              <a:ext cx="400" cy="700"/>
            </a:xfrm>
            <a:custGeom>
              <a:avLst/>
              <a:gdLst/>
              <a:ahLst/>
              <a:cxnLst/>
              <a:rect l="l" t="t" r="r" b="b"/>
              <a:pathLst>
                <a:path w="16" h="28" extrusionOk="0">
                  <a:moveTo>
                    <a:pt x="2" y="0"/>
                  </a:moveTo>
                  <a:cubicBezTo>
                    <a:pt x="0" y="0"/>
                    <a:pt x="3" y="9"/>
                    <a:pt x="15" y="27"/>
                  </a:cubicBezTo>
                  <a:cubicBezTo>
                    <a:pt x="9" y="9"/>
                    <a:pt x="3" y="0"/>
                    <a:pt x="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2359;p38">
              <a:extLst>
                <a:ext uri="{FF2B5EF4-FFF2-40B4-BE49-F238E27FC236}">
                  <a16:creationId xmlns:a16="http://schemas.microsoft.com/office/drawing/2014/main" id="{666C591A-E9F0-9639-0DFB-25668D047105}"/>
                </a:ext>
              </a:extLst>
            </p:cNvPr>
            <p:cNvSpPr/>
            <p:nvPr/>
          </p:nvSpPr>
          <p:spPr>
            <a:xfrm>
              <a:off x="6344825" y="2582900"/>
              <a:ext cx="925" cy="675"/>
            </a:xfrm>
            <a:custGeom>
              <a:avLst/>
              <a:gdLst/>
              <a:ahLst/>
              <a:cxnLst/>
              <a:rect l="l" t="t" r="r" b="b"/>
              <a:pathLst>
                <a:path w="37" h="27" extrusionOk="0">
                  <a:moveTo>
                    <a:pt x="36" y="0"/>
                  </a:moveTo>
                  <a:lnTo>
                    <a:pt x="36" y="0"/>
                  </a:lnTo>
                  <a:cubicBezTo>
                    <a:pt x="29" y="7"/>
                    <a:pt x="23" y="14"/>
                    <a:pt x="16" y="14"/>
                  </a:cubicBezTo>
                  <a:cubicBezTo>
                    <a:pt x="11" y="14"/>
                    <a:pt x="6" y="10"/>
                    <a:pt x="1" y="0"/>
                  </a:cubicBezTo>
                  <a:lnTo>
                    <a:pt x="1" y="0"/>
                  </a:lnTo>
                  <a:cubicBezTo>
                    <a:pt x="1" y="18"/>
                    <a:pt x="10" y="27"/>
                    <a:pt x="18" y="27"/>
                  </a:cubicBezTo>
                  <a:cubicBezTo>
                    <a:pt x="27" y="27"/>
                    <a:pt x="36" y="18"/>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2360;p38">
              <a:extLst>
                <a:ext uri="{FF2B5EF4-FFF2-40B4-BE49-F238E27FC236}">
                  <a16:creationId xmlns:a16="http://schemas.microsoft.com/office/drawing/2014/main" id="{4C0B70E1-0007-F103-6662-CF7CBC26849D}"/>
                </a:ext>
              </a:extLst>
            </p:cNvPr>
            <p:cNvSpPr/>
            <p:nvPr/>
          </p:nvSpPr>
          <p:spPr>
            <a:xfrm>
              <a:off x="6346625" y="2580200"/>
              <a:ext cx="1325" cy="175"/>
            </a:xfrm>
            <a:custGeom>
              <a:avLst/>
              <a:gdLst/>
              <a:ahLst/>
              <a:cxnLst/>
              <a:rect l="l" t="t" r="r" b="b"/>
              <a:pathLst>
                <a:path w="53" h="7" extrusionOk="0">
                  <a:moveTo>
                    <a:pt x="0" y="1"/>
                  </a:moveTo>
                  <a:cubicBezTo>
                    <a:pt x="32" y="5"/>
                    <a:pt x="45" y="6"/>
                    <a:pt x="48" y="6"/>
                  </a:cubicBezTo>
                  <a:cubicBezTo>
                    <a:pt x="53" y="6"/>
                    <a:pt x="16"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2361;p38">
              <a:extLst>
                <a:ext uri="{FF2B5EF4-FFF2-40B4-BE49-F238E27FC236}">
                  <a16:creationId xmlns:a16="http://schemas.microsoft.com/office/drawing/2014/main" id="{472D395E-6373-E3C8-D58D-171D041720BA}"/>
                </a:ext>
              </a:extLst>
            </p:cNvPr>
            <p:cNvSpPr/>
            <p:nvPr/>
          </p:nvSpPr>
          <p:spPr>
            <a:xfrm>
              <a:off x="6346325" y="2579625"/>
              <a:ext cx="325" cy="600"/>
            </a:xfrm>
            <a:custGeom>
              <a:avLst/>
              <a:gdLst/>
              <a:ahLst/>
              <a:cxnLst/>
              <a:rect l="l" t="t" r="r" b="b"/>
              <a:pathLst>
                <a:path w="13" h="24" extrusionOk="0">
                  <a:moveTo>
                    <a:pt x="0" y="0"/>
                  </a:moveTo>
                  <a:cubicBezTo>
                    <a:pt x="0" y="12"/>
                    <a:pt x="0" y="12"/>
                    <a:pt x="12" y="2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2362;p38">
              <a:extLst>
                <a:ext uri="{FF2B5EF4-FFF2-40B4-BE49-F238E27FC236}">
                  <a16:creationId xmlns:a16="http://schemas.microsoft.com/office/drawing/2014/main" id="{6DA2B8C5-FD93-B4D5-DB73-60D64FDB9920}"/>
                </a:ext>
              </a:extLst>
            </p:cNvPr>
            <p:cNvSpPr/>
            <p:nvPr/>
          </p:nvSpPr>
          <p:spPr>
            <a:xfrm>
              <a:off x="6344225" y="2581400"/>
              <a:ext cx="925" cy="1225"/>
            </a:xfrm>
            <a:custGeom>
              <a:avLst/>
              <a:gdLst/>
              <a:ahLst/>
              <a:cxnLst/>
              <a:rect l="l" t="t" r="r" b="b"/>
              <a:pathLst>
                <a:path w="37" h="49" extrusionOk="0">
                  <a:moveTo>
                    <a:pt x="1" y="0"/>
                  </a:moveTo>
                  <a:cubicBezTo>
                    <a:pt x="37" y="48"/>
                    <a:pt x="37" y="48"/>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2363;p38">
              <a:extLst>
                <a:ext uri="{FF2B5EF4-FFF2-40B4-BE49-F238E27FC236}">
                  <a16:creationId xmlns:a16="http://schemas.microsoft.com/office/drawing/2014/main" id="{B7AE4976-8DE4-9B7D-7739-9B48BA7E626C}"/>
                </a:ext>
              </a:extLst>
            </p:cNvPr>
            <p:cNvSpPr/>
            <p:nvPr/>
          </p:nvSpPr>
          <p:spPr>
            <a:xfrm>
              <a:off x="6348025" y="2578300"/>
              <a:ext cx="1000" cy="575"/>
            </a:xfrm>
            <a:custGeom>
              <a:avLst/>
              <a:gdLst/>
              <a:ahLst/>
              <a:cxnLst/>
              <a:rect l="l" t="t" r="r" b="b"/>
              <a:pathLst>
                <a:path w="40" h="23" extrusionOk="0">
                  <a:moveTo>
                    <a:pt x="4" y="0"/>
                  </a:moveTo>
                  <a:lnTo>
                    <a:pt x="4" y="0"/>
                  </a:lnTo>
                  <a:cubicBezTo>
                    <a:pt x="1" y="0"/>
                    <a:pt x="37" y="22"/>
                    <a:pt x="39" y="22"/>
                  </a:cubicBezTo>
                  <a:cubicBezTo>
                    <a:pt x="40" y="22"/>
                    <a:pt x="34" y="18"/>
                    <a:pt x="16" y="5"/>
                  </a:cubicBezTo>
                  <a:cubicBezTo>
                    <a:pt x="8" y="2"/>
                    <a:pt x="5" y="0"/>
                    <a:pt x="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2364;p38">
              <a:extLst>
                <a:ext uri="{FF2B5EF4-FFF2-40B4-BE49-F238E27FC236}">
                  <a16:creationId xmlns:a16="http://schemas.microsoft.com/office/drawing/2014/main" id="{39EE457E-3FB5-E495-4EC8-9771D95A40A1}"/>
                </a:ext>
              </a:extLst>
            </p:cNvPr>
            <p:cNvSpPr/>
            <p:nvPr/>
          </p:nvSpPr>
          <p:spPr>
            <a:xfrm>
              <a:off x="6349000" y="2576350"/>
              <a:ext cx="775" cy="950"/>
            </a:xfrm>
            <a:custGeom>
              <a:avLst/>
              <a:gdLst/>
              <a:ahLst/>
              <a:cxnLst/>
              <a:rect l="l" t="t" r="r" b="b"/>
              <a:pathLst>
                <a:path w="31" h="38" extrusionOk="0">
                  <a:moveTo>
                    <a:pt x="0" y="0"/>
                  </a:moveTo>
                  <a:cubicBezTo>
                    <a:pt x="8" y="15"/>
                    <a:pt x="28" y="38"/>
                    <a:pt x="30" y="38"/>
                  </a:cubicBezTo>
                  <a:cubicBezTo>
                    <a:pt x="31" y="38"/>
                    <a:pt x="24" y="28"/>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2365;p38">
              <a:extLst>
                <a:ext uri="{FF2B5EF4-FFF2-40B4-BE49-F238E27FC236}">
                  <a16:creationId xmlns:a16="http://schemas.microsoft.com/office/drawing/2014/main" id="{EFDB6BFD-BE54-7621-6EED-D32F06FEDEF9}"/>
                </a:ext>
              </a:extLst>
            </p:cNvPr>
            <p:cNvSpPr/>
            <p:nvPr/>
          </p:nvSpPr>
          <p:spPr>
            <a:xfrm>
              <a:off x="6345725" y="2578725"/>
              <a:ext cx="1800" cy="25"/>
            </a:xfrm>
            <a:custGeom>
              <a:avLst/>
              <a:gdLst/>
              <a:ahLst/>
              <a:cxnLst/>
              <a:rect l="l" t="t" r="r" b="b"/>
              <a:pathLst>
                <a:path w="72" h="1" extrusionOk="0">
                  <a:moveTo>
                    <a:pt x="72" y="0"/>
                  </a:moveTo>
                  <a:cubicBezTo>
                    <a:pt x="0" y="0"/>
                    <a:pt x="72" y="0"/>
                    <a:pt x="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2366;p38">
              <a:extLst>
                <a:ext uri="{FF2B5EF4-FFF2-40B4-BE49-F238E27FC236}">
                  <a16:creationId xmlns:a16="http://schemas.microsoft.com/office/drawing/2014/main" id="{75917ACC-7AF1-1351-ECF6-FBE7DEEBD693}"/>
                </a:ext>
              </a:extLst>
            </p:cNvPr>
            <p:cNvSpPr/>
            <p:nvPr/>
          </p:nvSpPr>
          <p:spPr>
            <a:xfrm>
              <a:off x="6346900" y="2577525"/>
              <a:ext cx="325" cy="925"/>
            </a:xfrm>
            <a:custGeom>
              <a:avLst/>
              <a:gdLst/>
              <a:ahLst/>
              <a:cxnLst/>
              <a:rect l="l" t="t" r="r" b="b"/>
              <a:pathLst>
                <a:path w="13" h="37" extrusionOk="0">
                  <a:moveTo>
                    <a:pt x="1" y="36"/>
                  </a:moveTo>
                  <a:cubicBezTo>
                    <a:pt x="1" y="36"/>
                    <a:pt x="13" y="1"/>
                    <a:pt x="1" y="3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2367;p38">
              <a:extLst>
                <a:ext uri="{FF2B5EF4-FFF2-40B4-BE49-F238E27FC236}">
                  <a16:creationId xmlns:a16="http://schemas.microsoft.com/office/drawing/2014/main" id="{3785F7BE-A38E-C030-1B51-E85324291BFD}"/>
                </a:ext>
              </a:extLst>
            </p:cNvPr>
            <p:cNvSpPr/>
            <p:nvPr/>
          </p:nvSpPr>
          <p:spPr>
            <a:xfrm>
              <a:off x="6343925" y="2579700"/>
              <a:ext cx="1525" cy="825"/>
            </a:xfrm>
            <a:custGeom>
              <a:avLst/>
              <a:gdLst/>
              <a:ahLst/>
              <a:cxnLst/>
              <a:rect l="l" t="t" r="r" b="b"/>
              <a:pathLst>
                <a:path w="61" h="33" extrusionOk="0">
                  <a:moveTo>
                    <a:pt x="23" y="1"/>
                  </a:moveTo>
                  <a:cubicBezTo>
                    <a:pt x="17" y="1"/>
                    <a:pt x="10" y="3"/>
                    <a:pt x="1" y="9"/>
                  </a:cubicBezTo>
                  <a:cubicBezTo>
                    <a:pt x="13" y="21"/>
                    <a:pt x="37" y="9"/>
                    <a:pt x="60" y="33"/>
                  </a:cubicBezTo>
                  <a:cubicBezTo>
                    <a:pt x="51" y="24"/>
                    <a:pt x="42" y="1"/>
                    <a:pt x="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2368;p38">
              <a:extLst>
                <a:ext uri="{FF2B5EF4-FFF2-40B4-BE49-F238E27FC236}">
                  <a16:creationId xmlns:a16="http://schemas.microsoft.com/office/drawing/2014/main" id="{CF5C8A4C-F820-6C1A-B50D-2126EDB4CF75}"/>
                </a:ext>
              </a:extLst>
            </p:cNvPr>
            <p:cNvSpPr/>
            <p:nvPr/>
          </p:nvSpPr>
          <p:spPr>
            <a:xfrm>
              <a:off x="6345500" y="2578875"/>
              <a:ext cx="550" cy="475"/>
            </a:xfrm>
            <a:custGeom>
              <a:avLst/>
              <a:gdLst/>
              <a:ahLst/>
              <a:cxnLst/>
              <a:rect l="l" t="t" r="r" b="b"/>
              <a:pathLst>
                <a:path w="22" h="19" extrusionOk="0">
                  <a:moveTo>
                    <a:pt x="3" y="0"/>
                  </a:moveTo>
                  <a:cubicBezTo>
                    <a:pt x="0" y="0"/>
                    <a:pt x="3" y="6"/>
                    <a:pt x="21" y="18"/>
                  </a:cubicBezTo>
                  <a:cubicBezTo>
                    <a:pt x="15" y="6"/>
                    <a:pt x="6" y="0"/>
                    <a:pt x="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2369;p38">
              <a:extLst>
                <a:ext uri="{FF2B5EF4-FFF2-40B4-BE49-F238E27FC236}">
                  <a16:creationId xmlns:a16="http://schemas.microsoft.com/office/drawing/2014/main" id="{BBCB1950-2B32-76F7-6166-3A275E547F35}"/>
                </a:ext>
              </a:extLst>
            </p:cNvPr>
            <p:cNvSpPr/>
            <p:nvPr/>
          </p:nvSpPr>
          <p:spPr>
            <a:xfrm>
              <a:off x="6347025" y="2575900"/>
              <a:ext cx="800" cy="750"/>
            </a:xfrm>
            <a:custGeom>
              <a:avLst/>
              <a:gdLst/>
              <a:ahLst/>
              <a:cxnLst/>
              <a:rect l="l" t="t" r="r" b="b"/>
              <a:pathLst>
                <a:path w="32" h="30" extrusionOk="0">
                  <a:moveTo>
                    <a:pt x="4" y="0"/>
                  </a:moveTo>
                  <a:lnTo>
                    <a:pt x="4" y="0"/>
                  </a:lnTo>
                  <a:cubicBezTo>
                    <a:pt x="1" y="0"/>
                    <a:pt x="12" y="18"/>
                    <a:pt x="20" y="18"/>
                  </a:cubicBezTo>
                  <a:cubicBezTo>
                    <a:pt x="20" y="30"/>
                    <a:pt x="20" y="30"/>
                    <a:pt x="32" y="30"/>
                  </a:cubicBezTo>
                  <a:cubicBezTo>
                    <a:pt x="13" y="7"/>
                    <a:pt x="6" y="0"/>
                    <a:pt x="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2370;p38">
              <a:extLst>
                <a:ext uri="{FF2B5EF4-FFF2-40B4-BE49-F238E27FC236}">
                  <a16:creationId xmlns:a16="http://schemas.microsoft.com/office/drawing/2014/main" id="{DA4A2D1A-8642-06B0-D5B3-35B752BD1E39}"/>
                </a:ext>
              </a:extLst>
            </p:cNvPr>
            <p:cNvSpPr/>
            <p:nvPr/>
          </p:nvSpPr>
          <p:spPr>
            <a:xfrm>
              <a:off x="6346625" y="2575750"/>
              <a:ext cx="300" cy="1200"/>
            </a:xfrm>
            <a:custGeom>
              <a:avLst/>
              <a:gdLst/>
              <a:ahLst/>
              <a:cxnLst/>
              <a:rect l="l" t="t" r="r" b="b"/>
              <a:pathLst>
                <a:path w="12" h="48" extrusionOk="0">
                  <a:moveTo>
                    <a:pt x="12" y="48"/>
                  </a:moveTo>
                  <a:cubicBezTo>
                    <a:pt x="0" y="0"/>
                    <a:pt x="12" y="48"/>
                    <a:pt x="12" y="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2371;p38">
              <a:extLst>
                <a:ext uri="{FF2B5EF4-FFF2-40B4-BE49-F238E27FC236}">
                  <a16:creationId xmlns:a16="http://schemas.microsoft.com/office/drawing/2014/main" id="{1659F7FF-5296-7F39-EE83-85F89E1FA3FA}"/>
                </a:ext>
              </a:extLst>
            </p:cNvPr>
            <p:cNvSpPr/>
            <p:nvPr/>
          </p:nvSpPr>
          <p:spPr>
            <a:xfrm>
              <a:off x="6347800" y="2575150"/>
              <a:ext cx="925" cy="325"/>
            </a:xfrm>
            <a:custGeom>
              <a:avLst/>
              <a:gdLst/>
              <a:ahLst/>
              <a:cxnLst/>
              <a:rect l="l" t="t" r="r" b="b"/>
              <a:pathLst>
                <a:path w="37" h="13" extrusionOk="0">
                  <a:moveTo>
                    <a:pt x="25" y="0"/>
                  </a:moveTo>
                  <a:lnTo>
                    <a:pt x="25" y="0"/>
                  </a:lnTo>
                  <a:cubicBezTo>
                    <a:pt x="25" y="0"/>
                    <a:pt x="13" y="0"/>
                    <a:pt x="1" y="12"/>
                  </a:cubicBezTo>
                  <a:cubicBezTo>
                    <a:pt x="13" y="12"/>
                    <a:pt x="36" y="0"/>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2372;p38">
              <a:extLst>
                <a:ext uri="{FF2B5EF4-FFF2-40B4-BE49-F238E27FC236}">
                  <a16:creationId xmlns:a16="http://schemas.microsoft.com/office/drawing/2014/main" id="{7159359B-B60F-07F9-5E7A-BD7C74F12082}"/>
                </a:ext>
              </a:extLst>
            </p:cNvPr>
            <p:cNvSpPr/>
            <p:nvPr/>
          </p:nvSpPr>
          <p:spPr>
            <a:xfrm>
              <a:off x="6347500" y="2577525"/>
              <a:ext cx="25" cy="25"/>
            </a:xfrm>
            <a:custGeom>
              <a:avLst/>
              <a:gdLst/>
              <a:ahLst/>
              <a:cxnLst/>
              <a:rect l="l" t="t" r="r" b="b"/>
              <a:pathLst>
                <a:path w="1" h="1" extrusionOk="0">
                  <a:moveTo>
                    <a:pt x="1" y="1"/>
                  </a:moveTo>
                  <a:lnTo>
                    <a:pt x="1" y="1"/>
                  </a:lnTo>
                  <a:cubicBezTo>
                    <a:pt x="1" y="1"/>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2373;p38">
              <a:extLst>
                <a:ext uri="{FF2B5EF4-FFF2-40B4-BE49-F238E27FC236}">
                  <a16:creationId xmlns:a16="http://schemas.microsoft.com/office/drawing/2014/main" id="{79F7EA23-38C6-6F74-787B-ACD72680F6D9}"/>
                </a:ext>
              </a:extLst>
            </p:cNvPr>
            <p:cNvSpPr/>
            <p:nvPr/>
          </p:nvSpPr>
          <p:spPr>
            <a:xfrm>
              <a:off x="6346975" y="2577000"/>
              <a:ext cx="550" cy="550"/>
            </a:xfrm>
            <a:custGeom>
              <a:avLst/>
              <a:gdLst/>
              <a:ahLst/>
              <a:cxnLst/>
              <a:rect l="l" t="t" r="r" b="b"/>
              <a:pathLst>
                <a:path w="22" h="22" extrusionOk="0">
                  <a:moveTo>
                    <a:pt x="6" y="1"/>
                  </a:moveTo>
                  <a:lnTo>
                    <a:pt x="6" y="1"/>
                  </a:lnTo>
                  <a:cubicBezTo>
                    <a:pt x="1" y="1"/>
                    <a:pt x="6" y="22"/>
                    <a:pt x="22" y="22"/>
                  </a:cubicBezTo>
                  <a:cubicBezTo>
                    <a:pt x="14" y="6"/>
                    <a:pt x="9" y="1"/>
                    <a:pt x="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2374;p38">
              <a:extLst>
                <a:ext uri="{FF2B5EF4-FFF2-40B4-BE49-F238E27FC236}">
                  <a16:creationId xmlns:a16="http://schemas.microsoft.com/office/drawing/2014/main" id="{9F3463B0-DBAA-6817-BF4E-2141E220E995}"/>
                </a:ext>
              </a:extLst>
            </p:cNvPr>
            <p:cNvSpPr/>
            <p:nvPr/>
          </p:nvSpPr>
          <p:spPr>
            <a:xfrm>
              <a:off x="6343925" y="2570675"/>
              <a:ext cx="4200" cy="2525"/>
            </a:xfrm>
            <a:custGeom>
              <a:avLst/>
              <a:gdLst/>
              <a:ahLst/>
              <a:cxnLst/>
              <a:rect l="l" t="t" r="r" b="b"/>
              <a:pathLst>
                <a:path w="168" h="101" extrusionOk="0">
                  <a:moveTo>
                    <a:pt x="1" y="1"/>
                  </a:moveTo>
                  <a:cubicBezTo>
                    <a:pt x="1" y="1"/>
                    <a:pt x="13" y="60"/>
                    <a:pt x="1" y="60"/>
                  </a:cubicBezTo>
                  <a:cubicBezTo>
                    <a:pt x="1" y="72"/>
                    <a:pt x="13" y="72"/>
                    <a:pt x="13" y="72"/>
                  </a:cubicBezTo>
                  <a:cubicBezTo>
                    <a:pt x="48" y="90"/>
                    <a:pt x="83" y="101"/>
                    <a:pt x="122" y="101"/>
                  </a:cubicBezTo>
                  <a:cubicBezTo>
                    <a:pt x="137" y="101"/>
                    <a:pt x="152" y="99"/>
                    <a:pt x="168" y="96"/>
                  </a:cubicBezTo>
                  <a:cubicBezTo>
                    <a:pt x="168" y="96"/>
                    <a:pt x="99" y="81"/>
                    <a:pt x="72" y="81"/>
                  </a:cubicBezTo>
                  <a:cubicBezTo>
                    <a:pt x="65" y="81"/>
                    <a:pt x="60" y="82"/>
                    <a:pt x="60" y="84"/>
                  </a:cubicBezTo>
                  <a:cubicBezTo>
                    <a:pt x="60" y="60"/>
                    <a:pt x="72" y="48"/>
                    <a:pt x="96" y="48"/>
                  </a:cubicBezTo>
                  <a:cubicBezTo>
                    <a:pt x="60" y="37"/>
                    <a:pt x="37" y="13"/>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2375;p38">
              <a:extLst>
                <a:ext uri="{FF2B5EF4-FFF2-40B4-BE49-F238E27FC236}">
                  <a16:creationId xmlns:a16="http://schemas.microsoft.com/office/drawing/2014/main" id="{25E8F7E9-C0DD-9D1D-AFD3-83198F0FF825}"/>
                </a:ext>
              </a:extLst>
            </p:cNvPr>
            <p:cNvSpPr/>
            <p:nvPr/>
          </p:nvSpPr>
          <p:spPr>
            <a:xfrm>
              <a:off x="6347800" y="2573500"/>
              <a:ext cx="850" cy="475"/>
            </a:xfrm>
            <a:custGeom>
              <a:avLst/>
              <a:gdLst/>
              <a:ahLst/>
              <a:cxnLst/>
              <a:rect l="l" t="t" r="r" b="b"/>
              <a:pathLst>
                <a:path w="34" h="19" extrusionOk="0">
                  <a:moveTo>
                    <a:pt x="32" y="1"/>
                  </a:moveTo>
                  <a:cubicBezTo>
                    <a:pt x="30" y="1"/>
                    <a:pt x="19" y="7"/>
                    <a:pt x="1" y="19"/>
                  </a:cubicBezTo>
                  <a:cubicBezTo>
                    <a:pt x="25" y="7"/>
                    <a:pt x="33" y="1"/>
                    <a:pt x="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2376;p38">
              <a:extLst>
                <a:ext uri="{FF2B5EF4-FFF2-40B4-BE49-F238E27FC236}">
                  <a16:creationId xmlns:a16="http://schemas.microsoft.com/office/drawing/2014/main" id="{178A1BC8-4312-1962-AD81-593E1E6CEA44}"/>
                </a:ext>
              </a:extLst>
            </p:cNvPr>
            <p:cNvSpPr/>
            <p:nvPr/>
          </p:nvSpPr>
          <p:spPr>
            <a:xfrm>
              <a:off x="6345500" y="2574250"/>
              <a:ext cx="2475" cy="1175"/>
            </a:xfrm>
            <a:custGeom>
              <a:avLst/>
              <a:gdLst/>
              <a:ahLst/>
              <a:cxnLst/>
              <a:rect l="l" t="t" r="r" b="b"/>
              <a:pathLst>
                <a:path w="99" h="47" extrusionOk="0">
                  <a:moveTo>
                    <a:pt x="9" y="1"/>
                  </a:moveTo>
                  <a:cubicBezTo>
                    <a:pt x="1" y="26"/>
                    <a:pt x="73" y="46"/>
                    <a:pt x="91" y="46"/>
                  </a:cubicBezTo>
                  <a:cubicBezTo>
                    <a:pt x="98" y="46"/>
                    <a:pt x="97" y="43"/>
                    <a:pt x="81" y="36"/>
                  </a:cubicBezTo>
                  <a:cubicBezTo>
                    <a:pt x="93" y="25"/>
                    <a:pt x="93" y="1"/>
                    <a:pt x="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2377;p38">
              <a:extLst>
                <a:ext uri="{FF2B5EF4-FFF2-40B4-BE49-F238E27FC236}">
                  <a16:creationId xmlns:a16="http://schemas.microsoft.com/office/drawing/2014/main" id="{DA5CDB5D-7256-E97F-93CD-1738C05D7C49}"/>
                </a:ext>
              </a:extLst>
            </p:cNvPr>
            <p:cNvSpPr/>
            <p:nvPr/>
          </p:nvSpPr>
          <p:spPr>
            <a:xfrm>
              <a:off x="6342725" y="2578350"/>
              <a:ext cx="3675" cy="1025"/>
            </a:xfrm>
            <a:custGeom>
              <a:avLst/>
              <a:gdLst/>
              <a:ahLst/>
              <a:cxnLst/>
              <a:rect l="l" t="t" r="r" b="b"/>
              <a:pathLst>
                <a:path w="147" h="41" extrusionOk="0">
                  <a:moveTo>
                    <a:pt x="87" y="0"/>
                  </a:moveTo>
                  <a:cubicBezTo>
                    <a:pt x="73" y="0"/>
                    <a:pt x="50" y="1"/>
                    <a:pt x="13" y="3"/>
                  </a:cubicBezTo>
                  <a:cubicBezTo>
                    <a:pt x="13" y="12"/>
                    <a:pt x="0" y="40"/>
                    <a:pt x="12" y="40"/>
                  </a:cubicBezTo>
                  <a:cubicBezTo>
                    <a:pt x="17" y="40"/>
                    <a:pt x="24" y="37"/>
                    <a:pt x="37" y="27"/>
                  </a:cubicBezTo>
                  <a:cubicBezTo>
                    <a:pt x="37" y="18"/>
                    <a:pt x="146" y="0"/>
                    <a:pt x="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2378;p38">
              <a:extLst>
                <a:ext uri="{FF2B5EF4-FFF2-40B4-BE49-F238E27FC236}">
                  <a16:creationId xmlns:a16="http://schemas.microsoft.com/office/drawing/2014/main" id="{4061EFFD-1E8C-50FA-E812-13DE85752F85}"/>
                </a:ext>
              </a:extLst>
            </p:cNvPr>
            <p:cNvSpPr/>
            <p:nvPr/>
          </p:nvSpPr>
          <p:spPr>
            <a:xfrm>
              <a:off x="6348300" y="2573075"/>
              <a:ext cx="1800" cy="150"/>
            </a:xfrm>
            <a:custGeom>
              <a:avLst/>
              <a:gdLst/>
              <a:ahLst/>
              <a:cxnLst/>
              <a:rect l="l" t="t" r="r" b="b"/>
              <a:pathLst>
                <a:path w="72" h="6" extrusionOk="0">
                  <a:moveTo>
                    <a:pt x="16" y="0"/>
                  </a:moveTo>
                  <a:cubicBezTo>
                    <a:pt x="1" y="4"/>
                    <a:pt x="5" y="5"/>
                    <a:pt x="14" y="5"/>
                  </a:cubicBezTo>
                  <a:cubicBezTo>
                    <a:pt x="32" y="5"/>
                    <a:pt x="72" y="0"/>
                    <a:pt x="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2379;p38">
              <a:extLst>
                <a:ext uri="{FF2B5EF4-FFF2-40B4-BE49-F238E27FC236}">
                  <a16:creationId xmlns:a16="http://schemas.microsoft.com/office/drawing/2014/main" id="{C36450A1-DB74-3185-F585-70101DE1B240}"/>
                </a:ext>
              </a:extLst>
            </p:cNvPr>
            <p:cNvSpPr/>
            <p:nvPr/>
          </p:nvSpPr>
          <p:spPr>
            <a:xfrm>
              <a:off x="6349000" y="2571875"/>
              <a:ext cx="325" cy="1225"/>
            </a:xfrm>
            <a:custGeom>
              <a:avLst/>
              <a:gdLst/>
              <a:ahLst/>
              <a:cxnLst/>
              <a:rect l="l" t="t" r="r" b="b"/>
              <a:pathLst>
                <a:path w="13" h="49" extrusionOk="0">
                  <a:moveTo>
                    <a:pt x="0" y="0"/>
                  </a:moveTo>
                  <a:cubicBezTo>
                    <a:pt x="0" y="0"/>
                    <a:pt x="12" y="48"/>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2380;p38">
              <a:extLst>
                <a:ext uri="{FF2B5EF4-FFF2-40B4-BE49-F238E27FC236}">
                  <a16:creationId xmlns:a16="http://schemas.microsoft.com/office/drawing/2014/main" id="{DDCE5C8E-8085-E09C-1CB3-8B3BCF86B42C}"/>
                </a:ext>
              </a:extLst>
            </p:cNvPr>
            <p:cNvSpPr/>
            <p:nvPr/>
          </p:nvSpPr>
          <p:spPr>
            <a:xfrm>
              <a:off x="6355500" y="2546875"/>
              <a:ext cx="950" cy="275"/>
            </a:xfrm>
            <a:custGeom>
              <a:avLst/>
              <a:gdLst/>
              <a:ahLst/>
              <a:cxnLst/>
              <a:rect l="l" t="t" r="r" b="b"/>
              <a:pathLst>
                <a:path w="38" h="11" extrusionOk="0">
                  <a:moveTo>
                    <a:pt x="38" y="0"/>
                  </a:moveTo>
                  <a:cubicBezTo>
                    <a:pt x="30" y="0"/>
                    <a:pt x="1" y="11"/>
                    <a:pt x="4" y="11"/>
                  </a:cubicBezTo>
                  <a:cubicBezTo>
                    <a:pt x="5" y="11"/>
                    <a:pt x="14" y="8"/>
                    <a:pt x="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2381;p38">
              <a:extLst>
                <a:ext uri="{FF2B5EF4-FFF2-40B4-BE49-F238E27FC236}">
                  <a16:creationId xmlns:a16="http://schemas.microsoft.com/office/drawing/2014/main" id="{D7B3ABF9-E692-2233-1469-372A72FC266C}"/>
                </a:ext>
              </a:extLst>
            </p:cNvPr>
            <p:cNvSpPr/>
            <p:nvPr/>
          </p:nvSpPr>
          <p:spPr>
            <a:xfrm>
              <a:off x="6356425" y="2546875"/>
              <a:ext cx="925" cy="325"/>
            </a:xfrm>
            <a:custGeom>
              <a:avLst/>
              <a:gdLst/>
              <a:ahLst/>
              <a:cxnLst/>
              <a:rect l="l" t="t" r="r" b="b"/>
              <a:pathLst>
                <a:path w="37" h="13" extrusionOk="0">
                  <a:moveTo>
                    <a:pt x="1" y="0"/>
                  </a:moveTo>
                  <a:cubicBezTo>
                    <a:pt x="1" y="0"/>
                    <a:pt x="37" y="12"/>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2382;p38">
              <a:extLst>
                <a:ext uri="{FF2B5EF4-FFF2-40B4-BE49-F238E27FC236}">
                  <a16:creationId xmlns:a16="http://schemas.microsoft.com/office/drawing/2014/main" id="{8E99E864-9C9E-C0D6-CA36-14B2F15AEEF4}"/>
                </a:ext>
              </a:extLst>
            </p:cNvPr>
            <p:cNvSpPr/>
            <p:nvPr/>
          </p:nvSpPr>
          <p:spPr>
            <a:xfrm>
              <a:off x="6355550" y="2529175"/>
              <a:ext cx="650" cy="575"/>
            </a:xfrm>
            <a:custGeom>
              <a:avLst/>
              <a:gdLst/>
              <a:ahLst/>
              <a:cxnLst/>
              <a:rect l="l" t="t" r="r" b="b"/>
              <a:pathLst>
                <a:path w="26" h="23" extrusionOk="0">
                  <a:moveTo>
                    <a:pt x="3" y="1"/>
                  </a:moveTo>
                  <a:cubicBezTo>
                    <a:pt x="1" y="1"/>
                    <a:pt x="0" y="2"/>
                    <a:pt x="0" y="6"/>
                  </a:cubicBezTo>
                  <a:cubicBezTo>
                    <a:pt x="13" y="18"/>
                    <a:pt x="19" y="23"/>
                    <a:pt x="21" y="23"/>
                  </a:cubicBezTo>
                  <a:cubicBezTo>
                    <a:pt x="25" y="23"/>
                    <a:pt x="10" y="1"/>
                    <a:pt x="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2383;p38">
              <a:extLst>
                <a:ext uri="{FF2B5EF4-FFF2-40B4-BE49-F238E27FC236}">
                  <a16:creationId xmlns:a16="http://schemas.microsoft.com/office/drawing/2014/main" id="{C2A8E512-F415-55AC-C0B5-D77D84F0F6C5}"/>
                </a:ext>
              </a:extLst>
            </p:cNvPr>
            <p:cNvSpPr/>
            <p:nvPr/>
          </p:nvSpPr>
          <p:spPr>
            <a:xfrm>
              <a:off x="6349900" y="2568600"/>
              <a:ext cx="300" cy="25"/>
            </a:xfrm>
            <a:custGeom>
              <a:avLst/>
              <a:gdLst/>
              <a:ahLst/>
              <a:cxnLst/>
              <a:rect l="l" t="t" r="r" b="b"/>
              <a:pathLst>
                <a:path w="12" h="1" extrusionOk="0">
                  <a:moveTo>
                    <a:pt x="12" y="1"/>
                  </a:moveTo>
                  <a:cubicBezTo>
                    <a:pt x="12" y="1"/>
                    <a:pt x="12" y="1"/>
                    <a:pt x="0" y="1"/>
                  </a:cubicBezTo>
                  <a:cubicBezTo>
                    <a:pt x="12" y="1"/>
                    <a:pt x="12"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2384;p38">
              <a:extLst>
                <a:ext uri="{FF2B5EF4-FFF2-40B4-BE49-F238E27FC236}">
                  <a16:creationId xmlns:a16="http://schemas.microsoft.com/office/drawing/2014/main" id="{F6DC3AEB-2AF8-A14E-3604-37BC916E82F0}"/>
                </a:ext>
              </a:extLst>
            </p:cNvPr>
            <p:cNvSpPr/>
            <p:nvPr/>
          </p:nvSpPr>
          <p:spPr>
            <a:xfrm>
              <a:off x="6350175" y="2567700"/>
              <a:ext cx="325" cy="625"/>
            </a:xfrm>
            <a:custGeom>
              <a:avLst/>
              <a:gdLst/>
              <a:ahLst/>
              <a:cxnLst/>
              <a:rect l="l" t="t" r="r" b="b"/>
              <a:pathLst>
                <a:path w="13" h="25" extrusionOk="0">
                  <a:moveTo>
                    <a:pt x="1" y="25"/>
                  </a:moveTo>
                  <a:cubicBezTo>
                    <a:pt x="1" y="25"/>
                    <a:pt x="13" y="1"/>
                    <a:pt x="1" y="2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2385;p38">
              <a:extLst>
                <a:ext uri="{FF2B5EF4-FFF2-40B4-BE49-F238E27FC236}">
                  <a16:creationId xmlns:a16="http://schemas.microsoft.com/office/drawing/2014/main" id="{031AAE23-5DC2-83FC-F05E-FA3A72C843AF}"/>
                </a:ext>
              </a:extLst>
            </p:cNvPr>
            <p:cNvSpPr/>
            <p:nvPr/>
          </p:nvSpPr>
          <p:spPr>
            <a:xfrm>
              <a:off x="6364175" y="2488825"/>
              <a:ext cx="325" cy="325"/>
            </a:xfrm>
            <a:custGeom>
              <a:avLst/>
              <a:gdLst/>
              <a:ahLst/>
              <a:cxnLst/>
              <a:rect l="l" t="t" r="r" b="b"/>
              <a:pathLst>
                <a:path w="13" h="13" extrusionOk="0">
                  <a:moveTo>
                    <a:pt x="12" y="13"/>
                  </a:moveTo>
                  <a:cubicBezTo>
                    <a:pt x="1" y="1"/>
                    <a:pt x="1" y="1"/>
                    <a:pt x="12" y="13"/>
                  </a:cubicBezTo>
                  <a:cubicBezTo>
                    <a:pt x="12" y="13"/>
                    <a:pt x="12" y="13"/>
                    <a:pt x="12"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2386;p38">
              <a:extLst>
                <a:ext uri="{FF2B5EF4-FFF2-40B4-BE49-F238E27FC236}">
                  <a16:creationId xmlns:a16="http://schemas.microsoft.com/office/drawing/2014/main" id="{25955D5F-4044-EC64-4237-4E389283213D}"/>
                </a:ext>
              </a:extLst>
            </p:cNvPr>
            <p:cNvSpPr/>
            <p:nvPr/>
          </p:nvSpPr>
          <p:spPr>
            <a:xfrm>
              <a:off x="6348700" y="2538825"/>
              <a:ext cx="2700" cy="1225"/>
            </a:xfrm>
            <a:custGeom>
              <a:avLst/>
              <a:gdLst/>
              <a:ahLst/>
              <a:cxnLst/>
              <a:rect l="l" t="t" r="r" b="b"/>
              <a:pathLst>
                <a:path w="108" h="49" extrusionOk="0">
                  <a:moveTo>
                    <a:pt x="0" y="1"/>
                  </a:moveTo>
                  <a:cubicBezTo>
                    <a:pt x="48" y="25"/>
                    <a:pt x="36" y="49"/>
                    <a:pt x="108" y="49"/>
                  </a:cubicBezTo>
                  <a:cubicBezTo>
                    <a:pt x="72" y="25"/>
                    <a:pt x="36" y="13"/>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2387;p38">
              <a:extLst>
                <a:ext uri="{FF2B5EF4-FFF2-40B4-BE49-F238E27FC236}">
                  <a16:creationId xmlns:a16="http://schemas.microsoft.com/office/drawing/2014/main" id="{2E10D95A-604F-E57C-C871-2A6497241E18}"/>
                </a:ext>
              </a:extLst>
            </p:cNvPr>
            <p:cNvSpPr/>
            <p:nvPr/>
          </p:nvSpPr>
          <p:spPr>
            <a:xfrm>
              <a:off x="6362400" y="2491500"/>
              <a:ext cx="600" cy="625"/>
            </a:xfrm>
            <a:custGeom>
              <a:avLst/>
              <a:gdLst/>
              <a:ahLst/>
              <a:cxnLst/>
              <a:rect l="l" t="t" r="r" b="b"/>
              <a:pathLst>
                <a:path w="24" h="25" extrusionOk="0">
                  <a:moveTo>
                    <a:pt x="12" y="1"/>
                  </a:moveTo>
                  <a:cubicBezTo>
                    <a:pt x="0" y="1"/>
                    <a:pt x="12" y="25"/>
                    <a:pt x="12" y="25"/>
                  </a:cubicBezTo>
                  <a:cubicBezTo>
                    <a:pt x="24" y="25"/>
                    <a:pt x="24" y="13"/>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2388;p38">
              <a:extLst>
                <a:ext uri="{FF2B5EF4-FFF2-40B4-BE49-F238E27FC236}">
                  <a16:creationId xmlns:a16="http://schemas.microsoft.com/office/drawing/2014/main" id="{D63AB678-2954-B077-AAD0-F715C66BC6E8}"/>
                </a:ext>
              </a:extLst>
            </p:cNvPr>
            <p:cNvSpPr/>
            <p:nvPr/>
          </p:nvSpPr>
          <p:spPr>
            <a:xfrm>
              <a:off x="6344325" y="2460700"/>
              <a:ext cx="34750" cy="110900"/>
            </a:xfrm>
            <a:custGeom>
              <a:avLst/>
              <a:gdLst/>
              <a:ahLst/>
              <a:cxnLst/>
              <a:rect l="l" t="t" r="r" b="b"/>
              <a:pathLst>
                <a:path w="1390" h="4436" extrusionOk="0">
                  <a:moveTo>
                    <a:pt x="1001" y="296"/>
                  </a:moveTo>
                  <a:cubicBezTo>
                    <a:pt x="995" y="297"/>
                    <a:pt x="989" y="300"/>
                    <a:pt x="985" y="304"/>
                  </a:cubicBezTo>
                  <a:cubicBezTo>
                    <a:pt x="991" y="302"/>
                    <a:pt x="996" y="299"/>
                    <a:pt x="1001" y="296"/>
                  </a:cubicBezTo>
                  <a:close/>
                  <a:moveTo>
                    <a:pt x="914" y="411"/>
                  </a:moveTo>
                  <a:cubicBezTo>
                    <a:pt x="914" y="422"/>
                    <a:pt x="916" y="429"/>
                    <a:pt x="920" y="434"/>
                  </a:cubicBezTo>
                  <a:lnTo>
                    <a:pt x="920" y="434"/>
                  </a:lnTo>
                  <a:cubicBezTo>
                    <a:pt x="919" y="420"/>
                    <a:pt x="917" y="411"/>
                    <a:pt x="914" y="411"/>
                  </a:cubicBezTo>
                  <a:close/>
                  <a:moveTo>
                    <a:pt x="803" y="965"/>
                  </a:moveTo>
                  <a:cubicBezTo>
                    <a:pt x="798" y="967"/>
                    <a:pt x="795" y="969"/>
                    <a:pt x="795" y="971"/>
                  </a:cubicBezTo>
                  <a:cubicBezTo>
                    <a:pt x="797" y="971"/>
                    <a:pt x="800" y="969"/>
                    <a:pt x="803" y="965"/>
                  </a:cubicBezTo>
                  <a:close/>
                  <a:moveTo>
                    <a:pt x="682" y="1231"/>
                  </a:moveTo>
                  <a:lnTo>
                    <a:pt x="682" y="1231"/>
                  </a:lnTo>
                  <a:cubicBezTo>
                    <a:pt x="676" y="1234"/>
                    <a:pt x="670" y="1239"/>
                    <a:pt x="664" y="1245"/>
                  </a:cubicBezTo>
                  <a:cubicBezTo>
                    <a:pt x="671" y="1241"/>
                    <a:pt x="677" y="1236"/>
                    <a:pt x="682" y="1231"/>
                  </a:cubicBezTo>
                  <a:close/>
                  <a:moveTo>
                    <a:pt x="497" y="1697"/>
                  </a:moveTo>
                  <a:cubicBezTo>
                    <a:pt x="497" y="1721"/>
                    <a:pt x="509" y="1709"/>
                    <a:pt x="533" y="1721"/>
                  </a:cubicBezTo>
                  <a:lnTo>
                    <a:pt x="497" y="1697"/>
                  </a:lnTo>
                  <a:close/>
                  <a:moveTo>
                    <a:pt x="437" y="2054"/>
                  </a:moveTo>
                  <a:cubicBezTo>
                    <a:pt x="461" y="2066"/>
                    <a:pt x="461" y="2066"/>
                    <a:pt x="473" y="2066"/>
                  </a:cubicBezTo>
                  <a:cubicBezTo>
                    <a:pt x="461" y="2066"/>
                    <a:pt x="438" y="2055"/>
                    <a:pt x="437" y="2054"/>
                  </a:cubicBezTo>
                  <a:close/>
                  <a:moveTo>
                    <a:pt x="375" y="2232"/>
                  </a:moveTo>
                  <a:cubicBezTo>
                    <a:pt x="369" y="2232"/>
                    <a:pt x="363" y="2235"/>
                    <a:pt x="351" y="2241"/>
                  </a:cubicBezTo>
                  <a:lnTo>
                    <a:pt x="351" y="2241"/>
                  </a:lnTo>
                  <a:cubicBezTo>
                    <a:pt x="358" y="2240"/>
                    <a:pt x="365" y="2239"/>
                    <a:pt x="372" y="2239"/>
                  </a:cubicBezTo>
                  <a:cubicBezTo>
                    <a:pt x="381" y="2239"/>
                    <a:pt x="391" y="2241"/>
                    <a:pt x="400" y="2244"/>
                  </a:cubicBezTo>
                  <a:lnTo>
                    <a:pt x="400" y="2244"/>
                  </a:lnTo>
                  <a:cubicBezTo>
                    <a:pt x="388" y="2235"/>
                    <a:pt x="381" y="2232"/>
                    <a:pt x="375" y="2232"/>
                  </a:cubicBezTo>
                  <a:close/>
                  <a:moveTo>
                    <a:pt x="351" y="2241"/>
                  </a:moveTo>
                  <a:cubicBezTo>
                    <a:pt x="340" y="2244"/>
                    <a:pt x="329" y="2249"/>
                    <a:pt x="318" y="2257"/>
                  </a:cubicBezTo>
                  <a:cubicBezTo>
                    <a:pt x="333" y="2251"/>
                    <a:pt x="344" y="2246"/>
                    <a:pt x="351" y="2241"/>
                  </a:cubicBezTo>
                  <a:close/>
                  <a:moveTo>
                    <a:pt x="390" y="2745"/>
                  </a:moveTo>
                  <a:cubicBezTo>
                    <a:pt x="390" y="2757"/>
                    <a:pt x="390" y="2769"/>
                    <a:pt x="378" y="2769"/>
                  </a:cubicBezTo>
                  <a:cubicBezTo>
                    <a:pt x="366" y="2757"/>
                    <a:pt x="378" y="2757"/>
                    <a:pt x="390" y="2745"/>
                  </a:cubicBezTo>
                  <a:close/>
                  <a:moveTo>
                    <a:pt x="80" y="3531"/>
                  </a:moveTo>
                  <a:lnTo>
                    <a:pt x="80" y="3531"/>
                  </a:lnTo>
                  <a:cubicBezTo>
                    <a:pt x="81" y="3531"/>
                    <a:pt x="81" y="3532"/>
                    <a:pt x="82" y="3532"/>
                  </a:cubicBezTo>
                  <a:lnTo>
                    <a:pt x="82" y="3532"/>
                  </a:lnTo>
                  <a:cubicBezTo>
                    <a:pt x="82" y="3531"/>
                    <a:pt x="81" y="3531"/>
                    <a:pt x="80" y="3531"/>
                  </a:cubicBezTo>
                  <a:close/>
                  <a:moveTo>
                    <a:pt x="33" y="3638"/>
                  </a:moveTo>
                  <a:cubicBezTo>
                    <a:pt x="38" y="3640"/>
                    <a:pt x="42" y="3641"/>
                    <a:pt x="46" y="3641"/>
                  </a:cubicBezTo>
                  <a:cubicBezTo>
                    <a:pt x="50" y="3641"/>
                    <a:pt x="54" y="3640"/>
                    <a:pt x="57" y="3638"/>
                  </a:cubicBezTo>
                  <a:lnTo>
                    <a:pt x="57" y="3638"/>
                  </a:lnTo>
                  <a:cubicBezTo>
                    <a:pt x="49" y="3638"/>
                    <a:pt x="40" y="3638"/>
                    <a:pt x="33" y="3638"/>
                  </a:cubicBezTo>
                  <a:close/>
                  <a:moveTo>
                    <a:pt x="128" y="4114"/>
                  </a:moveTo>
                  <a:cubicBezTo>
                    <a:pt x="119" y="4119"/>
                    <a:pt x="112" y="4123"/>
                    <a:pt x="105" y="4128"/>
                  </a:cubicBezTo>
                  <a:lnTo>
                    <a:pt x="105" y="4128"/>
                  </a:lnTo>
                  <a:cubicBezTo>
                    <a:pt x="110" y="4126"/>
                    <a:pt x="118" y="4121"/>
                    <a:pt x="128" y="4114"/>
                  </a:cubicBezTo>
                  <a:close/>
                  <a:moveTo>
                    <a:pt x="1208" y="1"/>
                  </a:moveTo>
                  <a:cubicBezTo>
                    <a:pt x="1034" y="1"/>
                    <a:pt x="1102" y="229"/>
                    <a:pt x="1001" y="296"/>
                  </a:cubicBezTo>
                  <a:lnTo>
                    <a:pt x="1001" y="296"/>
                  </a:lnTo>
                  <a:cubicBezTo>
                    <a:pt x="1014" y="292"/>
                    <a:pt x="1029" y="292"/>
                    <a:pt x="1045" y="292"/>
                  </a:cubicBezTo>
                  <a:cubicBezTo>
                    <a:pt x="1009" y="328"/>
                    <a:pt x="973" y="364"/>
                    <a:pt x="937" y="387"/>
                  </a:cubicBezTo>
                  <a:cubicBezTo>
                    <a:pt x="937" y="399"/>
                    <a:pt x="973" y="423"/>
                    <a:pt x="973" y="423"/>
                  </a:cubicBezTo>
                  <a:cubicBezTo>
                    <a:pt x="957" y="434"/>
                    <a:pt x="943" y="440"/>
                    <a:pt x="933" y="440"/>
                  </a:cubicBezTo>
                  <a:cubicBezTo>
                    <a:pt x="928" y="440"/>
                    <a:pt x="923" y="438"/>
                    <a:pt x="920" y="434"/>
                  </a:cubicBezTo>
                  <a:lnTo>
                    <a:pt x="920" y="434"/>
                  </a:lnTo>
                  <a:cubicBezTo>
                    <a:pt x="924" y="514"/>
                    <a:pt x="890" y="776"/>
                    <a:pt x="853" y="776"/>
                  </a:cubicBezTo>
                  <a:cubicBezTo>
                    <a:pt x="849" y="776"/>
                    <a:pt x="846" y="774"/>
                    <a:pt x="842" y="768"/>
                  </a:cubicBezTo>
                  <a:lnTo>
                    <a:pt x="842" y="768"/>
                  </a:lnTo>
                  <a:cubicBezTo>
                    <a:pt x="866" y="864"/>
                    <a:pt x="914" y="828"/>
                    <a:pt x="914" y="899"/>
                  </a:cubicBezTo>
                  <a:cubicBezTo>
                    <a:pt x="900" y="878"/>
                    <a:pt x="888" y="870"/>
                    <a:pt x="877" y="870"/>
                  </a:cubicBezTo>
                  <a:cubicBezTo>
                    <a:pt x="844" y="870"/>
                    <a:pt x="821" y="943"/>
                    <a:pt x="803" y="965"/>
                  </a:cubicBezTo>
                  <a:lnTo>
                    <a:pt x="803" y="965"/>
                  </a:lnTo>
                  <a:cubicBezTo>
                    <a:pt x="816" y="960"/>
                    <a:pt x="839" y="956"/>
                    <a:pt x="860" y="956"/>
                  </a:cubicBezTo>
                  <a:cubicBezTo>
                    <a:pt x="890" y="956"/>
                    <a:pt x="914" y="965"/>
                    <a:pt x="890" y="995"/>
                  </a:cubicBezTo>
                  <a:cubicBezTo>
                    <a:pt x="879" y="1037"/>
                    <a:pt x="707" y="1080"/>
                    <a:pt x="772" y="1080"/>
                  </a:cubicBezTo>
                  <a:cubicBezTo>
                    <a:pt x="780" y="1080"/>
                    <a:pt x="791" y="1079"/>
                    <a:pt x="806" y="1078"/>
                  </a:cubicBezTo>
                  <a:cubicBezTo>
                    <a:pt x="842" y="1102"/>
                    <a:pt x="842" y="1138"/>
                    <a:pt x="830" y="1173"/>
                  </a:cubicBezTo>
                  <a:cubicBezTo>
                    <a:pt x="818" y="1161"/>
                    <a:pt x="806" y="1161"/>
                    <a:pt x="806" y="1149"/>
                  </a:cubicBezTo>
                  <a:cubicBezTo>
                    <a:pt x="806" y="1161"/>
                    <a:pt x="806" y="1161"/>
                    <a:pt x="795" y="1173"/>
                  </a:cubicBezTo>
                  <a:cubicBezTo>
                    <a:pt x="771" y="1149"/>
                    <a:pt x="759" y="1114"/>
                    <a:pt x="759" y="1090"/>
                  </a:cubicBezTo>
                  <a:cubicBezTo>
                    <a:pt x="759" y="1114"/>
                    <a:pt x="747" y="1114"/>
                    <a:pt x="723" y="1114"/>
                  </a:cubicBezTo>
                  <a:cubicBezTo>
                    <a:pt x="795" y="1149"/>
                    <a:pt x="699" y="1149"/>
                    <a:pt x="759" y="1197"/>
                  </a:cubicBezTo>
                  <a:cubicBezTo>
                    <a:pt x="743" y="1186"/>
                    <a:pt x="732" y="1180"/>
                    <a:pt x="726" y="1180"/>
                  </a:cubicBezTo>
                  <a:cubicBezTo>
                    <a:pt x="720" y="1180"/>
                    <a:pt x="722" y="1189"/>
                    <a:pt x="735" y="1209"/>
                  </a:cubicBezTo>
                  <a:cubicBezTo>
                    <a:pt x="723" y="1197"/>
                    <a:pt x="711" y="1197"/>
                    <a:pt x="699" y="1185"/>
                  </a:cubicBezTo>
                  <a:cubicBezTo>
                    <a:pt x="699" y="1202"/>
                    <a:pt x="694" y="1218"/>
                    <a:pt x="682" y="1231"/>
                  </a:cubicBezTo>
                  <a:lnTo>
                    <a:pt x="682" y="1231"/>
                  </a:lnTo>
                  <a:cubicBezTo>
                    <a:pt x="690" y="1227"/>
                    <a:pt x="698" y="1225"/>
                    <a:pt x="705" y="1225"/>
                  </a:cubicBezTo>
                  <a:cubicBezTo>
                    <a:pt x="715" y="1225"/>
                    <a:pt x="725" y="1228"/>
                    <a:pt x="735" y="1233"/>
                  </a:cubicBezTo>
                  <a:cubicBezTo>
                    <a:pt x="750" y="1255"/>
                    <a:pt x="751" y="1264"/>
                    <a:pt x="746" y="1264"/>
                  </a:cubicBezTo>
                  <a:cubicBezTo>
                    <a:pt x="744" y="1264"/>
                    <a:pt x="739" y="1261"/>
                    <a:pt x="735" y="1257"/>
                  </a:cubicBezTo>
                  <a:cubicBezTo>
                    <a:pt x="723" y="1280"/>
                    <a:pt x="640" y="1257"/>
                    <a:pt x="640" y="1304"/>
                  </a:cubicBezTo>
                  <a:cubicBezTo>
                    <a:pt x="646" y="1298"/>
                    <a:pt x="652" y="1295"/>
                    <a:pt x="659" y="1295"/>
                  </a:cubicBezTo>
                  <a:cubicBezTo>
                    <a:pt x="667" y="1295"/>
                    <a:pt x="675" y="1298"/>
                    <a:pt x="687" y="1304"/>
                  </a:cubicBezTo>
                  <a:cubicBezTo>
                    <a:pt x="628" y="1364"/>
                    <a:pt x="759" y="1411"/>
                    <a:pt x="699" y="1459"/>
                  </a:cubicBezTo>
                  <a:cubicBezTo>
                    <a:pt x="664" y="1459"/>
                    <a:pt x="664" y="1435"/>
                    <a:pt x="628" y="1435"/>
                  </a:cubicBezTo>
                  <a:cubicBezTo>
                    <a:pt x="627" y="1433"/>
                    <a:pt x="626" y="1432"/>
                    <a:pt x="626" y="1432"/>
                  </a:cubicBezTo>
                  <a:lnTo>
                    <a:pt x="626" y="1432"/>
                  </a:lnTo>
                  <a:cubicBezTo>
                    <a:pt x="625" y="1432"/>
                    <a:pt x="665" y="1520"/>
                    <a:pt x="675" y="1530"/>
                  </a:cubicBezTo>
                  <a:cubicBezTo>
                    <a:pt x="664" y="1530"/>
                    <a:pt x="652" y="1530"/>
                    <a:pt x="652" y="1542"/>
                  </a:cubicBezTo>
                  <a:cubicBezTo>
                    <a:pt x="580" y="1507"/>
                    <a:pt x="687" y="1530"/>
                    <a:pt x="604" y="1495"/>
                  </a:cubicBezTo>
                  <a:lnTo>
                    <a:pt x="604" y="1495"/>
                  </a:lnTo>
                  <a:cubicBezTo>
                    <a:pt x="592" y="1507"/>
                    <a:pt x="580" y="1530"/>
                    <a:pt x="592" y="1542"/>
                  </a:cubicBezTo>
                  <a:cubicBezTo>
                    <a:pt x="594" y="1538"/>
                    <a:pt x="597" y="1537"/>
                    <a:pt x="600" y="1537"/>
                  </a:cubicBezTo>
                  <a:cubicBezTo>
                    <a:pt x="615" y="1537"/>
                    <a:pt x="640" y="1580"/>
                    <a:pt x="640" y="1590"/>
                  </a:cubicBezTo>
                  <a:cubicBezTo>
                    <a:pt x="632" y="1590"/>
                    <a:pt x="612" y="1608"/>
                    <a:pt x="591" y="1608"/>
                  </a:cubicBezTo>
                  <a:cubicBezTo>
                    <a:pt x="578" y="1608"/>
                    <a:pt x="566" y="1601"/>
                    <a:pt x="556" y="1578"/>
                  </a:cubicBezTo>
                  <a:cubicBezTo>
                    <a:pt x="545" y="1626"/>
                    <a:pt x="545" y="1673"/>
                    <a:pt x="533" y="1721"/>
                  </a:cubicBezTo>
                  <a:cubicBezTo>
                    <a:pt x="521" y="1757"/>
                    <a:pt x="497" y="1792"/>
                    <a:pt x="461" y="1828"/>
                  </a:cubicBezTo>
                  <a:cubicBezTo>
                    <a:pt x="497" y="1828"/>
                    <a:pt x="521" y="1852"/>
                    <a:pt x="545" y="1864"/>
                  </a:cubicBezTo>
                  <a:cubicBezTo>
                    <a:pt x="531" y="1878"/>
                    <a:pt x="521" y="1884"/>
                    <a:pt x="510" y="1884"/>
                  </a:cubicBezTo>
                  <a:cubicBezTo>
                    <a:pt x="503" y="1884"/>
                    <a:pt x="495" y="1881"/>
                    <a:pt x="485" y="1876"/>
                  </a:cubicBezTo>
                  <a:lnTo>
                    <a:pt x="485" y="1876"/>
                  </a:lnTo>
                  <a:cubicBezTo>
                    <a:pt x="521" y="1900"/>
                    <a:pt x="521" y="1923"/>
                    <a:pt x="497" y="1959"/>
                  </a:cubicBezTo>
                  <a:cubicBezTo>
                    <a:pt x="497" y="1948"/>
                    <a:pt x="457" y="1898"/>
                    <a:pt x="414" y="1898"/>
                  </a:cubicBezTo>
                  <a:cubicBezTo>
                    <a:pt x="410" y="1898"/>
                    <a:pt x="406" y="1898"/>
                    <a:pt x="402" y="1900"/>
                  </a:cubicBezTo>
                  <a:cubicBezTo>
                    <a:pt x="497" y="1923"/>
                    <a:pt x="402" y="1983"/>
                    <a:pt x="485" y="2019"/>
                  </a:cubicBezTo>
                  <a:cubicBezTo>
                    <a:pt x="473" y="2019"/>
                    <a:pt x="473" y="2019"/>
                    <a:pt x="461" y="2031"/>
                  </a:cubicBezTo>
                  <a:cubicBezTo>
                    <a:pt x="461" y="2031"/>
                    <a:pt x="473" y="2042"/>
                    <a:pt x="473" y="2066"/>
                  </a:cubicBezTo>
                  <a:cubicBezTo>
                    <a:pt x="473" y="2114"/>
                    <a:pt x="473" y="2173"/>
                    <a:pt x="497" y="2197"/>
                  </a:cubicBezTo>
                  <a:cubicBezTo>
                    <a:pt x="488" y="2193"/>
                    <a:pt x="481" y="2190"/>
                    <a:pt x="477" y="2190"/>
                  </a:cubicBezTo>
                  <a:cubicBezTo>
                    <a:pt x="474" y="2190"/>
                    <a:pt x="473" y="2192"/>
                    <a:pt x="475" y="2195"/>
                  </a:cubicBezTo>
                  <a:lnTo>
                    <a:pt x="475" y="2195"/>
                  </a:lnTo>
                  <a:cubicBezTo>
                    <a:pt x="464" y="2186"/>
                    <a:pt x="452" y="2181"/>
                    <a:pt x="438" y="2181"/>
                  </a:cubicBezTo>
                  <a:cubicBezTo>
                    <a:pt x="431" y="2181"/>
                    <a:pt x="422" y="2182"/>
                    <a:pt x="414" y="2185"/>
                  </a:cubicBezTo>
                  <a:cubicBezTo>
                    <a:pt x="437" y="2209"/>
                    <a:pt x="426" y="2221"/>
                    <a:pt x="402" y="2245"/>
                  </a:cubicBezTo>
                  <a:lnTo>
                    <a:pt x="402" y="2245"/>
                  </a:lnTo>
                  <a:cubicBezTo>
                    <a:pt x="401" y="2244"/>
                    <a:pt x="401" y="2244"/>
                    <a:pt x="400" y="2244"/>
                  </a:cubicBezTo>
                  <a:lnTo>
                    <a:pt x="400" y="2244"/>
                  </a:lnTo>
                  <a:cubicBezTo>
                    <a:pt x="401" y="2244"/>
                    <a:pt x="401" y="2245"/>
                    <a:pt x="402" y="2245"/>
                  </a:cubicBezTo>
                  <a:cubicBezTo>
                    <a:pt x="402" y="2245"/>
                    <a:pt x="402" y="2245"/>
                    <a:pt x="402" y="2245"/>
                  </a:cubicBezTo>
                  <a:lnTo>
                    <a:pt x="402" y="2245"/>
                  </a:lnTo>
                  <a:cubicBezTo>
                    <a:pt x="410" y="2247"/>
                    <a:pt x="418" y="2252"/>
                    <a:pt x="425" y="2257"/>
                  </a:cubicBezTo>
                  <a:cubicBezTo>
                    <a:pt x="425" y="2245"/>
                    <a:pt x="402" y="2233"/>
                    <a:pt x="425" y="2233"/>
                  </a:cubicBezTo>
                  <a:cubicBezTo>
                    <a:pt x="461" y="2245"/>
                    <a:pt x="449" y="2245"/>
                    <a:pt x="425" y="2257"/>
                  </a:cubicBezTo>
                  <a:cubicBezTo>
                    <a:pt x="360" y="2300"/>
                    <a:pt x="414" y="2354"/>
                    <a:pt x="352" y="2354"/>
                  </a:cubicBezTo>
                  <a:cubicBezTo>
                    <a:pt x="346" y="2354"/>
                    <a:pt x="339" y="2353"/>
                    <a:pt x="330" y="2352"/>
                  </a:cubicBezTo>
                  <a:lnTo>
                    <a:pt x="330" y="2352"/>
                  </a:lnTo>
                  <a:cubicBezTo>
                    <a:pt x="318" y="2352"/>
                    <a:pt x="461" y="2435"/>
                    <a:pt x="354" y="2459"/>
                  </a:cubicBezTo>
                  <a:cubicBezTo>
                    <a:pt x="375" y="2491"/>
                    <a:pt x="445" y="2582"/>
                    <a:pt x="363" y="2582"/>
                  </a:cubicBezTo>
                  <a:cubicBezTo>
                    <a:pt x="354" y="2582"/>
                    <a:pt x="343" y="2581"/>
                    <a:pt x="330" y="2578"/>
                  </a:cubicBezTo>
                  <a:lnTo>
                    <a:pt x="330" y="2578"/>
                  </a:lnTo>
                  <a:cubicBezTo>
                    <a:pt x="378" y="2662"/>
                    <a:pt x="378" y="2626"/>
                    <a:pt x="354" y="2685"/>
                  </a:cubicBezTo>
                  <a:cubicBezTo>
                    <a:pt x="362" y="2683"/>
                    <a:pt x="370" y="2682"/>
                    <a:pt x="377" y="2682"/>
                  </a:cubicBezTo>
                  <a:cubicBezTo>
                    <a:pt x="438" y="2682"/>
                    <a:pt x="488" y="2758"/>
                    <a:pt x="509" y="2769"/>
                  </a:cubicBezTo>
                  <a:cubicBezTo>
                    <a:pt x="509" y="2770"/>
                    <a:pt x="507" y="2771"/>
                    <a:pt x="504" y="2771"/>
                  </a:cubicBezTo>
                  <a:cubicBezTo>
                    <a:pt x="484" y="2771"/>
                    <a:pt x="414" y="2745"/>
                    <a:pt x="414" y="2745"/>
                  </a:cubicBezTo>
                  <a:cubicBezTo>
                    <a:pt x="473" y="2745"/>
                    <a:pt x="461" y="2733"/>
                    <a:pt x="366" y="2697"/>
                  </a:cubicBezTo>
                  <a:lnTo>
                    <a:pt x="366" y="2697"/>
                  </a:lnTo>
                  <a:cubicBezTo>
                    <a:pt x="389" y="2721"/>
                    <a:pt x="355" y="2721"/>
                    <a:pt x="320" y="2721"/>
                  </a:cubicBezTo>
                  <a:lnTo>
                    <a:pt x="320" y="2721"/>
                  </a:lnTo>
                  <a:cubicBezTo>
                    <a:pt x="319" y="2721"/>
                    <a:pt x="319" y="2720"/>
                    <a:pt x="319" y="2720"/>
                  </a:cubicBezTo>
                  <a:cubicBezTo>
                    <a:pt x="318" y="2720"/>
                    <a:pt x="318" y="2721"/>
                    <a:pt x="318" y="2721"/>
                  </a:cubicBezTo>
                  <a:cubicBezTo>
                    <a:pt x="319" y="2721"/>
                    <a:pt x="319" y="2721"/>
                    <a:pt x="320" y="2721"/>
                  </a:cubicBezTo>
                  <a:lnTo>
                    <a:pt x="320" y="2721"/>
                  </a:lnTo>
                  <a:cubicBezTo>
                    <a:pt x="330" y="2732"/>
                    <a:pt x="402" y="2867"/>
                    <a:pt x="402" y="2912"/>
                  </a:cubicBezTo>
                  <a:cubicBezTo>
                    <a:pt x="283" y="2828"/>
                    <a:pt x="354" y="2876"/>
                    <a:pt x="283" y="2816"/>
                  </a:cubicBezTo>
                  <a:lnTo>
                    <a:pt x="283" y="2816"/>
                  </a:lnTo>
                  <a:cubicBezTo>
                    <a:pt x="283" y="2876"/>
                    <a:pt x="330" y="2852"/>
                    <a:pt x="259" y="2876"/>
                  </a:cubicBezTo>
                  <a:cubicBezTo>
                    <a:pt x="306" y="2888"/>
                    <a:pt x="318" y="2912"/>
                    <a:pt x="318" y="2959"/>
                  </a:cubicBezTo>
                  <a:cubicBezTo>
                    <a:pt x="318" y="2959"/>
                    <a:pt x="186" y="3080"/>
                    <a:pt x="282" y="3132"/>
                  </a:cubicBezTo>
                  <a:lnTo>
                    <a:pt x="282" y="3132"/>
                  </a:lnTo>
                  <a:cubicBezTo>
                    <a:pt x="259" y="3122"/>
                    <a:pt x="231" y="3112"/>
                    <a:pt x="211" y="3102"/>
                  </a:cubicBezTo>
                  <a:lnTo>
                    <a:pt x="211" y="3102"/>
                  </a:lnTo>
                  <a:cubicBezTo>
                    <a:pt x="271" y="3138"/>
                    <a:pt x="330" y="3197"/>
                    <a:pt x="390" y="3233"/>
                  </a:cubicBezTo>
                  <a:cubicBezTo>
                    <a:pt x="390" y="3233"/>
                    <a:pt x="253" y="3168"/>
                    <a:pt x="201" y="3168"/>
                  </a:cubicBezTo>
                  <a:cubicBezTo>
                    <a:pt x="183" y="3168"/>
                    <a:pt x="175" y="3176"/>
                    <a:pt x="187" y="3197"/>
                  </a:cubicBezTo>
                  <a:cubicBezTo>
                    <a:pt x="211" y="3197"/>
                    <a:pt x="247" y="3197"/>
                    <a:pt x="271" y="3209"/>
                  </a:cubicBezTo>
                  <a:cubicBezTo>
                    <a:pt x="235" y="3221"/>
                    <a:pt x="199" y="3221"/>
                    <a:pt x="175" y="3233"/>
                  </a:cubicBezTo>
                  <a:cubicBezTo>
                    <a:pt x="211" y="3233"/>
                    <a:pt x="235" y="3257"/>
                    <a:pt x="259" y="3281"/>
                  </a:cubicBezTo>
                  <a:cubicBezTo>
                    <a:pt x="235" y="3269"/>
                    <a:pt x="199" y="3257"/>
                    <a:pt x="175" y="3245"/>
                  </a:cubicBezTo>
                  <a:lnTo>
                    <a:pt x="175" y="3245"/>
                  </a:lnTo>
                  <a:cubicBezTo>
                    <a:pt x="199" y="3269"/>
                    <a:pt x="223" y="3293"/>
                    <a:pt x="247" y="3304"/>
                  </a:cubicBezTo>
                  <a:cubicBezTo>
                    <a:pt x="211" y="3293"/>
                    <a:pt x="187" y="3293"/>
                    <a:pt x="152" y="3293"/>
                  </a:cubicBezTo>
                  <a:cubicBezTo>
                    <a:pt x="152" y="3304"/>
                    <a:pt x="152" y="3316"/>
                    <a:pt x="152" y="3327"/>
                  </a:cubicBezTo>
                  <a:lnTo>
                    <a:pt x="152" y="3327"/>
                  </a:lnTo>
                  <a:cubicBezTo>
                    <a:pt x="151" y="3327"/>
                    <a:pt x="151" y="3327"/>
                    <a:pt x="151" y="3327"/>
                  </a:cubicBezTo>
                  <a:lnTo>
                    <a:pt x="151" y="3327"/>
                  </a:lnTo>
                  <a:cubicBezTo>
                    <a:pt x="151" y="3327"/>
                    <a:pt x="151" y="3328"/>
                    <a:pt x="152" y="3328"/>
                  </a:cubicBezTo>
                  <a:cubicBezTo>
                    <a:pt x="152" y="3328"/>
                    <a:pt x="152" y="3328"/>
                    <a:pt x="152" y="3327"/>
                  </a:cubicBezTo>
                  <a:lnTo>
                    <a:pt x="152" y="3327"/>
                  </a:lnTo>
                  <a:cubicBezTo>
                    <a:pt x="162" y="3332"/>
                    <a:pt x="258" y="3403"/>
                    <a:pt x="247" y="3435"/>
                  </a:cubicBezTo>
                  <a:cubicBezTo>
                    <a:pt x="229" y="3418"/>
                    <a:pt x="199" y="3407"/>
                    <a:pt x="170" y="3407"/>
                  </a:cubicBezTo>
                  <a:cubicBezTo>
                    <a:pt x="160" y="3407"/>
                    <a:pt x="149" y="3408"/>
                    <a:pt x="140" y="3412"/>
                  </a:cubicBezTo>
                  <a:cubicBezTo>
                    <a:pt x="211" y="3447"/>
                    <a:pt x="283" y="3495"/>
                    <a:pt x="342" y="3555"/>
                  </a:cubicBezTo>
                  <a:cubicBezTo>
                    <a:pt x="333" y="3552"/>
                    <a:pt x="326" y="3550"/>
                    <a:pt x="322" y="3550"/>
                  </a:cubicBezTo>
                  <a:cubicBezTo>
                    <a:pt x="309" y="3550"/>
                    <a:pt x="315" y="3563"/>
                    <a:pt x="342" y="3590"/>
                  </a:cubicBezTo>
                  <a:cubicBezTo>
                    <a:pt x="308" y="3567"/>
                    <a:pt x="86" y="3423"/>
                    <a:pt x="69" y="3423"/>
                  </a:cubicBezTo>
                  <a:cubicBezTo>
                    <a:pt x="69" y="3423"/>
                    <a:pt x="68" y="3423"/>
                    <a:pt x="68" y="3424"/>
                  </a:cubicBezTo>
                  <a:cubicBezTo>
                    <a:pt x="56" y="3435"/>
                    <a:pt x="44" y="3459"/>
                    <a:pt x="33" y="3471"/>
                  </a:cubicBezTo>
                  <a:cubicBezTo>
                    <a:pt x="56" y="3495"/>
                    <a:pt x="92" y="3507"/>
                    <a:pt x="116" y="3531"/>
                  </a:cubicBezTo>
                  <a:cubicBezTo>
                    <a:pt x="104" y="3507"/>
                    <a:pt x="92" y="3483"/>
                    <a:pt x="80" y="3459"/>
                  </a:cubicBezTo>
                  <a:lnTo>
                    <a:pt x="80" y="3459"/>
                  </a:lnTo>
                  <a:cubicBezTo>
                    <a:pt x="140" y="3471"/>
                    <a:pt x="175" y="3507"/>
                    <a:pt x="187" y="3566"/>
                  </a:cubicBezTo>
                  <a:cubicBezTo>
                    <a:pt x="152" y="3566"/>
                    <a:pt x="117" y="3555"/>
                    <a:pt x="82" y="3532"/>
                  </a:cubicBezTo>
                  <a:lnTo>
                    <a:pt x="82" y="3532"/>
                  </a:lnTo>
                  <a:cubicBezTo>
                    <a:pt x="90" y="3543"/>
                    <a:pt x="89" y="3624"/>
                    <a:pt x="57" y="3638"/>
                  </a:cubicBezTo>
                  <a:lnTo>
                    <a:pt x="57" y="3638"/>
                  </a:lnTo>
                  <a:cubicBezTo>
                    <a:pt x="136" y="3642"/>
                    <a:pt x="230" y="3665"/>
                    <a:pt x="294" y="3697"/>
                  </a:cubicBezTo>
                  <a:cubicBezTo>
                    <a:pt x="263" y="3715"/>
                    <a:pt x="239" y="3721"/>
                    <a:pt x="218" y="3721"/>
                  </a:cubicBezTo>
                  <a:cubicBezTo>
                    <a:pt x="167" y="3721"/>
                    <a:pt x="135" y="3685"/>
                    <a:pt x="68" y="3685"/>
                  </a:cubicBezTo>
                  <a:cubicBezTo>
                    <a:pt x="67" y="3685"/>
                    <a:pt x="66" y="3685"/>
                    <a:pt x="65" y="3685"/>
                  </a:cubicBezTo>
                  <a:lnTo>
                    <a:pt x="65" y="3685"/>
                  </a:lnTo>
                  <a:cubicBezTo>
                    <a:pt x="44" y="3685"/>
                    <a:pt x="176" y="3818"/>
                    <a:pt x="187" y="3852"/>
                  </a:cubicBezTo>
                  <a:cubicBezTo>
                    <a:pt x="186" y="3852"/>
                    <a:pt x="185" y="3851"/>
                    <a:pt x="183" y="3851"/>
                  </a:cubicBezTo>
                  <a:cubicBezTo>
                    <a:pt x="151" y="3851"/>
                    <a:pt x="43" y="3947"/>
                    <a:pt x="9" y="3947"/>
                  </a:cubicBezTo>
                  <a:cubicBezTo>
                    <a:pt x="1" y="3947"/>
                    <a:pt x="56" y="4000"/>
                    <a:pt x="73" y="4000"/>
                  </a:cubicBezTo>
                  <a:cubicBezTo>
                    <a:pt x="81" y="4000"/>
                    <a:pt x="80" y="3987"/>
                    <a:pt x="56" y="3947"/>
                  </a:cubicBezTo>
                  <a:lnTo>
                    <a:pt x="56" y="3947"/>
                  </a:lnTo>
                  <a:cubicBezTo>
                    <a:pt x="191" y="3992"/>
                    <a:pt x="252" y="4164"/>
                    <a:pt x="109" y="4164"/>
                  </a:cubicBezTo>
                  <a:cubicBezTo>
                    <a:pt x="100" y="4164"/>
                    <a:pt x="91" y="4163"/>
                    <a:pt x="80" y="4162"/>
                  </a:cubicBezTo>
                  <a:cubicBezTo>
                    <a:pt x="88" y="4147"/>
                    <a:pt x="95" y="4137"/>
                    <a:pt x="105" y="4128"/>
                  </a:cubicBezTo>
                  <a:lnTo>
                    <a:pt x="105" y="4128"/>
                  </a:lnTo>
                  <a:cubicBezTo>
                    <a:pt x="103" y="4129"/>
                    <a:pt x="101" y="4130"/>
                    <a:pt x="100" y="4130"/>
                  </a:cubicBezTo>
                  <a:cubicBezTo>
                    <a:pt x="94" y="4130"/>
                    <a:pt x="97" y="4118"/>
                    <a:pt x="104" y="4090"/>
                  </a:cubicBezTo>
                  <a:lnTo>
                    <a:pt x="104" y="4090"/>
                  </a:lnTo>
                  <a:cubicBezTo>
                    <a:pt x="68" y="4138"/>
                    <a:pt x="44" y="4174"/>
                    <a:pt x="21" y="4221"/>
                  </a:cubicBezTo>
                  <a:cubicBezTo>
                    <a:pt x="21" y="4233"/>
                    <a:pt x="199" y="4281"/>
                    <a:pt x="128" y="4340"/>
                  </a:cubicBezTo>
                  <a:cubicBezTo>
                    <a:pt x="80" y="4340"/>
                    <a:pt x="104" y="4340"/>
                    <a:pt x="104" y="4317"/>
                  </a:cubicBezTo>
                  <a:lnTo>
                    <a:pt x="104" y="4317"/>
                  </a:lnTo>
                  <a:cubicBezTo>
                    <a:pt x="44" y="4388"/>
                    <a:pt x="223" y="4376"/>
                    <a:pt x="164" y="4436"/>
                  </a:cubicBezTo>
                  <a:cubicBezTo>
                    <a:pt x="175" y="4436"/>
                    <a:pt x="187" y="4424"/>
                    <a:pt x="211" y="4424"/>
                  </a:cubicBezTo>
                  <a:cubicBezTo>
                    <a:pt x="140" y="4424"/>
                    <a:pt x="223" y="4364"/>
                    <a:pt x="152" y="4364"/>
                  </a:cubicBezTo>
                  <a:cubicBezTo>
                    <a:pt x="187" y="4364"/>
                    <a:pt x="211" y="4352"/>
                    <a:pt x="247" y="4340"/>
                  </a:cubicBezTo>
                  <a:cubicBezTo>
                    <a:pt x="199" y="4328"/>
                    <a:pt x="175" y="4281"/>
                    <a:pt x="152" y="4245"/>
                  </a:cubicBezTo>
                  <a:lnTo>
                    <a:pt x="152" y="4245"/>
                  </a:lnTo>
                  <a:cubicBezTo>
                    <a:pt x="170" y="4254"/>
                    <a:pt x="181" y="4258"/>
                    <a:pt x="186" y="4258"/>
                  </a:cubicBezTo>
                  <a:cubicBezTo>
                    <a:pt x="194" y="4258"/>
                    <a:pt x="186" y="4248"/>
                    <a:pt x="164" y="4233"/>
                  </a:cubicBezTo>
                  <a:cubicBezTo>
                    <a:pt x="174" y="4230"/>
                    <a:pt x="183" y="4228"/>
                    <a:pt x="192" y="4228"/>
                  </a:cubicBezTo>
                  <a:cubicBezTo>
                    <a:pt x="212" y="4228"/>
                    <a:pt x="227" y="4237"/>
                    <a:pt x="235" y="4245"/>
                  </a:cubicBezTo>
                  <a:cubicBezTo>
                    <a:pt x="271" y="4102"/>
                    <a:pt x="390" y="3947"/>
                    <a:pt x="402" y="3840"/>
                  </a:cubicBezTo>
                  <a:cubicBezTo>
                    <a:pt x="414" y="3757"/>
                    <a:pt x="294" y="3531"/>
                    <a:pt x="449" y="3471"/>
                  </a:cubicBezTo>
                  <a:lnTo>
                    <a:pt x="449" y="3471"/>
                  </a:lnTo>
                  <a:cubicBezTo>
                    <a:pt x="439" y="3473"/>
                    <a:pt x="432" y="3474"/>
                    <a:pt x="427" y="3474"/>
                  </a:cubicBezTo>
                  <a:cubicBezTo>
                    <a:pt x="400" y="3474"/>
                    <a:pt x="461" y="3447"/>
                    <a:pt x="461" y="3447"/>
                  </a:cubicBezTo>
                  <a:cubicBezTo>
                    <a:pt x="449" y="3424"/>
                    <a:pt x="414" y="3424"/>
                    <a:pt x="402" y="3412"/>
                  </a:cubicBezTo>
                  <a:lnTo>
                    <a:pt x="402" y="3412"/>
                  </a:lnTo>
                  <a:cubicBezTo>
                    <a:pt x="406" y="3412"/>
                    <a:pt x="410" y="3413"/>
                    <a:pt x="414" y="3413"/>
                  </a:cubicBezTo>
                  <a:cubicBezTo>
                    <a:pt x="479" y="3413"/>
                    <a:pt x="424" y="3316"/>
                    <a:pt x="390" y="3304"/>
                  </a:cubicBezTo>
                  <a:cubicBezTo>
                    <a:pt x="366" y="3293"/>
                    <a:pt x="449" y="3281"/>
                    <a:pt x="449" y="3281"/>
                  </a:cubicBezTo>
                  <a:cubicBezTo>
                    <a:pt x="437" y="3269"/>
                    <a:pt x="414" y="3245"/>
                    <a:pt x="402" y="3233"/>
                  </a:cubicBezTo>
                  <a:cubicBezTo>
                    <a:pt x="473" y="3209"/>
                    <a:pt x="461" y="3197"/>
                    <a:pt x="437" y="3150"/>
                  </a:cubicBezTo>
                  <a:cubicBezTo>
                    <a:pt x="414" y="3114"/>
                    <a:pt x="604" y="2935"/>
                    <a:pt x="533" y="2912"/>
                  </a:cubicBezTo>
                  <a:lnTo>
                    <a:pt x="533" y="2912"/>
                  </a:lnTo>
                  <a:cubicBezTo>
                    <a:pt x="539" y="2914"/>
                    <a:pt x="546" y="2915"/>
                    <a:pt x="553" y="2915"/>
                  </a:cubicBezTo>
                  <a:cubicBezTo>
                    <a:pt x="592" y="2915"/>
                    <a:pt x="640" y="2890"/>
                    <a:pt x="580" y="2840"/>
                  </a:cubicBezTo>
                  <a:lnTo>
                    <a:pt x="580" y="2840"/>
                  </a:lnTo>
                  <a:cubicBezTo>
                    <a:pt x="616" y="2852"/>
                    <a:pt x="628" y="2840"/>
                    <a:pt x="640" y="2864"/>
                  </a:cubicBezTo>
                  <a:cubicBezTo>
                    <a:pt x="640" y="2840"/>
                    <a:pt x="533" y="2745"/>
                    <a:pt x="533" y="2745"/>
                  </a:cubicBezTo>
                  <a:cubicBezTo>
                    <a:pt x="652" y="2745"/>
                    <a:pt x="521" y="2578"/>
                    <a:pt x="628" y="2507"/>
                  </a:cubicBezTo>
                  <a:cubicBezTo>
                    <a:pt x="604" y="2507"/>
                    <a:pt x="592" y="2495"/>
                    <a:pt x="580" y="2483"/>
                  </a:cubicBezTo>
                  <a:cubicBezTo>
                    <a:pt x="612" y="2452"/>
                    <a:pt x="617" y="2441"/>
                    <a:pt x="617" y="2437"/>
                  </a:cubicBezTo>
                  <a:lnTo>
                    <a:pt x="617" y="2437"/>
                  </a:lnTo>
                  <a:cubicBezTo>
                    <a:pt x="619" y="2439"/>
                    <a:pt x="620" y="2439"/>
                    <a:pt x="623" y="2439"/>
                  </a:cubicBezTo>
                  <a:cubicBezTo>
                    <a:pt x="640" y="2439"/>
                    <a:pt x="681" y="2404"/>
                    <a:pt x="714" y="2404"/>
                  </a:cubicBezTo>
                  <a:cubicBezTo>
                    <a:pt x="726" y="2404"/>
                    <a:pt x="738" y="2409"/>
                    <a:pt x="747" y="2423"/>
                  </a:cubicBezTo>
                  <a:cubicBezTo>
                    <a:pt x="747" y="2388"/>
                    <a:pt x="735" y="2376"/>
                    <a:pt x="699" y="2376"/>
                  </a:cubicBezTo>
                  <a:cubicBezTo>
                    <a:pt x="699" y="2376"/>
                    <a:pt x="878" y="1911"/>
                    <a:pt x="806" y="1816"/>
                  </a:cubicBezTo>
                  <a:cubicBezTo>
                    <a:pt x="886" y="1770"/>
                    <a:pt x="956" y="1505"/>
                    <a:pt x="856" y="1505"/>
                  </a:cubicBezTo>
                  <a:cubicBezTo>
                    <a:pt x="851" y="1505"/>
                    <a:pt x="847" y="1506"/>
                    <a:pt x="842" y="1507"/>
                  </a:cubicBezTo>
                  <a:cubicBezTo>
                    <a:pt x="902" y="1447"/>
                    <a:pt x="1033" y="1269"/>
                    <a:pt x="1045" y="1221"/>
                  </a:cubicBezTo>
                  <a:lnTo>
                    <a:pt x="985" y="1221"/>
                  </a:lnTo>
                  <a:cubicBezTo>
                    <a:pt x="997" y="1221"/>
                    <a:pt x="1080" y="1197"/>
                    <a:pt x="1009" y="1173"/>
                  </a:cubicBezTo>
                  <a:cubicBezTo>
                    <a:pt x="1016" y="1170"/>
                    <a:pt x="1023" y="1168"/>
                    <a:pt x="1029" y="1168"/>
                  </a:cubicBezTo>
                  <a:cubicBezTo>
                    <a:pt x="1046" y="1168"/>
                    <a:pt x="1060" y="1177"/>
                    <a:pt x="1068" y="1185"/>
                  </a:cubicBezTo>
                  <a:cubicBezTo>
                    <a:pt x="1068" y="1185"/>
                    <a:pt x="1050" y="1121"/>
                    <a:pt x="1038" y="1121"/>
                  </a:cubicBezTo>
                  <a:cubicBezTo>
                    <a:pt x="1036" y="1121"/>
                    <a:pt x="1034" y="1123"/>
                    <a:pt x="1033" y="1126"/>
                  </a:cubicBezTo>
                  <a:cubicBezTo>
                    <a:pt x="1033" y="1114"/>
                    <a:pt x="1045" y="1114"/>
                    <a:pt x="1045" y="1114"/>
                  </a:cubicBezTo>
                  <a:cubicBezTo>
                    <a:pt x="1045" y="1108"/>
                    <a:pt x="1045" y="1105"/>
                    <a:pt x="1046" y="1105"/>
                  </a:cubicBezTo>
                  <a:cubicBezTo>
                    <a:pt x="1048" y="1105"/>
                    <a:pt x="1051" y="1108"/>
                    <a:pt x="1056" y="1114"/>
                  </a:cubicBezTo>
                  <a:cubicBezTo>
                    <a:pt x="1062" y="1114"/>
                    <a:pt x="1065" y="1118"/>
                    <a:pt x="1067" y="1118"/>
                  </a:cubicBezTo>
                  <a:cubicBezTo>
                    <a:pt x="1071" y="1118"/>
                    <a:pt x="1074" y="1111"/>
                    <a:pt x="1080" y="1078"/>
                  </a:cubicBezTo>
                  <a:cubicBezTo>
                    <a:pt x="1062" y="1069"/>
                    <a:pt x="1043" y="1052"/>
                    <a:pt x="1019" y="1051"/>
                  </a:cubicBezTo>
                  <a:lnTo>
                    <a:pt x="1019" y="1051"/>
                  </a:lnTo>
                  <a:cubicBezTo>
                    <a:pt x="1153" y="1020"/>
                    <a:pt x="1045" y="804"/>
                    <a:pt x="1045" y="804"/>
                  </a:cubicBezTo>
                  <a:lnTo>
                    <a:pt x="1045" y="804"/>
                  </a:lnTo>
                  <a:cubicBezTo>
                    <a:pt x="1057" y="807"/>
                    <a:pt x="1069" y="809"/>
                    <a:pt x="1081" y="809"/>
                  </a:cubicBezTo>
                  <a:cubicBezTo>
                    <a:pt x="1111" y="809"/>
                    <a:pt x="1137" y="798"/>
                    <a:pt x="1164" y="780"/>
                  </a:cubicBezTo>
                  <a:cubicBezTo>
                    <a:pt x="1152" y="745"/>
                    <a:pt x="1128" y="733"/>
                    <a:pt x="1104" y="721"/>
                  </a:cubicBezTo>
                  <a:cubicBezTo>
                    <a:pt x="1140" y="661"/>
                    <a:pt x="1259" y="637"/>
                    <a:pt x="1176" y="542"/>
                  </a:cubicBezTo>
                  <a:cubicBezTo>
                    <a:pt x="1199" y="542"/>
                    <a:pt x="1223" y="530"/>
                    <a:pt x="1235" y="530"/>
                  </a:cubicBezTo>
                  <a:cubicBezTo>
                    <a:pt x="1223" y="447"/>
                    <a:pt x="1199" y="245"/>
                    <a:pt x="1354" y="149"/>
                  </a:cubicBezTo>
                  <a:cubicBezTo>
                    <a:pt x="1330" y="137"/>
                    <a:pt x="1307" y="126"/>
                    <a:pt x="1283" y="126"/>
                  </a:cubicBezTo>
                  <a:cubicBezTo>
                    <a:pt x="1295" y="102"/>
                    <a:pt x="1390" y="54"/>
                    <a:pt x="1307" y="18"/>
                  </a:cubicBezTo>
                  <a:cubicBezTo>
                    <a:pt x="1267" y="6"/>
                    <a:pt x="1235" y="1"/>
                    <a:pt x="1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2389;p38">
              <a:extLst>
                <a:ext uri="{FF2B5EF4-FFF2-40B4-BE49-F238E27FC236}">
                  <a16:creationId xmlns:a16="http://schemas.microsoft.com/office/drawing/2014/main" id="{41301948-0940-CB1F-2BFA-68A980ED4DC0}"/>
                </a:ext>
              </a:extLst>
            </p:cNvPr>
            <p:cNvSpPr/>
            <p:nvPr/>
          </p:nvSpPr>
          <p:spPr>
            <a:xfrm>
              <a:off x="6363950" y="2489200"/>
              <a:ext cx="550" cy="250"/>
            </a:xfrm>
            <a:custGeom>
              <a:avLst/>
              <a:gdLst/>
              <a:ahLst/>
              <a:cxnLst/>
              <a:rect l="l" t="t" r="r" b="b"/>
              <a:pathLst>
                <a:path w="22" h="10" extrusionOk="0">
                  <a:moveTo>
                    <a:pt x="4" y="1"/>
                  </a:moveTo>
                  <a:lnTo>
                    <a:pt x="4" y="1"/>
                  </a:lnTo>
                  <a:cubicBezTo>
                    <a:pt x="1" y="1"/>
                    <a:pt x="4" y="4"/>
                    <a:pt x="21" y="9"/>
                  </a:cubicBezTo>
                  <a:cubicBezTo>
                    <a:pt x="15" y="4"/>
                    <a:pt x="7" y="1"/>
                    <a:pt x="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2390;p38">
              <a:extLst>
                <a:ext uri="{FF2B5EF4-FFF2-40B4-BE49-F238E27FC236}">
                  <a16:creationId xmlns:a16="http://schemas.microsoft.com/office/drawing/2014/main" id="{50815CC6-3E87-6433-632E-580191312D33}"/>
                </a:ext>
              </a:extLst>
            </p:cNvPr>
            <p:cNvSpPr/>
            <p:nvPr/>
          </p:nvSpPr>
          <p:spPr>
            <a:xfrm>
              <a:off x="6355850" y="2510850"/>
              <a:ext cx="25" cy="625"/>
            </a:xfrm>
            <a:custGeom>
              <a:avLst/>
              <a:gdLst/>
              <a:ahLst/>
              <a:cxnLst/>
              <a:rect l="l" t="t" r="r" b="b"/>
              <a:pathLst>
                <a:path w="1" h="25" extrusionOk="0">
                  <a:moveTo>
                    <a:pt x="0" y="1"/>
                  </a:moveTo>
                  <a:cubicBezTo>
                    <a:pt x="0" y="13"/>
                    <a:pt x="0" y="25"/>
                    <a:pt x="0" y="13"/>
                  </a:cubicBezTo>
                  <a:cubicBezTo>
                    <a:pt x="0" y="13"/>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2391;p38">
              <a:extLst>
                <a:ext uri="{FF2B5EF4-FFF2-40B4-BE49-F238E27FC236}">
                  <a16:creationId xmlns:a16="http://schemas.microsoft.com/office/drawing/2014/main" id="{CFEC6763-5AFB-90ED-2520-3977E7DF0856}"/>
                </a:ext>
              </a:extLst>
            </p:cNvPr>
            <p:cNvSpPr/>
            <p:nvPr/>
          </p:nvSpPr>
          <p:spPr>
            <a:xfrm>
              <a:off x="6370425" y="2488525"/>
              <a:ext cx="325" cy="25"/>
            </a:xfrm>
            <a:custGeom>
              <a:avLst/>
              <a:gdLst/>
              <a:ahLst/>
              <a:cxnLst/>
              <a:rect l="l" t="t" r="r" b="b"/>
              <a:pathLst>
                <a:path w="13" h="1" extrusionOk="0">
                  <a:moveTo>
                    <a:pt x="1" y="1"/>
                  </a:moveTo>
                  <a:lnTo>
                    <a:pt x="12" y="1"/>
                  </a:lnTo>
                  <a:cubicBezTo>
                    <a:pt x="12" y="1"/>
                    <a:pt x="12" y="1"/>
                    <a:pt x="12" y="1"/>
                  </a:cubicBezTo>
                  <a:cubicBezTo>
                    <a:pt x="12" y="1"/>
                    <a:pt x="1" y="1"/>
                    <a:pt x="1" y="1"/>
                  </a:cubicBezTo>
                  <a:cubicBezTo>
                    <a:pt x="1" y="1"/>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2392;p38">
              <a:extLst>
                <a:ext uri="{FF2B5EF4-FFF2-40B4-BE49-F238E27FC236}">
                  <a16:creationId xmlns:a16="http://schemas.microsoft.com/office/drawing/2014/main" id="{52317AD6-E5D3-267B-DBB7-E3CEEC459936}"/>
                </a:ext>
              </a:extLst>
            </p:cNvPr>
            <p:cNvSpPr/>
            <p:nvPr/>
          </p:nvSpPr>
          <p:spPr>
            <a:xfrm>
              <a:off x="6343500" y="2573150"/>
              <a:ext cx="600" cy="250"/>
            </a:xfrm>
            <a:custGeom>
              <a:avLst/>
              <a:gdLst/>
              <a:ahLst/>
              <a:cxnLst/>
              <a:rect l="l" t="t" r="r" b="b"/>
              <a:pathLst>
                <a:path w="24" h="10" extrusionOk="0">
                  <a:moveTo>
                    <a:pt x="15" y="0"/>
                  </a:moveTo>
                  <a:cubicBezTo>
                    <a:pt x="9" y="0"/>
                    <a:pt x="0" y="3"/>
                    <a:pt x="6" y="9"/>
                  </a:cubicBezTo>
                  <a:cubicBezTo>
                    <a:pt x="24" y="3"/>
                    <a:pt x="21" y="0"/>
                    <a:pt x="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2393;p38">
              <a:extLst>
                <a:ext uri="{FF2B5EF4-FFF2-40B4-BE49-F238E27FC236}">
                  <a16:creationId xmlns:a16="http://schemas.microsoft.com/office/drawing/2014/main" id="{412A3696-3B50-2F18-1359-6B4A8181D70B}"/>
                </a:ext>
              </a:extLst>
            </p:cNvPr>
            <p:cNvSpPr/>
            <p:nvPr/>
          </p:nvSpPr>
          <p:spPr>
            <a:xfrm>
              <a:off x="6346050" y="2570050"/>
              <a:ext cx="1250" cy="925"/>
            </a:xfrm>
            <a:custGeom>
              <a:avLst/>
              <a:gdLst/>
              <a:ahLst/>
              <a:cxnLst/>
              <a:rect l="l" t="t" r="r" b="b"/>
              <a:pathLst>
                <a:path w="50" h="37" extrusionOk="0">
                  <a:moveTo>
                    <a:pt x="26" y="1"/>
                  </a:moveTo>
                  <a:cubicBezTo>
                    <a:pt x="0" y="1"/>
                    <a:pt x="33" y="37"/>
                    <a:pt x="44" y="37"/>
                  </a:cubicBezTo>
                  <a:cubicBezTo>
                    <a:pt x="50" y="37"/>
                    <a:pt x="50" y="28"/>
                    <a:pt x="35" y="2"/>
                  </a:cubicBezTo>
                  <a:cubicBezTo>
                    <a:pt x="31" y="1"/>
                    <a:pt x="28" y="1"/>
                    <a:pt x="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2394;p38">
              <a:extLst>
                <a:ext uri="{FF2B5EF4-FFF2-40B4-BE49-F238E27FC236}">
                  <a16:creationId xmlns:a16="http://schemas.microsoft.com/office/drawing/2014/main" id="{C8A206C8-A14A-8B74-704D-3DE8E9B26304}"/>
                </a:ext>
              </a:extLst>
            </p:cNvPr>
            <p:cNvSpPr/>
            <p:nvPr/>
          </p:nvSpPr>
          <p:spPr>
            <a:xfrm>
              <a:off x="6346625" y="2570675"/>
              <a:ext cx="175" cy="450"/>
            </a:xfrm>
            <a:custGeom>
              <a:avLst/>
              <a:gdLst/>
              <a:ahLst/>
              <a:cxnLst/>
              <a:rect l="l" t="t" r="r" b="b"/>
              <a:pathLst>
                <a:path w="7" h="18" extrusionOk="0">
                  <a:moveTo>
                    <a:pt x="0" y="1"/>
                  </a:moveTo>
                  <a:cubicBezTo>
                    <a:pt x="0" y="13"/>
                    <a:pt x="0" y="13"/>
                    <a:pt x="0" y="13"/>
                  </a:cubicBezTo>
                  <a:cubicBezTo>
                    <a:pt x="4" y="16"/>
                    <a:pt x="5" y="18"/>
                    <a:pt x="5" y="18"/>
                  </a:cubicBezTo>
                  <a:cubicBezTo>
                    <a:pt x="6" y="18"/>
                    <a:pt x="0" y="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2395;p38">
              <a:extLst>
                <a:ext uri="{FF2B5EF4-FFF2-40B4-BE49-F238E27FC236}">
                  <a16:creationId xmlns:a16="http://schemas.microsoft.com/office/drawing/2014/main" id="{0A9650D9-4309-6610-F060-BDC7B1FD12FC}"/>
                </a:ext>
              </a:extLst>
            </p:cNvPr>
            <p:cNvSpPr/>
            <p:nvPr/>
          </p:nvSpPr>
          <p:spPr>
            <a:xfrm>
              <a:off x="6349600" y="2567000"/>
              <a:ext cx="1400" cy="775"/>
            </a:xfrm>
            <a:custGeom>
              <a:avLst/>
              <a:gdLst/>
              <a:ahLst/>
              <a:cxnLst/>
              <a:rect l="l" t="t" r="r" b="b"/>
              <a:pathLst>
                <a:path w="56" h="31" extrusionOk="0">
                  <a:moveTo>
                    <a:pt x="16" y="0"/>
                  </a:moveTo>
                  <a:cubicBezTo>
                    <a:pt x="11" y="0"/>
                    <a:pt x="9" y="5"/>
                    <a:pt x="12" y="17"/>
                  </a:cubicBezTo>
                  <a:cubicBezTo>
                    <a:pt x="0" y="17"/>
                    <a:pt x="48" y="29"/>
                    <a:pt x="36" y="29"/>
                  </a:cubicBezTo>
                  <a:cubicBezTo>
                    <a:pt x="39" y="30"/>
                    <a:pt x="41" y="30"/>
                    <a:pt x="42" y="30"/>
                  </a:cubicBezTo>
                  <a:cubicBezTo>
                    <a:pt x="56" y="30"/>
                    <a:pt x="28" y="0"/>
                    <a:pt x="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2396;p38">
              <a:extLst>
                <a:ext uri="{FF2B5EF4-FFF2-40B4-BE49-F238E27FC236}">
                  <a16:creationId xmlns:a16="http://schemas.microsoft.com/office/drawing/2014/main" id="{E1C8B7C5-70BF-E8E7-4067-41859D2AF18C}"/>
                </a:ext>
              </a:extLst>
            </p:cNvPr>
            <p:cNvSpPr/>
            <p:nvPr/>
          </p:nvSpPr>
          <p:spPr>
            <a:xfrm>
              <a:off x="6344500" y="2569650"/>
              <a:ext cx="950" cy="175"/>
            </a:xfrm>
            <a:custGeom>
              <a:avLst/>
              <a:gdLst/>
              <a:ahLst/>
              <a:cxnLst/>
              <a:rect l="l" t="t" r="r" b="b"/>
              <a:pathLst>
                <a:path w="38" h="7" extrusionOk="0">
                  <a:moveTo>
                    <a:pt x="6" y="1"/>
                  </a:moveTo>
                  <a:cubicBezTo>
                    <a:pt x="0" y="1"/>
                    <a:pt x="22" y="6"/>
                    <a:pt x="37" y="6"/>
                  </a:cubicBezTo>
                  <a:cubicBezTo>
                    <a:pt x="18" y="2"/>
                    <a:pt x="8" y="1"/>
                    <a:pt x="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2397;p38">
              <a:extLst>
                <a:ext uri="{FF2B5EF4-FFF2-40B4-BE49-F238E27FC236}">
                  <a16:creationId xmlns:a16="http://schemas.microsoft.com/office/drawing/2014/main" id="{F5E39185-2F64-2A00-3428-57B32B77DEBD}"/>
                </a:ext>
              </a:extLst>
            </p:cNvPr>
            <p:cNvSpPr/>
            <p:nvPr/>
          </p:nvSpPr>
          <p:spPr>
            <a:xfrm>
              <a:off x="6345425" y="2567400"/>
              <a:ext cx="625" cy="1525"/>
            </a:xfrm>
            <a:custGeom>
              <a:avLst/>
              <a:gdLst/>
              <a:ahLst/>
              <a:cxnLst/>
              <a:rect l="l" t="t" r="r" b="b"/>
              <a:pathLst>
                <a:path w="25" h="61" extrusionOk="0">
                  <a:moveTo>
                    <a:pt x="24" y="1"/>
                  </a:moveTo>
                  <a:cubicBezTo>
                    <a:pt x="0" y="60"/>
                    <a:pt x="24" y="1"/>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2398;p38">
              <a:extLst>
                <a:ext uri="{FF2B5EF4-FFF2-40B4-BE49-F238E27FC236}">
                  <a16:creationId xmlns:a16="http://schemas.microsoft.com/office/drawing/2014/main" id="{DF898D96-E529-D01A-906F-ECF535DDCB68}"/>
                </a:ext>
              </a:extLst>
            </p:cNvPr>
            <p:cNvSpPr/>
            <p:nvPr/>
          </p:nvSpPr>
          <p:spPr>
            <a:xfrm>
              <a:off x="6344825" y="2568000"/>
              <a:ext cx="25" cy="1525"/>
            </a:xfrm>
            <a:custGeom>
              <a:avLst/>
              <a:gdLst/>
              <a:ahLst/>
              <a:cxnLst/>
              <a:rect l="l" t="t" r="r" b="b"/>
              <a:pathLst>
                <a:path w="1" h="61" extrusionOk="0">
                  <a:moveTo>
                    <a:pt x="1" y="36"/>
                  </a:moveTo>
                  <a:cubicBezTo>
                    <a:pt x="1" y="1"/>
                    <a:pt x="1" y="60"/>
                    <a:pt x="1" y="3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2399;p38">
              <a:extLst>
                <a:ext uri="{FF2B5EF4-FFF2-40B4-BE49-F238E27FC236}">
                  <a16:creationId xmlns:a16="http://schemas.microsoft.com/office/drawing/2014/main" id="{C5E93A5A-79B5-D525-9C96-84B0BB3146E2}"/>
                </a:ext>
              </a:extLst>
            </p:cNvPr>
            <p:cNvSpPr/>
            <p:nvPr/>
          </p:nvSpPr>
          <p:spPr>
            <a:xfrm>
              <a:off x="6347250" y="2561150"/>
              <a:ext cx="275" cy="700"/>
            </a:xfrm>
            <a:custGeom>
              <a:avLst/>
              <a:gdLst/>
              <a:ahLst/>
              <a:cxnLst/>
              <a:rect l="l" t="t" r="r" b="b"/>
              <a:pathLst>
                <a:path w="11" h="28" extrusionOk="0">
                  <a:moveTo>
                    <a:pt x="11" y="1"/>
                  </a:moveTo>
                  <a:lnTo>
                    <a:pt x="11" y="1"/>
                  </a:lnTo>
                  <a:cubicBezTo>
                    <a:pt x="3" y="1"/>
                    <a:pt x="0" y="27"/>
                    <a:pt x="3" y="27"/>
                  </a:cubicBezTo>
                  <a:cubicBezTo>
                    <a:pt x="4" y="27"/>
                    <a:pt x="7" y="21"/>
                    <a:pt x="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2400;p38">
              <a:extLst>
                <a:ext uri="{FF2B5EF4-FFF2-40B4-BE49-F238E27FC236}">
                  <a16:creationId xmlns:a16="http://schemas.microsoft.com/office/drawing/2014/main" id="{D247CBBE-F9A4-5F57-A3D7-AC5E0E138A56}"/>
                </a:ext>
              </a:extLst>
            </p:cNvPr>
            <p:cNvSpPr/>
            <p:nvPr/>
          </p:nvSpPr>
          <p:spPr>
            <a:xfrm>
              <a:off x="6344525" y="2562650"/>
              <a:ext cx="850" cy="250"/>
            </a:xfrm>
            <a:custGeom>
              <a:avLst/>
              <a:gdLst/>
              <a:ahLst/>
              <a:cxnLst/>
              <a:rect l="l" t="t" r="r" b="b"/>
              <a:pathLst>
                <a:path w="34" h="10" extrusionOk="0">
                  <a:moveTo>
                    <a:pt x="1" y="0"/>
                  </a:moveTo>
                  <a:cubicBezTo>
                    <a:pt x="19" y="6"/>
                    <a:pt x="30" y="9"/>
                    <a:pt x="32" y="9"/>
                  </a:cubicBezTo>
                  <a:cubicBezTo>
                    <a:pt x="33" y="9"/>
                    <a:pt x="25" y="6"/>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2401;p38">
              <a:extLst>
                <a:ext uri="{FF2B5EF4-FFF2-40B4-BE49-F238E27FC236}">
                  <a16:creationId xmlns:a16="http://schemas.microsoft.com/office/drawing/2014/main" id="{586D9D16-9BBC-5F90-A0DE-709AAB42C736}"/>
                </a:ext>
              </a:extLst>
            </p:cNvPr>
            <p:cNvSpPr/>
            <p:nvPr/>
          </p:nvSpPr>
          <p:spPr>
            <a:xfrm>
              <a:off x="6344225" y="2560650"/>
              <a:ext cx="925" cy="800"/>
            </a:xfrm>
            <a:custGeom>
              <a:avLst/>
              <a:gdLst/>
              <a:ahLst/>
              <a:cxnLst/>
              <a:rect l="l" t="t" r="r" b="b"/>
              <a:pathLst>
                <a:path w="37" h="32" extrusionOk="0">
                  <a:moveTo>
                    <a:pt x="10" y="1"/>
                  </a:moveTo>
                  <a:cubicBezTo>
                    <a:pt x="7" y="1"/>
                    <a:pt x="4" y="3"/>
                    <a:pt x="1" y="9"/>
                  </a:cubicBezTo>
                  <a:cubicBezTo>
                    <a:pt x="9" y="17"/>
                    <a:pt x="12" y="31"/>
                    <a:pt x="20" y="31"/>
                  </a:cubicBezTo>
                  <a:cubicBezTo>
                    <a:pt x="24" y="31"/>
                    <a:pt x="29" y="28"/>
                    <a:pt x="37" y="21"/>
                  </a:cubicBezTo>
                  <a:cubicBezTo>
                    <a:pt x="28" y="21"/>
                    <a:pt x="19" y="1"/>
                    <a:pt x="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2402;p38">
              <a:extLst>
                <a:ext uri="{FF2B5EF4-FFF2-40B4-BE49-F238E27FC236}">
                  <a16:creationId xmlns:a16="http://schemas.microsoft.com/office/drawing/2014/main" id="{DD0056D1-CF02-7FA6-A151-42816EC14CAE}"/>
                </a:ext>
              </a:extLst>
            </p:cNvPr>
            <p:cNvSpPr/>
            <p:nvPr/>
          </p:nvSpPr>
          <p:spPr>
            <a:xfrm>
              <a:off x="6348700" y="2553125"/>
              <a:ext cx="1625" cy="575"/>
            </a:xfrm>
            <a:custGeom>
              <a:avLst/>
              <a:gdLst/>
              <a:ahLst/>
              <a:cxnLst/>
              <a:rect l="l" t="t" r="r" b="b"/>
              <a:pathLst>
                <a:path w="65" h="23" extrusionOk="0">
                  <a:moveTo>
                    <a:pt x="0" y="0"/>
                  </a:moveTo>
                  <a:cubicBezTo>
                    <a:pt x="43" y="17"/>
                    <a:pt x="62" y="23"/>
                    <a:pt x="63" y="23"/>
                  </a:cubicBezTo>
                  <a:cubicBezTo>
                    <a:pt x="64" y="23"/>
                    <a:pt x="40" y="13"/>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2403;p38">
              <a:extLst>
                <a:ext uri="{FF2B5EF4-FFF2-40B4-BE49-F238E27FC236}">
                  <a16:creationId xmlns:a16="http://schemas.microsoft.com/office/drawing/2014/main" id="{7AD0F721-66BE-C2C3-0E42-1DFB65841D83}"/>
                </a:ext>
              </a:extLst>
            </p:cNvPr>
            <p:cNvSpPr/>
            <p:nvPr/>
          </p:nvSpPr>
          <p:spPr>
            <a:xfrm>
              <a:off x="6347050" y="2544425"/>
              <a:ext cx="775" cy="675"/>
            </a:xfrm>
            <a:custGeom>
              <a:avLst/>
              <a:gdLst/>
              <a:ahLst/>
              <a:cxnLst/>
              <a:rect l="l" t="t" r="r" b="b"/>
              <a:pathLst>
                <a:path w="31" h="27" extrusionOk="0">
                  <a:moveTo>
                    <a:pt x="4" y="0"/>
                  </a:moveTo>
                  <a:cubicBezTo>
                    <a:pt x="1" y="0"/>
                    <a:pt x="7" y="9"/>
                    <a:pt x="31" y="27"/>
                  </a:cubicBezTo>
                  <a:cubicBezTo>
                    <a:pt x="19" y="9"/>
                    <a:pt x="7" y="0"/>
                    <a:pt x="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2404;p38">
              <a:extLst>
                <a:ext uri="{FF2B5EF4-FFF2-40B4-BE49-F238E27FC236}">
                  <a16:creationId xmlns:a16="http://schemas.microsoft.com/office/drawing/2014/main" id="{249C5E6C-27EB-0168-3A04-57EAEAB395D4}"/>
                </a:ext>
              </a:extLst>
            </p:cNvPr>
            <p:cNvSpPr/>
            <p:nvPr/>
          </p:nvSpPr>
          <p:spPr>
            <a:xfrm>
              <a:off x="6378750" y="2462000"/>
              <a:ext cx="475" cy="400"/>
            </a:xfrm>
            <a:custGeom>
              <a:avLst/>
              <a:gdLst/>
              <a:ahLst/>
              <a:cxnLst/>
              <a:rect l="l" t="t" r="r" b="b"/>
              <a:pathLst>
                <a:path w="19" h="16" extrusionOk="0">
                  <a:moveTo>
                    <a:pt x="17" y="0"/>
                  </a:moveTo>
                  <a:cubicBezTo>
                    <a:pt x="15" y="0"/>
                    <a:pt x="11" y="4"/>
                    <a:pt x="1" y="14"/>
                  </a:cubicBezTo>
                  <a:cubicBezTo>
                    <a:pt x="1" y="15"/>
                    <a:pt x="1" y="16"/>
                    <a:pt x="2" y="16"/>
                  </a:cubicBezTo>
                  <a:cubicBezTo>
                    <a:pt x="6" y="16"/>
                    <a:pt x="19" y="0"/>
                    <a:pt x="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2405;p38">
              <a:extLst>
                <a:ext uri="{FF2B5EF4-FFF2-40B4-BE49-F238E27FC236}">
                  <a16:creationId xmlns:a16="http://schemas.microsoft.com/office/drawing/2014/main" id="{FD051F7E-48E9-48C2-1EF5-92CC175A357E}"/>
                </a:ext>
              </a:extLst>
            </p:cNvPr>
            <p:cNvSpPr/>
            <p:nvPr/>
          </p:nvSpPr>
          <p:spPr>
            <a:xfrm>
              <a:off x="6377575" y="2460850"/>
              <a:ext cx="1500" cy="625"/>
            </a:xfrm>
            <a:custGeom>
              <a:avLst/>
              <a:gdLst/>
              <a:ahLst/>
              <a:cxnLst/>
              <a:rect l="l" t="t" r="r" b="b"/>
              <a:pathLst>
                <a:path w="60" h="25" extrusionOk="0">
                  <a:moveTo>
                    <a:pt x="60" y="24"/>
                  </a:moveTo>
                  <a:cubicBezTo>
                    <a:pt x="0" y="0"/>
                    <a:pt x="0" y="0"/>
                    <a:pt x="60"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2406;p38">
              <a:extLst>
                <a:ext uri="{FF2B5EF4-FFF2-40B4-BE49-F238E27FC236}">
                  <a16:creationId xmlns:a16="http://schemas.microsoft.com/office/drawing/2014/main" id="{3E535751-986B-6D2C-C698-B8C1BACD6C63}"/>
                </a:ext>
              </a:extLst>
            </p:cNvPr>
            <p:cNvSpPr/>
            <p:nvPr/>
          </p:nvSpPr>
          <p:spPr>
            <a:xfrm>
              <a:off x="6352300" y="2517400"/>
              <a:ext cx="875" cy="375"/>
            </a:xfrm>
            <a:custGeom>
              <a:avLst/>
              <a:gdLst/>
              <a:ahLst/>
              <a:cxnLst/>
              <a:rect l="l" t="t" r="r" b="b"/>
              <a:pathLst>
                <a:path w="35" h="15" extrusionOk="0">
                  <a:moveTo>
                    <a:pt x="35" y="1"/>
                  </a:moveTo>
                  <a:lnTo>
                    <a:pt x="35" y="1"/>
                  </a:lnTo>
                  <a:cubicBezTo>
                    <a:pt x="5" y="11"/>
                    <a:pt x="0" y="14"/>
                    <a:pt x="5" y="14"/>
                  </a:cubicBezTo>
                  <a:cubicBezTo>
                    <a:pt x="11" y="14"/>
                    <a:pt x="35" y="8"/>
                    <a:pt x="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2407;p38">
              <a:extLst>
                <a:ext uri="{FF2B5EF4-FFF2-40B4-BE49-F238E27FC236}">
                  <a16:creationId xmlns:a16="http://schemas.microsoft.com/office/drawing/2014/main" id="{F2B5D132-8051-B428-BDCE-86A43118B420}"/>
                </a:ext>
              </a:extLst>
            </p:cNvPr>
            <p:cNvSpPr/>
            <p:nvPr/>
          </p:nvSpPr>
          <p:spPr>
            <a:xfrm>
              <a:off x="6354950" y="25120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2408;p38">
              <a:extLst>
                <a:ext uri="{FF2B5EF4-FFF2-40B4-BE49-F238E27FC236}">
                  <a16:creationId xmlns:a16="http://schemas.microsoft.com/office/drawing/2014/main" id="{C228D267-AD25-72C6-B6AF-F97754B4168F}"/>
                </a:ext>
              </a:extLst>
            </p:cNvPr>
            <p:cNvSpPr/>
            <p:nvPr/>
          </p:nvSpPr>
          <p:spPr>
            <a:xfrm>
              <a:off x="6354950" y="2506700"/>
              <a:ext cx="1225" cy="600"/>
            </a:xfrm>
            <a:custGeom>
              <a:avLst/>
              <a:gdLst/>
              <a:ahLst/>
              <a:cxnLst/>
              <a:rect l="l" t="t" r="r" b="b"/>
              <a:pathLst>
                <a:path w="49" h="24" extrusionOk="0">
                  <a:moveTo>
                    <a:pt x="0" y="0"/>
                  </a:moveTo>
                  <a:cubicBezTo>
                    <a:pt x="0" y="12"/>
                    <a:pt x="0" y="24"/>
                    <a:pt x="0" y="24"/>
                  </a:cubicBezTo>
                  <a:cubicBezTo>
                    <a:pt x="0" y="12"/>
                    <a:pt x="48" y="12"/>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2409;p38">
              <a:extLst>
                <a:ext uri="{FF2B5EF4-FFF2-40B4-BE49-F238E27FC236}">
                  <a16:creationId xmlns:a16="http://schemas.microsoft.com/office/drawing/2014/main" id="{E1C9B5E4-45CF-1496-00D3-A419019F29C1}"/>
                </a:ext>
              </a:extLst>
            </p:cNvPr>
            <p:cNvSpPr/>
            <p:nvPr/>
          </p:nvSpPr>
          <p:spPr>
            <a:xfrm>
              <a:off x="6365975" y="2476325"/>
              <a:ext cx="300" cy="900"/>
            </a:xfrm>
            <a:custGeom>
              <a:avLst/>
              <a:gdLst/>
              <a:ahLst/>
              <a:cxnLst/>
              <a:rect l="l" t="t" r="r" b="b"/>
              <a:pathLst>
                <a:path w="12" h="36" extrusionOk="0">
                  <a:moveTo>
                    <a:pt x="12" y="1"/>
                  </a:moveTo>
                  <a:cubicBezTo>
                    <a:pt x="3" y="26"/>
                    <a:pt x="1" y="35"/>
                    <a:pt x="1" y="35"/>
                  </a:cubicBezTo>
                  <a:cubicBezTo>
                    <a:pt x="2" y="35"/>
                    <a:pt x="12" y="8"/>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2410;p38">
              <a:extLst>
                <a:ext uri="{FF2B5EF4-FFF2-40B4-BE49-F238E27FC236}">
                  <a16:creationId xmlns:a16="http://schemas.microsoft.com/office/drawing/2014/main" id="{5976CB79-ADF9-DCF3-B193-FF6BE8D86C6F}"/>
                </a:ext>
              </a:extLst>
            </p:cNvPr>
            <p:cNvSpPr/>
            <p:nvPr/>
          </p:nvSpPr>
          <p:spPr>
            <a:xfrm>
              <a:off x="6364775" y="2476325"/>
              <a:ext cx="325" cy="625"/>
            </a:xfrm>
            <a:custGeom>
              <a:avLst/>
              <a:gdLst/>
              <a:ahLst/>
              <a:cxnLst/>
              <a:rect l="l" t="t" r="r" b="b"/>
              <a:pathLst>
                <a:path w="13" h="25" extrusionOk="0">
                  <a:moveTo>
                    <a:pt x="12" y="24"/>
                  </a:moveTo>
                  <a:cubicBezTo>
                    <a:pt x="12" y="24"/>
                    <a:pt x="0" y="1"/>
                    <a:pt x="12"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2411;p38">
              <a:extLst>
                <a:ext uri="{FF2B5EF4-FFF2-40B4-BE49-F238E27FC236}">
                  <a16:creationId xmlns:a16="http://schemas.microsoft.com/office/drawing/2014/main" id="{E6415252-D530-BE10-D53A-7EB22EE91AF1}"/>
                </a:ext>
              </a:extLst>
            </p:cNvPr>
            <p:cNvSpPr/>
            <p:nvPr/>
          </p:nvSpPr>
          <p:spPr>
            <a:xfrm>
              <a:off x="6364575" y="2476250"/>
              <a:ext cx="725" cy="700"/>
            </a:xfrm>
            <a:custGeom>
              <a:avLst/>
              <a:gdLst/>
              <a:ahLst/>
              <a:cxnLst/>
              <a:rect l="l" t="t" r="r" b="b"/>
              <a:pathLst>
                <a:path w="29" h="28" extrusionOk="0">
                  <a:moveTo>
                    <a:pt x="2" y="1"/>
                  </a:moveTo>
                  <a:cubicBezTo>
                    <a:pt x="0" y="1"/>
                    <a:pt x="4" y="8"/>
                    <a:pt x="20" y="27"/>
                  </a:cubicBezTo>
                  <a:cubicBezTo>
                    <a:pt x="28" y="27"/>
                    <a:pt x="4" y="1"/>
                    <a:pt x="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2412;p38">
              <a:extLst>
                <a:ext uri="{FF2B5EF4-FFF2-40B4-BE49-F238E27FC236}">
                  <a16:creationId xmlns:a16="http://schemas.microsoft.com/office/drawing/2014/main" id="{D5E6B610-5BE8-FD0E-7E81-23681E1192BE}"/>
                </a:ext>
              </a:extLst>
            </p:cNvPr>
            <p:cNvSpPr/>
            <p:nvPr/>
          </p:nvSpPr>
          <p:spPr>
            <a:xfrm>
              <a:off x="6362700" y="2473650"/>
              <a:ext cx="600" cy="325"/>
            </a:xfrm>
            <a:custGeom>
              <a:avLst/>
              <a:gdLst/>
              <a:ahLst/>
              <a:cxnLst/>
              <a:rect l="l" t="t" r="r" b="b"/>
              <a:pathLst>
                <a:path w="24" h="13" extrusionOk="0">
                  <a:moveTo>
                    <a:pt x="24" y="12"/>
                  </a:moveTo>
                  <a:cubicBezTo>
                    <a:pt x="0" y="0"/>
                    <a:pt x="24" y="12"/>
                    <a:pt x="24"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2413;p38">
              <a:extLst>
                <a:ext uri="{FF2B5EF4-FFF2-40B4-BE49-F238E27FC236}">
                  <a16:creationId xmlns:a16="http://schemas.microsoft.com/office/drawing/2014/main" id="{1AE154AD-84EC-458D-ADBD-B9F986BBC439}"/>
                </a:ext>
              </a:extLst>
            </p:cNvPr>
            <p:cNvSpPr/>
            <p:nvPr/>
          </p:nvSpPr>
          <p:spPr>
            <a:xfrm>
              <a:off x="6362975" y="2473350"/>
              <a:ext cx="325" cy="625"/>
            </a:xfrm>
            <a:custGeom>
              <a:avLst/>
              <a:gdLst/>
              <a:ahLst/>
              <a:cxnLst/>
              <a:rect l="l" t="t" r="r" b="b"/>
              <a:pathLst>
                <a:path w="13" h="25" extrusionOk="0">
                  <a:moveTo>
                    <a:pt x="13" y="24"/>
                  </a:moveTo>
                  <a:cubicBezTo>
                    <a:pt x="13" y="24"/>
                    <a:pt x="1" y="1"/>
                    <a:pt x="13"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2414;p38">
              <a:extLst>
                <a:ext uri="{FF2B5EF4-FFF2-40B4-BE49-F238E27FC236}">
                  <a16:creationId xmlns:a16="http://schemas.microsoft.com/office/drawing/2014/main" id="{1EB3783E-82EF-F038-6DD1-6A06D7B3A900}"/>
                </a:ext>
              </a:extLst>
            </p:cNvPr>
            <p:cNvSpPr/>
            <p:nvPr/>
          </p:nvSpPr>
          <p:spPr>
            <a:xfrm>
              <a:off x="6362400" y="2472450"/>
              <a:ext cx="25" cy="925"/>
            </a:xfrm>
            <a:custGeom>
              <a:avLst/>
              <a:gdLst/>
              <a:ahLst/>
              <a:cxnLst/>
              <a:rect l="l" t="t" r="r" b="b"/>
              <a:pathLst>
                <a:path w="1" h="37" extrusionOk="0">
                  <a:moveTo>
                    <a:pt x="0" y="37"/>
                  </a:moveTo>
                  <a:cubicBezTo>
                    <a:pt x="0" y="1"/>
                    <a:pt x="0" y="37"/>
                    <a:pt x="0" y="37"/>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2415;p38">
              <a:extLst>
                <a:ext uri="{FF2B5EF4-FFF2-40B4-BE49-F238E27FC236}">
                  <a16:creationId xmlns:a16="http://schemas.microsoft.com/office/drawing/2014/main" id="{0BFA52C8-6E89-4E79-09D3-EAD966ABE9CB}"/>
                </a:ext>
              </a:extLst>
            </p:cNvPr>
            <p:cNvSpPr/>
            <p:nvPr/>
          </p:nvSpPr>
          <p:spPr>
            <a:xfrm>
              <a:off x="6361800" y="2474550"/>
              <a:ext cx="25" cy="325"/>
            </a:xfrm>
            <a:custGeom>
              <a:avLst/>
              <a:gdLst/>
              <a:ahLst/>
              <a:cxnLst/>
              <a:rect l="l" t="t" r="r" b="b"/>
              <a:pathLst>
                <a:path w="1" h="13" extrusionOk="0">
                  <a:moveTo>
                    <a:pt x="0" y="12"/>
                  </a:moveTo>
                  <a:lnTo>
                    <a:pt x="0" y="0"/>
                  </a:lnTo>
                  <a:cubicBezTo>
                    <a:pt x="0" y="0"/>
                    <a:pt x="0" y="0"/>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2416;p38">
              <a:extLst>
                <a:ext uri="{FF2B5EF4-FFF2-40B4-BE49-F238E27FC236}">
                  <a16:creationId xmlns:a16="http://schemas.microsoft.com/office/drawing/2014/main" id="{24B990DB-9F8B-C781-48FC-337B0E5E81E6}"/>
                </a:ext>
              </a:extLst>
            </p:cNvPr>
            <p:cNvSpPr/>
            <p:nvPr/>
          </p:nvSpPr>
          <p:spPr>
            <a:xfrm>
              <a:off x="6361850" y="2474200"/>
              <a:ext cx="350" cy="700"/>
            </a:xfrm>
            <a:custGeom>
              <a:avLst/>
              <a:gdLst/>
              <a:ahLst/>
              <a:cxnLst/>
              <a:rect l="l" t="t" r="r" b="b"/>
              <a:pathLst>
                <a:path w="14" h="28" extrusionOk="0">
                  <a:moveTo>
                    <a:pt x="12" y="0"/>
                  </a:moveTo>
                  <a:lnTo>
                    <a:pt x="12" y="0"/>
                  </a:lnTo>
                  <a:cubicBezTo>
                    <a:pt x="10" y="0"/>
                    <a:pt x="0" y="28"/>
                    <a:pt x="2" y="28"/>
                  </a:cubicBezTo>
                  <a:cubicBezTo>
                    <a:pt x="3" y="28"/>
                    <a:pt x="5" y="24"/>
                    <a:pt x="10" y="14"/>
                  </a:cubicBezTo>
                  <a:cubicBezTo>
                    <a:pt x="13" y="4"/>
                    <a:pt x="13" y="0"/>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2417;p38">
              <a:extLst>
                <a:ext uri="{FF2B5EF4-FFF2-40B4-BE49-F238E27FC236}">
                  <a16:creationId xmlns:a16="http://schemas.microsoft.com/office/drawing/2014/main" id="{9FCE9F6C-0F8E-C332-9835-5F25C9F83304}"/>
                </a:ext>
              </a:extLst>
            </p:cNvPr>
            <p:cNvSpPr/>
            <p:nvPr/>
          </p:nvSpPr>
          <p:spPr>
            <a:xfrm>
              <a:off x="6361950" y="2474550"/>
              <a:ext cx="175" cy="350"/>
            </a:xfrm>
            <a:custGeom>
              <a:avLst/>
              <a:gdLst/>
              <a:ahLst/>
              <a:cxnLst/>
              <a:rect l="l" t="t" r="r" b="b"/>
              <a:pathLst>
                <a:path w="7" h="14" extrusionOk="0">
                  <a:moveTo>
                    <a:pt x="6" y="0"/>
                  </a:moveTo>
                  <a:cubicBezTo>
                    <a:pt x="1" y="10"/>
                    <a:pt x="0" y="14"/>
                    <a:pt x="1" y="14"/>
                  </a:cubicBezTo>
                  <a:cubicBezTo>
                    <a:pt x="2" y="14"/>
                    <a:pt x="6" y="7"/>
                    <a:pt x="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2418;p38">
              <a:extLst>
                <a:ext uri="{FF2B5EF4-FFF2-40B4-BE49-F238E27FC236}">
                  <a16:creationId xmlns:a16="http://schemas.microsoft.com/office/drawing/2014/main" id="{BD0BB7B2-C7FD-F8CB-289C-E5479A09AE5B}"/>
                </a:ext>
              </a:extLst>
            </p:cNvPr>
            <p:cNvSpPr/>
            <p:nvPr/>
          </p:nvSpPr>
          <p:spPr>
            <a:xfrm>
              <a:off x="6362400" y="2474550"/>
              <a:ext cx="600" cy="900"/>
            </a:xfrm>
            <a:custGeom>
              <a:avLst/>
              <a:gdLst/>
              <a:ahLst/>
              <a:cxnLst/>
              <a:rect l="l" t="t" r="r" b="b"/>
              <a:pathLst>
                <a:path w="24" h="36" extrusionOk="0">
                  <a:moveTo>
                    <a:pt x="0" y="0"/>
                  </a:moveTo>
                  <a:cubicBezTo>
                    <a:pt x="12" y="12"/>
                    <a:pt x="12" y="24"/>
                    <a:pt x="0" y="36"/>
                  </a:cubicBezTo>
                  <a:cubicBezTo>
                    <a:pt x="24" y="36"/>
                    <a:pt x="24"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2419;p38">
              <a:extLst>
                <a:ext uri="{FF2B5EF4-FFF2-40B4-BE49-F238E27FC236}">
                  <a16:creationId xmlns:a16="http://schemas.microsoft.com/office/drawing/2014/main" id="{D74C1597-D107-4A88-D7D9-566CB3C3EBA2}"/>
                </a:ext>
              </a:extLst>
            </p:cNvPr>
            <p:cNvSpPr/>
            <p:nvPr/>
          </p:nvSpPr>
          <p:spPr>
            <a:xfrm>
              <a:off x="6363750" y="2477825"/>
              <a:ext cx="450" cy="350"/>
            </a:xfrm>
            <a:custGeom>
              <a:avLst/>
              <a:gdLst/>
              <a:ahLst/>
              <a:cxnLst/>
              <a:rect l="l" t="t" r="r" b="b"/>
              <a:pathLst>
                <a:path w="18" h="14" extrusionOk="0">
                  <a:moveTo>
                    <a:pt x="18" y="0"/>
                  </a:moveTo>
                  <a:cubicBezTo>
                    <a:pt x="2" y="10"/>
                    <a:pt x="0" y="14"/>
                    <a:pt x="2" y="14"/>
                  </a:cubicBezTo>
                  <a:cubicBezTo>
                    <a:pt x="6" y="14"/>
                    <a:pt x="18" y="7"/>
                    <a:pt x="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2420;p38">
              <a:extLst>
                <a:ext uri="{FF2B5EF4-FFF2-40B4-BE49-F238E27FC236}">
                  <a16:creationId xmlns:a16="http://schemas.microsoft.com/office/drawing/2014/main" id="{39447D5B-D610-812F-59FD-886CA17DCA6F}"/>
                </a:ext>
              </a:extLst>
            </p:cNvPr>
            <p:cNvSpPr/>
            <p:nvPr/>
          </p:nvSpPr>
          <p:spPr>
            <a:xfrm>
              <a:off x="6360250" y="2472750"/>
              <a:ext cx="375" cy="925"/>
            </a:xfrm>
            <a:custGeom>
              <a:avLst/>
              <a:gdLst/>
              <a:ahLst/>
              <a:cxnLst/>
              <a:rect l="l" t="t" r="r" b="b"/>
              <a:pathLst>
                <a:path w="15" h="37" extrusionOk="0">
                  <a:moveTo>
                    <a:pt x="15" y="1"/>
                  </a:moveTo>
                  <a:cubicBezTo>
                    <a:pt x="4" y="27"/>
                    <a:pt x="1" y="37"/>
                    <a:pt x="1" y="37"/>
                  </a:cubicBezTo>
                  <a:cubicBezTo>
                    <a:pt x="1" y="37"/>
                    <a:pt x="8" y="21"/>
                    <a:pt x="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2421;p38">
              <a:extLst>
                <a:ext uri="{FF2B5EF4-FFF2-40B4-BE49-F238E27FC236}">
                  <a16:creationId xmlns:a16="http://schemas.microsoft.com/office/drawing/2014/main" id="{6DBCBD04-2151-F328-4301-63579B832C71}"/>
                </a:ext>
              </a:extLst>
            </p:cNvPr>
            <p:cNvSpPr/>
            <p:nvPr/>
          </p:nvSpPr>
          <p:spPr>
            <a:xfrm>
              <a:off x="6360000" y="2473950"/>
              <a:ext cx="325" cy="325"/>
            </a:xfrm>
            <a:custGeom>
              <a:avLst/>
              <a:gdLst/>
              <a:ahLst/>
              <a:cxnLst/>
              <a:rect l="l" t="t" r="r" b="b"/>
              <a:pathLst>
                <a:path w="13" h="13" extrusionOk="0">
                  <a:moveTo>
                    <a:pt x="13" y="0"/>
                  </a:moveTo>
                  <a:lnTo>
                    <a:pt x="1" y="12"/>
                  </a:lnTo>
                  <a:cubicBezTo>
                    <a:pt x="13" y="12"/>
                    <a:pt x="13" y="12"/>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2422;p38">
              <a:extLst>
                <a:ext uri="{FF2B5EF4-FFF2-40B4-BE49-F238E27FC236}">
                  <a16:creationId xmlns:a16="http://schemas.microsoft.com/office/drawing/2014/main" id="{479AEB8B-578B-81E5-2C51-4E3C10BC4EA4}"/>
                </a:ext>
              </a:extLst>
            </p:cNvPr>
            <p:cNvSpPr/>
            <p:nvPr/>
          </p:nvSpPr>
          <p:spPr>
            <a:xfrm>
              <a:off x="6361200" y="2475125"/>
              <a:ext cx="925" cy="1225"/>
            </a:xfrm>
            <a:custGeom>
              <a:avLst/>
              <a:gdLst/>
              <a:ahLst/>
              <a:cxnLst/>
              <a:rect l="l" t="t" r="r" b="b"/>
              <a:pathLst>
                <a:path w="37" h="49" extrusionOk="0">
                  <a:moveTo>
                    <a:pt x="36" y="1"/>
                  </a:moveTo>
                  <a:cubicBezTo>
                    <a:pt x="0" y="49"/>
                    <a:pt x="0" y="49"/>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2423;p38">
              <a:extLst>
                <a:ext uri="{FF2B5EF4-FFF2-40B4-BE49-F238E27FC236}">
                  <a16:creationId xmlns:a16="http://schemas.microsoft.com/office/drawing/2014/main" id="{0B76CDAD-F902-9AC3-8B6A-D0629C8BE6CE}"/>
                </a:ext>
              </a:extLst>
            </p:cNvPr>
            <p:cNvSpPr/>
            <p:nvPr/>
          </p:nvSpPr>
          <p:spPr>
            <a:xfrm>
              <a:off x="6359450" y="2471575"/>
              <a:ext cx="675" cy="900"/>
            </a:xfrm>
            <a:custGeom>
              <a:avLst/>
              <a:gdLst/>
              <a:ahLst/>
              <a:cxnLst/>
              <a:rect l="l" t="t" r="r" b="b"/>
              <a:pathLst>
                <a:path w="27" h="36" extrusionOk="0">
                  <a:moveTo>
                    <a:pt x="26" y="0"/>
                  </a:moveTo>
                  <a:cubicBezTo>
                    <a:pt x="25" y="0"/>
                    <a:pt x="1" y="35"/>
                    <a:pt x="2" y="35"/>
                  </a:cubicBezTo>
                  <a:cubicBezTo>
                    <a:pt x="2" y="35"/>
                    <a:pt x="5" y="32"/>
                    <a:pt x="11" y="24"/>
                  </a:cubicBezTo>
                  <a:cubicBezTo>
                    <a:pt x="23" y="7"/>
                    <a:pt x="26" y="0"/>
                    <a:pt x="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2424;p38">
              <a:extLst>
                <a:ext uri="{FF2B5EF4-FFF2-40B4-BE49-F238E27FC236}">
                  <a16:creationId xmlns:a16="http://schemas.microsoft.com/office/drawing/2014/main" id="{CC7757DE-6C03-BF04-33CB-2105436CD9C1}"/>
                </a:ext>
              </a:extLst>
            </p:cNvPr>
            <p:cNvSpPr/>
            <p:nvPr/>
          </p:nvSpPr>
          <p:spPr>
            <a:xfrm>
              <a:off x="6358825" y="2471050"/>
              <a:ext cx="625" cy="1125"/>
            </a:xfrm>
            <a:custGeom>
              <a:avLst/>
              <a:gdLst/>
              <a:ahLst/>
              <a:cxnLst/>
              <a:rect l="l" t="t" r="r" b="b"/>
              <a:pathLst>
                <a:path w="25" h="45" extrusionOk="0">
                  <a:moveTo>
                    <a:pt x="18" y="0"/>
                  </a:moveTo>
                  <a:cubicBezTo>
                    <a:pt x="12" y="0"/>
                    <a:pt x="0" y="15"/>
                    <a:pt x="0" y="45"/>
                  </a:cubicBezTo>
                  <a:cubicBezTo>
                    <a:pt x="24" y="15"/>
                    <a:pt x="24" y="0"/>
                    <a:pt x="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2425;p38">
              <a:extLst>
                <a:ext uri="{FF2B5EF4-FFF2-40B4-BE49-F238E27FC236}">
                  <a16:creationId xmlns:a16="http://schemas.microsoft.com/office/drawing/2014/main" id="{BCCA4006-D359-0157-D562-7CD3B03C5EE0}"/>
                </a:ext>
              </a:extLst>
            </p:cNvPr>
            <p:cNvSpPr/>
            <p:nvPr/>
          </p:nvSpPr>
          <p:spPr>
            <a:xfrm>
              <a:off x="6359325" y="2473050"/>
              <a:ext cx="300" cy="825"/>
            </a:xfrm>
            <a:custGeom>
              <a:avLst/>
              <a:gdLst/>
              <a:ahLst/>
              <a:cxnLst/>
              <a:rect l="l" t="t" r="r" b="b"/>
              <a:pathLst>
                <a:path w="12" h="33" extrusionOk="0">
                  <a:moveTo>
                    <a:pt x="4" y="1"/>
                  </a:moveTo>
                  <a:lnTo>
                    <a:pt x="4" y="1"/>
                  </a:lnTo>
                  <a:cubicBezTo>
                    <a:pt x="0" y="24"/>
                    <a:pt x="0" y="32"/>
                    <a:pt x="1" y="32"/>
                  </a:cubicBezTo>
                  <a:cubicBezTo>
                    <a:pt x="4" y="32"/>
                    <a:pt x="12" y="1"/>
                    <a:pt x="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2426;p38">
              <a:extLst>
                <a:ext uri="{FF2B5EF4-FFF2-40B4-BE49-F238E27FC236}">
                  <a16:creationId xmlns:a16="http://schemas.microsoft.com/office/drawing/2014/main" id="{9D432600-D715-651A-5516-05B246B60C84}"/>
                </a:ext>
              </a:extLst>
            </p:cNvPr>
            <p:cNvSpPr/>
            <p:nvPr/>
          </p:nvSpPr>
          <p:spPr>
            <a:xfrm>
              <a:off x="6358825" y="2473350"/>
              <a:ext cx="625" cy="325"/>
            </a:xfrm>
            <a:custGeom>
              <a:avLst/>
              <a:gdLst/>
              <a:ahLst/>
              <a:cxnLst/>
              <a:rect l="l" t="t" r="r" b="b"/>
              <a:pathLst>
                <a:path w="25" h="13" extrusionOk="0">
                  <a:moveTo>
                    <a:pt x="24" y="12"/>
                  </a:moveTo>
                  <a:cubicBezTo>
                    <a:pt x="24" y="12"/>
                    <a:pt x="0" y="1"/>
                    <a:pt x="24"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2427;p38">
              <a:extLst>
                <a:ext uri="{FF2B5EF4-FFF2-40B4-BE49-F238E27FC236}">
                  <a16:creationId xmlns:a16="http://schemas.microsoft.com/office/drawing/2014/main" id="{FBB44D43-8A13-6379-E4EF-F10AAF06EE43}"/>
                </a:ext>
              </a:extLst>
            </p:cNvPr>
            <p:cNvSpPr/>
            <p:nvPr/>
          </p:nvSpPr>
          <p:spPr>
            <a:xfrm>
              <a:off x="6359775" y="2475125"/>
              <a:ext cx="850" cy="1525"/>
            </a:xfrm>
            <a:custGeom>
              <a:avLst/>
              <a:gdLst/>
              <a:ahLst/>
              <a:cxnLst/>
              <a:rect l="l" t="t" r="r" b="b"/>
              <a:pathLst>
                <a:path w="34" h="61" extrusionOk="0">
                  <a:moveTo>
                    <a:pt x="34" y="1"/>
                  </a:moveTo>
                  <a:cubicBezTo>
                    <a:pt x="29" y="6"/>
                    <a:pt x="25" y="11"/>
                    <a:pt x="23" y="16"/>
                  </a:cubicBezTo>
                  <a:lnTo>
                    <a:pt x="23" y="16"/>
                  </a:lnTo>
                  <a:cubicBezTo>
                    <a:pt x="27" y="12"/>
                    <a:pt x="31" y="7"/>
                    <a:pt x="34" y="1"/>
                  </a:cubicBezTo>
                  <a:close/>
                  <a:moveTo>
                    <a:pt x="23" y="16"/>
                  </a:moveTo>
                  <a:cubicBezTo>
                    <a:pt x="12" y="27"/>
                    <a:pt x="1" y="34"/>
                    <a:pt x="10" y="60"/>
                  </a:cubicBezTo>
                  <a:cubicBezTo>
                    <a:pt x="19" y="51"/>
                    <a:pt x="14" y="34"/>
                    <a:pt x="23" y="1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2428;p38">
              <a:extLst>
                <a:ext uri="{FF2B5EF4-FFF2-40B4-BE49-F238E27FC236}">
                  <a16:creationId xmlns:a16="http://schemas.microsoft.com/office/drawing/2014/main" id="{DAAC1E4D-031F-E1AB-681F-E96029E6C916}"/>
                </a:ext>
              </a:extLst>
            </p:cNvPr>
            <p:cNvSpPr/>
            <p:nvPr/>
          </p:nvSpPr>
          <p:spPr>
            <a:xfrm>
              <a:off x="6359125" y="2474550"/>
              <a:ext cx="900" cy="600"/>
            </a:xfrm>
            <a:custGeom>
              <a:avLst/>
              <a:gdLst/>
              <a:ahLst/>
              <a:cxnLst/>
              <a:rect l="l" t="t" r="r" b="b"/>
              <a:pathLst>
                <a:path w="36" h="24" extrusionOk="0">
                  <a:moveTo>
                    <a:pt x="36" y="0"/>
                  </a:moveTo>
                  <a:cubicBezTo>
                    <a:pt x="0" y="24"/>
                    <a:pt x="0" y="24"/>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2429;p38">
              <a:extLst>
                <a:ext uri="{FF2B5EF4-FFF2-40B4-BE49-F238E27FC236}">
                  <a16:creationId xmlns:a16="http://schemas.microsoft.com/office/drawing/2014/main" id="{EAA6EB4B-2B8E-229D-AD94-8DC02C29E37C}"/>
                </a:ext>
              </a:extLst>
            </p:cNvPr>
            <p:cNvSpPr/>
            <p:nvPr/>
          </p:nvSpPr>
          <p:spPr>
            <a:xfrm>
              <a:off x="6358525" y="2474850"/>
              <a:ext cx="925" cy="25"/>
            </a:xfrm>
            <a:custGeom>
              <a:avLst/>
              <a:gdLst/>
              <a:ahLst/>
              <a:cxnLst/>
              <a:rect l="l" t="t" r="r" b="b"/>
              <a:pathLst>
                <a:path w="37" h="1" extrusionOk="0">
                  <a:moveTo>
                    <a:pt x="36" y="0"/>
                  </a:moveTo>
                  <a:cubicBezTo>
                    <a:pt x="24" y="0"/>
                    <a:pt x="0" y="0"/>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2430;p38">
              <a:extLst>
                <a:ext uri="{FF2B5EF4-FFF2-40B4-BE49-F238E27FC236}">
                  <a16:creationId xmlns:a16="http://schemas.microsoft.com/office/drawing/2014/main" id="{E60A0B70-10B7-0C62-348F-D5F98C21DE31}"/>
                </a:ext>
              </a:extLst>
            </p:cNvPr>
            <p:cNvSpPr/>
            <p:nvPr/>
          </p:nvSpPr>
          <p:spPr>
            <a:xfrm>
              <a:off x="6357400" y="2472750"/>
              <a:ext cx="725" cy="500"/>
            </a:xfrm>
            <a:custGeom>
              <a:avLst/>
              <a:gdLst/>
              <a:ahLst/>
              <a:cxnLst/>
              <a:rect l="l" t="t" r="r" b="b"/>
              <a:pathLst>
                <a:path w="29" h="20" extrusionOk="0">
                  <a:moveTo>
                    <a:pt x="22" y="1"/>
                  </a:moveTo>
                  <a:lnTo>
                    <a:pt x="22" y="1"/>
                  </a:lnTo>
                  <a:cubicBezTo>
                    <a:pt x="3" y="15"/>
                    <a:pt x="1" y="20"/>
                    <a:pt x="4" y="20"/>
                  </a:cubicBezTo>
                  <a:cubicBezTo>
                    <a:pt x="10" y="20"/>
                    <a:pt x="29" y="8"/>
                    <a:pt x="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2431;p38">
              <a:extLst>
                <a:ext uri="{FF2B5EF4-FFF2-40B4-BE49-F238E27FC236}">
                  <a16:creationId xmlns:a16="http://schemas.microsoft.com/office/drawing/2014/main" id="{345A162B-1A45-AB09-6418-CDBD32C96E60}"/>
                </a:ext>
              </a:extLst>
            </p:cNvPr>
            <p:cNvSpPr/>
            <p:nvPr/>
          </p:nvSpPr>
          <p:spPr>
            <a:xfrm>
              <a:off x="6357025" y="2473650"/>
              <a:ext cx="1225" cy="25"/>
            </a:xfrm>
            <a:custGeom>
              <a:avLst/>
              <a:gdLst/>
              <a:ahLst/>
              <a:cxnLst/>
              <a:rect l="l" t="t" r="r" b="b"/>
              <a:pathLst>
                <a:path w="49" h="1" extrusionOk="0">
                  <a:moveTo>
                    <a:pt x="48" y="0"/>
                  </a:moveTo>
                  <a:cubicBezTo>
                    <a:pt x="1" y="0"/>
                    <a:pt x="48" y="0"/>
                    <a:pt x="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2432;p38">
              <a:extLst>
                <a:ext uri="{FF2B5EF4-FFF2-40B4-BE49-F238E27FC236}">
                  <a16:creationId xmlns:a16="http://schemas.microsoft.com/office/drawing/2014/main" id="{DDCCD4EC-559D-4B8F-93C7-6605410960CA}"/>
                </a:ext>
              </a:extLst>
            </p:cNvPr>
            <p:cNvSpPr/>
            <p:nvPr/>
          </p:nvSpPr>
          <p:spPr>
            <a:xfrm>
              <a:off x="6357325" y="2471850"/>
              <a:ext cx="25" cy="625"/>
            </a:xfrm>
            <a:custGeom>
              <a:avLst/>
              <a:gdLst/>
              <a:ahLst/>
              <a:cxnLst/>
              <a:rect l="l" t="t" r="r" b="b"/>
              <a:pathLst>
                <a:path w="1" h="25" extrusionOk="0">
                  <a:moveTo>
                    <a:pt x="1" y="1"/>
                  </a:moveTo>
                  <a:cubicBezTo>
                    <a:pt x="1" y="13"/>
                    <a:pt x="1" y="13"/>
                    <a:pt x="1" y="25"/>
                  </a:cubicBezTo>
                  <a:cubicBezTo>
                    <a:pt x="1" y="13"/>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2433;p38">
              <a:extLst>
                <a:ext uri="{FF2B5EF4-FFF2-40B4-BE49-F238E27FC236}">
                  <a16:creationId xmlns:a16="http://schemas.microsoft.com/office/drawing/2014/main" id="{929C6E10-A0B1-FA80-2C7C-574CC98C661D}"/>
                </a:ext>
              </a:extLst>
            </p:cNvPr>
            <p:cNvSpPr/>
            <p:nvPr/>
          </p:nvSpPr>
          <p:spPr>
            <a:xfrm>
              <a:off x="6358525" y="2473050"/>
              <a:ext cx="325" cy="25"/>
            </a:xfrm>
            <a:custGeom>
              <a:avLst/>
              <a:gdLst/>
              <a:ahLst/>
              <a:cxnLst/>
              <a:rect l="l" t="t" r="r" b="b"/>
              <a:pathLst>
                <a:path w="13" h="1" extrusionOk="0">
                  <a:moveTo>
                    <a:pt x="0" y="1"/>
                  </a:moveTo>
                  <a:lnTo>
                    <a:pt x="0" y="1"/>
                  </a:lnTo>
                  <a:cubicBezTo>
                    <a:pt x="12" y="1"/>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2434;p38">
              <a:extLst>
                <a:ext uri="{FF2B5EF4-FFF2-40B4-BE49-F238E27FC236}">
                  <a16:creationId xmlns:a16="http://schemas.microsoft.com/office/drawing/2014/main" id="{A9E60FDD-9485-1F80-8724-323EF9655D5F}"/>
                </a:ext>
              </a:extLst>
            </p:cNvPr>
            <p:cNvSpPr/>
            <p:nvPr/>
          </p:nvSpPr>
          <p:spPr>
            <a:xfrm>
              <a:off x="6358075" y="2473050"/>
              <a:ext cx="475" cy="475"/>
            </a:xfrm>
            <a:custGeom>
              <a:avLst/>
              <a:gdLst/>
              <a:ahLst/>
              <a:cxnLst/>
              <a:rect l="l" t="t" r="r" b="b"/>
              <a:pathLst>
                <a:path w="19" h="19" extrusionOk="0">
                  <a:moveTo>
                    <a:pt x="18" y="1"/>
                  </a:moveTo>
                  <a:lnTo>
                    <a:pt x="18" y="1"/>
                  </a:lnTo>
                  <a:cubicBezTo>
                    <a:pt x="0" y="13"/>
                    <a:pt x="0" y="18"/>
                    <a:pt x="5" y="18"/>
                  </a:cubicBezTo>
                  <a:cubicBezTo>
                    <a:pt x="9" y="18"/>
                    <a:pt x="18" y="13"/>
                    <a:pt x="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2435;p38">
              <a:extLst>
                <a:ext uri="{FF2B5EF4-FFF2-40B4-BE49-F238E27FC236}">
                  <a16:creationId xmlns:a16="http://schemas.microsoft.com/office/drawing/2014/main" id="{29E85892-DCAD-1491-7ED3-B61A71A3E15F}"/>
                </a:ext>
              </a:extLst>
            </p:cNvPr>
            <p:cNvSpPr/>
            <p:nvPr/>
          </p:nvSpPr>
          <p:spPr>
            <a:xfrm>
              <a:off x="6351975" y="2471850"/>
              <a:ext cx="3600" cy="3600"/>
            </a:xfrm>
            <a:custGeom>
              <a:avLst/>
              <a:gdLst/>
              <a:ahLst/>
              <a:cxnLst/>
              <a:rect l="l" t="t" r="r" b="b"/>
              <a:pathLst>
                <a:path w="144" h="144" extrusionOk="0">
                  <a:moveTo>
                    <a:pt x="27" y="118"/>
                  </a:moveTo>
                  <a:cubicBezTo>
                    <a:pt x="19" y="121"/>
                    <a:pt x="10" y="130"/>
                    <a:pt x="0" y="144"/>
                  </a:cubicBezTo>
                  <a:cubicBezTo>
                    <a:pt x="19" y="132"/>
                    <a:pt x="28" y="123"/>
                    <a:pt x="27" y="118"/>
                  </a:cubicBezTo>
                  <a:close/>
                  <a:moveTo>
                    <a:pt x="143" y="1"/>
                  </a:moveTo>
                  <a:lnTo>
                    <a:pt x="143" y="1"/>
                  </a:lnTo>
                  <a:cubicBezTo>
                    <a:pt x="143" y="1"/>
                    <a:pt x="108" y="72"/>
                    <a:pt x="96" y="84"/>
                  </a:cubicBezTo>
                  <a:cubicBezTo>
                    <a:pt x="96" y="84"/>
                    <a:pt x="96" y="84"/>
                    <a:pt x="84" y="96"/>
                  </a:cubicBezTo>
                  <a:cubicBezTo>
                    <a:pt x="84" y="84"/>
                    <a:pt x="84" y="84"/>
                    <a:pt x="84" y="84"/>
                  </a:cubicBezTo>
                  <a:cubicBezTo>
                    <a:pt x="72" y="78"/>
                    <a:pt x="63" y="66"/>
                    <a:pt x="51" y="66"/>
                  </a:cubicBezTo>
                  <a:cubicBezTo>
                    <a:pt x="39" y="66"/>
                    <a:pt x="24" y="78"/>
                    <a:pt x="0" y="120"/>
                  </a:cubicBezTo>
                  <a:cubicBezTo>
                    <a:pt x="10" y="117"/>
                    <a:pt x="17" y="115"/>
                    <a:pt x="21" y="115"/>
                  </a:cubicBezTo>
                  <a:cubicBezTo>
                    <a:pt x="25" y="115"/>
                    <a:pt x="27" y="116"/>
                    <a:pt x="27" y="118"/>
                  </a:cubicBezTo>
                  <a:lnTo>
                    <a:pt x="27" y="118"/>
                  </a:lnTo>
                  <a:cubicBezTo>
                    <a:pt x="29" y="117"/>
                    <a:pt x="31" y="117"/>
                    <a:pt x="33" y="117"/>
                  </a:cubicBezTo>
                  <a:cubicBezTo>
                    <a:pt x="42" y="117"/>
                    <a:pt x="48" y="126"/>
                    <a:pt x="48" y="144"/>
                  </a:cubicBezTo>
                  <a:cubicBezTo>
                    <a:pt x="96" y="108"/>
                    <a:pt x="131" y="61"/>
                    <a:pt x="1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2436;p38">
              <a:extLst>
                <a:ext uri="{FF2B5EF4-FFF2-40B4-BE49-F238E27FC236}">
                  <a16:creationId xmlns:a16="http://schemas.microsoft.com/office/drawing/2014/main" id="{D7AF84FF-D556-25AD-1809-0B6FD8159AA5}"/>
                </a:ext>
              </a:extLst>
            </p:cNvPr>
            <p:cNvSpPr/>
            <p:nvPr/>
          </p:nvSpPr>
          <p:spPr>
            <a:xfrm>
              <a:off x="6354050" y="2473950"/>
              <a:ext cx="325" cy="325"/>
            </a:xfrm>
            <a:custGeom>
              <a:avLst/>
              <a:gdLst/>
              <a:ahLst/>
              <a:cxnLst/>
              <a:rect l="l" t="t" r="r" b="b"/>
              <a:pathLst>
                <a:path w="13" h="13" extrusionOk="0">
                  <a:moveTo>
                    <a:pt x="1" y="0"/>
                  </a:moveTo>
                  <a:cubicBezTo>
                    <a:pt x="1" y="0"/>
                    <a:pt x="1" y="0"/>
                    <a:pt x="1" y="12"/>
                  </a:cubicBezTo>
                  <a:cubicBezTo>
                    <a:pt x="1" y="0"/>
                    <a:pt x="13" y="0"/>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2437;p38">
              <a:extLst>
                <a:ext uri="{FF2B5EF4-FFF2-40B4-BE49-F238E27FC236}">
                  <a16:creationId xmlns:a16="http://schemas.microsoft.com/office/drawing/2014/main" id="{0FD7C924-98BD-0506-38AD-7393E07418D6}"/>
                </a:ext>
              </a:extLst>
            </p:cNvPr>
            <p:cNvSpPr/>
            <p:nvPr/>
          </p:nvSpPr>
          <p:spPr>
            <a:xfrm>
              <a:off x="6356150" y="2471650"/>
              <a:ext cx="375" cy="825"/>
            </a:xfrm>
            <a:custGeom>
              <a:avLst/>
              <a:gdLst/>
              <a:ahLst/>
              <a:cxnLst/>
              <a:rect l="l" t="t" r="r" b="b"/>
              <a:pathLst>
                <a:path w="15" h="33" extrusionOk="0">
                  <a:moveTo>
                    <a:pt x="7" y="0"/>
                  </a:moveTo>
                  <a:lnTo>
                    <a:pt x="7" y="0"/>
                  </a:lnTo>
                  <a:cubicBezTo>
                    <a:pt x="4" y="0"/>
                    <a:pt x="0" y="9"/>
                    <a:pt x="0" y="33"/>
                  </a:cubicBezTo>
                  <a:cubicBezTo>
                    <a:pt x="14" y="19"/>
                    <a:pt x="12" y="0"/>
                    <a:pt x="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2438;p38">
              <a:extLst>
                <a:ext uri="{FF2B5EF4-FFF2-40B4-BE49-F238E27FC236}">
                  <a16:creationId xmlns:a16="http://schemas.microsoft.com/office/drawing/2014/main" id="{38320EFE-AC70-DACC-3D49-8BFB4EB8E15C}"/>
                </a:ext>
              </a:extLst>
            </p:cNvPr>
            <p:cNvSpPr/>
            <p:nvPr/>
          </p:nvSpPr>
          <p:spPr>
            <a:xfrm>
              <a:off x="6355550" y="2472550"/>
              <a:ext cx="2325" cy="1725"/>
            </a:xfrm>
            <a:custGeom>
              <a:avLst/>
              <a:gdLst/>
              <a:ahLst/>
              <a:cxnLst/>
              <a:rect l="l" t="t" r="r" b="b"/>
              <a:pathLst>
                <a:path w="93" h="69" extrusionOk="0">
                  <a:moveTo>
                    <a:pt x="43" y="0"/>
                  </a:moveTo>
                  <a:cubicBezTo>
                    <a:pt x="31" y="0"/>
                    <a:pt x="16" y="14"/>
                    <a:pt x="0" y="68"/>
                  </a:cubicBezTo>
                  <a:lnTo>
                    <a:pt x="12" y="68"/>
                  </a:lnTo>
                  <a:cubicBezTo>
                    <a:pt x="33" y="47"/>
                    <a:pt x="93" y="7"/>
                    <a:pt x="71" y="7"/>
                  </a:cubicBezTo>
                  <a:cubicBezTo>
                    <a:pt x="69" y="7"/>
                    <a:pt x="65" y="7"/>
                    <a:pt x="60" y="9"/>
                  </a:cubicBezTo>
                  <a:cubicBezTo>
                    <a:pt x="56" y="4"/>
                    <a:pt x="50" y="0"/>
                    <a:pt x="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2439;p38">
              <a:extLst>
                <a:ext uri="{FF2B5EF4-FFF2-40B4-BE49-F238E27FC236}">
                  <a16:creationId xmlns:a16="http://schemas.microsoft.com/office/drawing/2014/main" id="{83B5D6FD-9D32-AB2E-8BF2-B8D6D3BBE4A6}"/>
                </a:ext>
              </a:extLst>
            </p:cNvPr>
            <p:cNvSpPr/>
            <p:nvPr/>
          </p:nvSpPr>
          <p:spPr>
            <a:xfrm>
              <a:off x="6358275" y="2475725"/>
              <a:ext cx="1225" cy="1975"/>
            </a:xfrm>
            <a:custGeom>
              <a:avLst/>
              <a:gdLst/>
              <a:ahLst/>
              <a:cxnLst/>
              <a:rect l="l" t="t" r="r" b="b"/>
              <a:pathLst>
                <a:path w="49" h="79" extrusionOk="0">
                  <a:moveTo>
                    <a:pt x="34" y="1"/>
                  </a:moveTo>
                  <a:cubicBezTo>
                    <a:pt x="8" y="45"/>
                    <a:pt x="1" y="69"/>
                    <a:pt x="14" y="69"/>
                  </a:cubicBezTo>
                  <a:cubicBezTo>
                    <a:pt x="18" y="69"/>
                    <a:pt x="25" y="66"/>
                    <a:pt x="34" y="60"/>
                  </a:cubicBezTo>
                  <a:cubicBezTo>
                    <a:pt x="39" y="73"/>
                    <a:pt x="42" y="78"/>
                    <a:pt x="44" y="78"/>
                  </a:cubicBezTo>
                  <a:cubicBezTo>
                    <a:pt x="49" y="78"/>
                    <a:pt x="34" y="10"/>
                    <a:pt x="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2440;p38">
              <a:extLst>
                <a:ext uri="{FF2B5EF4-FFF2-40B4-BE49-F238E27FC236}">
                  <a16:creationId xmlns:a16="http://schemas.microsoft.com/office/drawing/2014/main" id="{BCB4A9B9-008D-37AF-D5C4-2F63F3DDDB05}"/>
                </a:ext>
              </a:extLst>
            </p:cNvPr>
            <p:cNvSpPr/>
            <p:nvPr/>
          </p:nvSpPr>
          <p:spPr>
            <a:xfrm>
              <a:off x="6356875" y="2475325"/>
              <a:ext cx="775" cy="800"/>
            </a:xfrm>
            <a:custGeom>
              <a:avLst/>
              <a:gdLst/>
              <a:ahLst/>
              <a:cxnLst/>
              <a:rect l="l" t="t" r="r" b="b"/>
              <a:pathLst>
                <a:path w="31" h="32" extrusionOk="0">
                  <a:moveTo>
                    <a:pt x="28" y="1"/>
                  </a:moveTo>
                  <a:cubicBezTo>
                    <a:pt x="22" y="1"/>
                    <a:pt x="1" y="32"/>
                    <a:pt x="5" y="32"/>
                  </a:cubicBezTo>
                  <a:cubicBezTo>
                    <a:pt x="6" y="32"/>
                    <a:pt x="14" y="25"/>
                    <a:pt x="31" y="5"/>
                  </a:cubicBezTo>
                  <a:cubicBezTo>
                    <a:pt x="31" y="2"/>
                    <a:pt x="30" y="1"/>
                    <a:pt x="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2441;p38">
              <a:extLst>
                <a:ext uri="{FF2B5EF4-FFF2-40B4-BE49-F238E27FC236}">
                  <a16:creationId xmlns:a16="http://schemas.microsoft.com/office/drawing/2014/main" id="{FFD804F8-69F6-B786-2DAE-BFD2D6913C13}"/>
                </a:ext>
              </a:extLst>
            </p:cNvPr>
            <p:cNvSpPr/>
            <p:nvPr/>
          </p:nvSpPr>
          <p:spPr>
            <a:xfrm>
              <a:off x="6355800" y="2470675"/>
              <a:ext cx="400" cy="1075"/>
            </a:xfrm>
            <a:custGeom>
              <a:avLst/>
              <a:gdLst/>
              <a:ahLst/>
              <a:cxnLst/>
              <a:rect l="l" t="t" r="r" b="b"/>
              <a:pathLst>
                <a:path w="16" h="43" extrusionOk="0">
                  <a:moveTo>
                    <a:pt x="16" y="1"/>
                  </a:moveTo>
                  <a:lnTo>
                    <a:pt x="16" y="1"/>
                  </a:lnTo>
                  <a:cubicBezTo>
                    <a:pt x="16" y="1"/>
                    <a:pt x="12" y="10"/>
                    <a:pt x="2" y="36"/>
                  </a:cubicBezTo>
                  <a:cubicBezTo>
                    <a:pt x="1" y="41"/>
                    <a:pt x="0" y="42"/>
                    <a:pt x="0" y="42"/>
                  </a:cubicBezTo>
                  <a:cubicBezTo>
                    <a:pt x="1" y="42"/>
                    <a:pt x="16" y="1"/>
                    <a:pt x="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2442;p38">
              <a:extLst>
                <a:ext uri="{FF2B5EF4-FFF2-40B4-BE49-F238E27FC236}">
                  <a16:creationId xmlns:a16="http://schemas.microsoft.com/office/drawing/2014/main" id="{DDBCCAA1-C8C0-C7A7-4021-91AD33AFEA21}"/>
                </a:ext>
              </a:extLst>
            </p:cNvPr>
            <p:cNvSpPr/>
            <p:nvPr/>
          </p:nvSpPr>
          <p:spPr>
            <a:xfrm>
              <a:off x="6354950" y="2470675"/>
              <a:ext cx="1225" cy="25"/>
            </a:xfrm>
            <a:custGeom>
              <a:avLst/>
              <a:gdLst/>
              <a:ahLst/>
              <a:cxnLst/>
              <a:rect l="l" t="t" r="r" b="b"/>
              <a:pathLst>
                <a:path w="49" h="1" extrusionOk="0">
                  <a:moveTo>
                    <a:pt x="12" y="0"/>
                  </a:moveTo>
                  <a:cubicBezTo>
                    <a:pt x="0" y="0"/>
                    <a:pt x="48" y="0"/>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2443;p38">
              <a:extLst>
                <a:ext uri="{FF2B5EF4-FFF2-40B4-BE49-F238E27FC236}">
                  <a16:creationId xmlns:a16="http://schemas.microsoft.com/office/drawing/2014/main" id="{28A3AA2B-98AE-3591-9333-4C578E4E5F13}"/>
                </a:ext>
              </a:extLst>
            </p:cNvPr>
            <p:cNvSpPr/>
            <p:nvPr/>
          </p:nvSpPr>
          <p:spPr>
            <a:xfrm>
              <a:off x="6340575" y="2447725"/>
              <a:ext cx="400" cy="650"/>
            </a:xfrm>
            <a:custGeom>
              <a:avLst/>
              <a:gdLst/>
              <a:ahLst/>
              <a:cxnLst/>
              <a:rect l="l" t="t" r="r" b="b"/>
              <a:pathLst>
                <a:path w="16" h="26" extrusionOk="0">
                  <a:moveTo>
                    <a:pt x="4" y="1"/>
                  </a:moveTo>
                  <a:lnTo>
                    <a:pt x="4" y="1"/>
                  </a:lnTo>
                  <a:cubicBezTo>
                    <a:pt x="0" y="1"/>
                    <a:pt x="1" y="11"/>
                    <a:pt x="16" y="25"/>
                  </a:cubicBezTo>
                  <a:cubicBezTo>
                    <a:pt x="16" y="13"/>
                    <a:pt x="16" y="13"/>
                    <a:pt x="16" y="13"/>
                  </a:cubicBezTo>
                  <a:cubicBezTo>
                    <a:pt x="11" y="4"/>
                    <a:pt x="7" y="1"/>
                    <a:pt x="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2444;p38">
              <a:extLst>
                <a:ext uri="{FF2B5EF4-FFF2-40B4-BE49-F238E27FC236}">
                  <a16:creationId xmlns:a16="http://schemas.microsoft.com/office/drawing/2014/main" id="{B5E79789-1B33-94B0-1866-303EE096E1B2}"/>
                </a:ext>
              </a:extLst>
            </p:cNvPr>
            <p:cNvSpPr/>
            <p:nvPr/>
          </p:nvSpPr>
          <p:spPr>
            <a:xfrm>
              <a:off x="6323350" y="2459825"/>
              <a:ext cx="425" cy="575"/>
            </a:xfrm>
            <a:custGeom>
              <a:avLst/>
              <a:gdLst/>
              <a:ahLst/>
              <a:cxnLst/>
              <a:rect l="l" t="t" r="r" b="b"/>
              <a:pathLst>
                <a:path w="17" h="23" extrusionOk="0">
                  <a:moveTo>
                    <a:pt x="16" y="1"/>
                  </a:moveTo>
                  <a:cubicBezTo>
                    <a:pt x="15" y="1"/>
                    <a:pt x="12" y="5"/>
                    <a:pt x="2" y="18"/>
                  </a:cubicBezTo>
                  <a:cubicBezTo>
                    <a:pt x="1" y="21"/>
                    <a:pt x="0" y="23"/>
                    <a:pt x="1" y="23"/>
                  </a:cubicBezTo>
                  <a:cubicBezTo>
                    <a:pt x="2" y="23"/>
                    <a:pt x="17" y="1"/>
                    <a:pt x="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2445;p38">
              <a:extLst>
                <a:ext uri="{FF2B5EF4-FFF2-40B4-BE49-F238E27FC236}">
                  <a16:creationId xmlns:a16="http://schemas.microsoft.com/office/drawing/2014/main" id="{4D4542DC-3805-FFB4-DD39-39FB7DADDCF7}"/>
                </a:ext>
              </a:extLst>
            </p:cNvPr>
            <p:cNvSpPr/>
            <p:nvPr/>
          </p:nvSpPr>
          <p:spPr>
            <a:xfrm>
              <a:off x="6299875" y="2461750"/>
              <a:ext cx="25" cy="900"/>
            </a:xfrm>
            <a:custGeom>
              <a:avLst/>
              <a:gdLst/>
              <a:ahLst/>
              <a:cxnLst/>
              <a:rect l="l" t="t" r="r" b="b"/>
              <a:pathLst>
                <a:path w="1" h="36" extrusionOk="0">
                  <a:moveTo>
                    <a:pt x="1" y="0"/>
                  </a:moveTo>
                  <a:lnTo>
                    <a:pt x="1" y="36"/>
                  </a:lnTo>
                  <a:cubicBezTo>
                    <a:pt x="1" y="36"/>
                    <a:pt x="1" y="12"/>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2446;p38">
              <a:extLst>
                <a:ext uri="{FF2B5EF4-FFF2-40B4-BE49-F238E27FC236}">
                  <a16:creationId xmlns:a16="http://schemas.microsoft.com/office/drawing/2014/main" id="{F17EF924-D24F-847F-C287-A72F5728B07D}"/>
                </a:ext>
              </a:extLst>
            </p:cNvPr>
            <p:cNvSpPr/>
            <p:nvPr/>
          </p:nvSpPr>
          <p:spPr>
            <a:xfrm>
              <a:off x="6353175" y="2468600"/>
              <a:ext cx="300" cy="300"/>
            </a:xfrm>
            <a:custGeom>
              <a:avLst/>
              <a:gdLst/>
              <a:ahLst/>
              <a:cxnLst/>
              <a:rect l="l" t="t" r="r" b="b"/>
              <a:pathLst>
                <a:path w="12" h="12" extrusionOk="0">
                  <a:moveTo>
                    <a:pt x="0" y="0"/>
                  </a:moveTo>
                  <a:cubicBezTo>
                    <a:pt x="0" y="0"/>
                    <a:pt x="0" y="12"/>
                    <a:pt x="0" y="12"/>
                  </a:cubicBezTo>
                  <a:cubicBezTo>
                    <a:pt x="0" y="0"/>
                    <a:pt x="12"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2447;p38">
              <a:extLst>
                <a:ext uri="{FF2B5EF4-FFF2-40B4-BE49-F238E27FC236}">
                  <a16:creationId xmlns:a16="http://schemas.microsoft.com/office/drawing/2014/main" id="{6C8BD073-91FC-18CE-41FE-4400C826EAE8}"/>
                </a:ext>
              </a:extLst>
            </p:cNvPr>
            <p:cNvSpPr/>
            <p:nvPr/>
          </p:nvSpPr>
          <p:spPr>
            <a:xfrm>
              <a:off x="6352875" y="2468000"/>
              <a:ext cx="25" cy="625"/>
            </a:xfrm>
            <a:custGeom>
              <a:avLst/>
              <a:gdLst/>
              <a:ahLst/>
              <a:cxnLst/>
              <a:rect l="l" t="t" r="r" b="b"/>
              <a:pathLst>
                <a:path w="1" h="25" extrusionOk="0">
                  <a:moveTo>
                    <a:pt x="0" y="24"/>
                  </a:moveTo>
                  <a:cubicBezTo>
                    <a:pt x="0" y="24"/>
                    <a:pt x="0" y="0"/>
                    <a:pt x="0"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2448;p38">
              <a:extLst>
                <a:ext uri="{FF2B5EF4-FFF2-40B4-BE49-F238E27FC236}">
                  <a16:creationId xmlns:a16="http://schemas.microsoft.com/office/drawing/2014/main" id="{2A5E74B9-E0CE-CFB5-970E-D7FCCA310241}"/>
                </a:ext>
              </a:extLst>
            </p:cNvPr>
            <p:cNvSpPr/>
            <p:nvPr/>
          </p:nvSpPr>
          <p:spPr>
            <a:xfrm>
              <a:off x="6291850" y="2465325"/>
              <a:ext cx="325" cy="225"/>
            </a:xfrm>
            <a:custGeom>
              <a:avLst/>
              <a:gdLst/>
              <a:ahLst/>
              <a:cxnLst/>
              <a:rect l="l" t="t" r="r" b="b"/>
              <a:pathLst>
                <a:path w="13" h="9" extrusionOk="0">
                  <a:moveTo>
                    <a:pt x="0" y="0"/>
                  </a:moveTo>
                  <a:cubicBezTo>
                    <a:pt x="6" y="6"/>
                    <a:pt x="9" y="9"/>
                    <a:pt x="11" y="9"/>
                  </a:cubicBezTo>
                  <a:cubicBezTo>
                    <a:pt x="12" y="9"/>
                    <a:pt x="12" y="6"/>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2449;p38">
              <a:extLst>
                <a:ext uri="{FF2B5EF4-FFF2-40B4-BE49-F238E27FC236}">
                  <a16:creationId xmlns:a16="http://schemas.microsoft.com/office/drawing/2014/main" id="{0CB3F83E-AADB-FCE6-95B9-42D56D8C5BCC}"/>
                </a:ext>
              </a:extLst>
            </p:cNvPr>
            <p:cNvSpPr/>
            <p:nvPr/>
          </p:nvSpPr>
          <p:spPr>
            <a:xfrm>
              <a:off x="6334400" y="2462050"/>
              <a:ext cx="25" cy="1200"/>
            </a:xfrm>
            <a:custGeom>
              <a:avLst/>
              <a:gdLst/>
              <a:ahLst/>
              <a:cxnLst/>
              <a:rect l="l" t="t" r="r" b="b"/>
              <a:pathLst>
                <a:path w="1" h="48" extrusionOk="0">
                  <a:moveTo>
                    <a:pt x="1" y="0"/>
                  </a:moveTo>
                  <a:cubicBezTo>
                    <a:pt x="1" y="24"/>
                    <a:pt x="1" y="48"/>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2450;p38">
              <a:extLst>
                <a:ext uri="{FF2B5EF4-FFF2-40B4-BE49-F238E27FC236}">
                  <a16:creationId xmlns:a16="http://schemas.microsoft.com/office/drawing/2014/main" id="{D5358C38-832C-263D-91B6-AA21FB616D52}"/>
                </a:ext>
              </a:extLst>
            </p:cNvPr>
            <p:cNvSpPr/>
            <p:nvPr/>
          </p:nvSpPr>
          <p:spPr>
            <a:xfrm>
              <a:off x="6334300" y="2459000"/>
              <a:ext cx="425" cy="3075"/>
            </a:xfrm>
            <a:custGeom>
              <a:avLst/>
              <a:gdLst/>
              <a:ahLst/>
              <a:cxnLst/>
              <a:rect l="l" t="t" r="r" b="b"/>
              <a:pathLst>
                <a:path w="17" h="123" extrusionOk="0">
                  <a:moveTo>
                    <a:pt x="3" y="0"/>
                  </a:moveTo>
                  <a:cubicBezTo>
                    <a:pt x="1" y="0"/>
                    <a:pt x="1" y="17"/>
                    <a:pt x="5" y="63"/>
                  </a:cubicBezTo>
                  <a:cubicBezTo>
                    <a:pt x="5" y="86"/>
                    <a:pt x="5" y="110"/>
                    <a:pt x="5" y="122"/>
                  </a:cubicBezTo>
                  <a:cubicBezTo>
                    <a:pt x="5" y="105"/>
                    <a:pt x="5" y="94"/>
                    <a:pt x="10" y="94"/>
                  </a:cubicBezTo>
                  <a:cubicBezTo>
                    <a:pt x="11" y="94"/>
                    <a:pt x="14" y="95"/>
                    <a:pt x="17" y="98"/>
                  </a:cubicBezTo>
                  <a:cubicBezTo>
                    <a:pt x="17" y="74"/>
                    <a:pt x="6" y="0"/>
                    <a:pt x="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2451;p38">
              <a:extLst>
                <a:ext uri="{FF2B5EF4-FFF2-40B4-BE49-F238E27FC236}">
                  <a16:creationId xmlns:a16="http://schemas.microsoft.com/office/drawing/2014/main" id="{47830DA0-EEA4-133C-4E16-5ED7A9E7800D}"/>
                </a:ext>
              </a:extLst>
            </p:cNvPr>
            <p:cNvSpPr/>
            <p:nvPr/>
          </p:nvSpPr>
          <p:spPr>
            <a:xfrm>
              <a:off x="6299875" y="2461450"/>
              <a:ext cx="25" cy="625"/>
            </a:xfrm>
            <a:custGeom>
              <a:avLst/>
              <a:gdLst/>
              <a:ahLst/>
              <a:cxnLst/>
              <a:rect l="l" t="t" r="r" b="b"/>
              <a:pathLst>
                <a:path w="1" h="25" extrusionOk="0">
                  <a:moveTo>
                    <a:pt x="1" y="0"/>
                  </a:moveTo>
                  <a:cubicBezTo>
                    <a:pt x="1" y="24"/>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2452;p38">
              <a:extLst>
                <a:ext uri="{FF2B5EF4-FFF2-40B4-BE49-F238E27FC236}">
                  <a16:creationId xmlns:a16="http://schemas.microsoft.com/office/drawing/2014/main" id="{761CA1EE-5D8D-2803-8728-B14DD01BAB96}"/>
                </a:ext>
              </a:extLst>
            </p:cNvPr>
            <p:cNvSpPr/>
            <p:nvPr/>
          </p:nvSpPr>
          <p:spPr>
            <a:xfrm>
              <a:off x="6354050" y="2469325"/>
              <a:ext cx="400" cy="475"/>
            </a:xfrm>
            <a:custGeom>
              <a:avLst/>
              <a:gdLst/>
              <a:ahLst/>
              <a:cxnLst/>
              <a:rect l="l" t="t" r="r" b="b"/>
              <a:pathLst>
                <a:path w="16" h="19" extrusionOk="0">
                  <a:moveTo>
                    <a:pt x="14" y="1"/>
                  </a:moveTo>
                  <a:cubicBezTo>
                    <a:pt x="13" y="1"/>
                    <a:pt x="7" y="7"/>
                    <a:pt x="1" y="19"/>
                  </a:cubicBezTo>
                  <a:cubicBezTo>
                    <a:pt x="13" y="7"/>
                    <a:pt x="16" y="1"/>
                    <a:pt x="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2453;p38">
              <a:extLst>
                <a:ext uri="{FF2B5EF4-FFF2-40B4-BE49-F238E27FC236}">
                  <a16:creationId xmlns:a16="http://schemas.microsoft.com/office/drawing/2014/main" id="{FF2AD268-256B-F965-E68A-1CC972FD7A7D}"/>
                </a:ext>
              </a:extLst>
            </p:cNvPr>
            <p:cNvSpPr/>
            <p:nvPr/>
          </p:nvSpPr>
          <p:spPr>
            <a:xfrm>
              <a:off x="6353875" y="2475675"/>
              <a:ext cx="600" cy="375"/>
            </a:xfrm>
            <a:custGeom>
              <a:avLst/>
              <a:gdLst/>
              <a:ahLst/>
              <a:cxnLst/>
              <a:rect l="l" t="t" r="r" b="b"/>
              <a:pathLst>
                <a:path w="24" h="15" extrusionOk="0">
                  <a:moveTo>
                    <a:pt x="19" y="1"/>
                  </a:moveTo>
                  <a:cubicBezTo>
                    <a:pt x="14" y="1"/>
                    <a:pt x="1" y="8"/>
                    <a:pt x="8" y="15"/>
                  </a:cubicBezTo>
                  <a:cubicBezTo>
                    <a:pt x="23" y="5"/>
                    <a:pt x="23" y="1"/>
                    <a:pt x="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2454;p38">
              <a:extLst>
                <a:ext uri="{FF2B5EF4-FFF2-40B4-BE49-F238E27FC236}">
                  <a16:creationId xmlns:a16="http://schemas.microsoft.com/office/drawing/2014/main" id="{F281470A-DC4F-E110-4393-30AA05F6C869}"/>
                </a:ext>
              </a:extLst>
            </p:cNvPr>
            <p:cNvSpPr/>
            <p:nvPr/>
          </p:nvSpPr>
          <p:spPr>
            <a:xfrm>
              <a:off x="6352525" y="2471825"/>
              <a:ext cx="1525" cy="525"/>
            </a:xfrm>
            <a:custGeom>
              <a:avLst/>
              <a:gdLst/>
              <a:ahLst/>
              <a:cxnLst/>
              <a:rect l="l" t="t" r="r" b="b"/>
              <a:pathLst>
                <a:path w="61" h="21" extrusionOk="0">
                  <a:moveTo>
                    <a:pt x="32" y="0"/>
                  </a:moveTo>
                  <a:cubicBezTo>
                    <a:pt x="28" y="0"/>
                    <a:pt x="22" y="1"/>
                    <a:pt x="14" y="2"/>
                  </a:cubicBezTo>
                  <a:cubicBezTo>
                    <a:pt x="0" y="16"/>
                    <a:pt x="2" y="21"/>
                    <a:pt x="8" y="21"/>
                  </a:cubicBezTo>
                  <a:cubicBezTo>
                    <a:pt x="23" y="21"/>
                    <a:pt x="61" y="0"/>
                    <a:pt x="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2455;p38">
              <a:extLst>
                <a:ext uri="{FF2B5EF4-FFF2-40B4-BE49-F238E27FC236}">
                  <a16:creationId xmlns:a16="http://schemas.microsoft.com/office/drawing/2014/main" id="{8CB8D834-57E7-3B90-FA08-793E54B07309}"/>
                </a:ext>
              </a:extLst>
            </p:cNvPr>
            <p:cNvSpPr/>
            <p:nvPr/>
          </p:nvSpPr>
          <p:spPr>
            <a:xfrm>
              <a:off x="6353175" y="2472450"/>
              <a:ext cx="600" cy="325"/>
            </a:xfrm>
            <a:custGeom>
              <a:avLst/>
              <a:gdLst/>
              <a:ahLst/>
              <a:cxnLst/>
              <a:rect l="l" t="t" r="r" b="b"/>
              <a:pathLst>
                <a:path w="24" h="13" extrusionOk="0">
                  <a:moveTo>
                    <a:pt x="0" y="1"/>
                  </a:moveTo>
                  <a:cubicBezTo>
                    <a:pt x="0" y="1"/>
                    <a:pt x="0" y="13"/>
                    <a:pt x="12" y="13"/>
                  </a:cubicBezTo>
                  <a:cubicBezTo>
                    <a:pt x="24" y="1"/>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2456;p38">
              <a:extLst>
                <a:ext uri="{FF2B5EF4-FFF2-40B4-BE49-F238E27FC236}">
                  <a16:creationId xmlns:a16="http://schemas.microsoft.com/office/drawing/2014/main" id="{238CEABA-E2AB-083B-0024-4EBC5B2FEEBD}"/>
                </a:ext>
              </a:extLst>
            </p:cNvPr>
            <p:cNvSpPr/>
            <p:nvPr/>
          </p:nvSpPr>
          <p:spPr>
            <a:xfrm>
              <a:off x="6351550" y="2468025"/>
              <a:ext cx="1325" cy="600"/>
            </a:xfrm>
            <a:custGeom>
              <a:avLst/>
              <a:gdLst/>
              <a:ahLst/>
              <a:cxnLst/>
              <a:rect l="l" t="t" r="r" b="b"/>
              <a:pathLst>
                <a:path w="53" h="24" extrusionOk="0">
                  <a:moveTo>
                    <a:pt x="47" y="1"/>
                  </a:moveTo>
                  <a:cubicBezTo>
                    <a:pt x="36" y="1"/>
                    <a:pt x="1" y="15"/>
                    <a:pt x="17" y="23"/>
                  </a:cubicBezTo>
                  <a:cubicBezTo>
                    <a:pt x="17" y="23"/>
                    <a:pt x="40" y="8"/>
                    <a:pt x="43" y="8"/>
                  </a:cubicBezTo>
                  <a:lnTo>
                    <a:pt x="43" y="8"/>
                  </a:lnTo>
                  <a:cubicBezTo>
                    <a:pt x="44" y="8"/>
                    <a:pt x="44" y="9"/>
                    <a:pt x="41" y="11"/>
                  </a:cubicBezTo>
                  <a:cubicBezTo>
                    <a:pt x="52" y="4"/>
                    <a:pt x="52" y="1"/>
                    <a:pt x="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2457;p38">
              <a:extLst>
                <a:ext uri="{FF2B5EF4-FFF2-40B4-BE49-F238E27FC236}">
                  <a16:creationId xmlns:a16="http://schemas.microsoft.com/office/drawing/2014/main" id="{680F2D4E-0F2D-A63B-257E-865139242902}"/>
                </a:ext>
              </a:extLst>
            </p:cNvPr>
            <p:cNvSpPr/>
            <p:nvPr/>
          </p:nvSpPr>
          <p:spPr>
            <a:xfrm>
              <a:off x="6350775" y="2473050"/>
              <a:ext cx="1225" cy="1225"/>
            </a:xfrm>
            <a:custGeom>
              <a:avLst/>
              <a:gdLst/>
              <a:ahLst/>
              <a:cxnLst/>
              <a:rect l="l" t="t" r="r" b="b"/>
              <a:pathLst>
                <a:path w="49" h="49" extrusionOk="0">
                  <a:moveTo>
                    <a:pt x="48" y="1"/>
                  </a:moveTo>
                  <a:cubicBezTo>
                    <a:pt x="25" y="24"/>
                    <a:pt x="1" y="48"/>
                    <a:pt x="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2458;p38">
              <a:extLst>
                <a:ext uri="{FF2B5EF4-FFF2-40B4-BE49-F238E27FC236}">
                  <a16:creationId xmlns:a16="http://schemas.microsoft.com/office/drawing/2014/main" id="{D517B390-A312-23EA-213A-F6984EF8A53C}"/>
                </a:ext>
              </a:extLst>
            </p:cNvPr>
            <p:cNvSpPr/>
            <p:nvPr/>
          </p:nvSpPr>
          <p:spPr>
            <a:xfrm>
              <a:off x="6350175" y="2471575"/>
              <a:ext cx="925" cy="1200"/>
            </a:xfrm>
            <a:custGeom>
              <a:avLst/>
              <a:gdLst/>
              <a:ahLst/>
              <a:cxnLst/>
              <a:rect l="l" t="t" r="r" b="b"/>
              <a:pathLst>
                <a:path w="37" h="48" extrusionOk="0">
                  <a:moveTo>
                    <a:pt x="1" y="0"/>
                  </a:moveTo>
                  <a:cubicBezTo>
                    <a:pt x="37" y="48"/>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2459;p38">
              <a:extLst>
                <a:ext uri="{FF2B5EF4-FFF2-40B4-BE49-F238E27FC236}">
                  <a16:creationId xmlns:a16="http://schemas.microsoft.com/office/drawing/2014/main" id="{16F7C2E8-CEA9-2C7E-8FF3-AE92B4CECB54}"/>
                </a:ext>
              </a:extLst>
            </p:cNvPr>
            <p:cNvSpPr/>
            <p:nvPr/>
          </p:nvSpPr>
          <p:spPr>
            <a:xfrm>
              <a:off x="6350650" y="2473050"/>
              <a:ext cx="150" cy="625"/>
            </a:xfrm>
            <a:custGeom>
              <a:avLst/>
              <a:gdLst/>
              <a:ahLst/>
              <a:cxnLst/>
              <a:rect l="l" t="t" r="r" b="b"/>
              <a:pathLst>
                <a:path w="6" h="25" extrusionOk="0">
                  <a:moveTo>
                    <a:pt x="1" y="0"/>
                  </a:moveTo>
                  <a:cubicBezTo>
                    <a:pt x="0" y="0"/>
                    <a:pt x="1" y="6"/>
                    <a:pt x="6" y="24"/>
                  </a:cubicBezTo>
                  <a:cubicBezTo>
                    <a:pt x="6" y="17"/>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2460;p38">
              <a:extLst>
                <a:ext uri="{FF2B5EF4-FFF2-40B4-BE49-F238E27FC236}">
                  <a16:creationId xmlns:a16="http://schemas.microsoft.com/office/drawing/2014/main" id="{9509D742-591E-5C61-4D97-1B0A4DE12CD3}"/>
                </a:ext>
              </a:extLst>
            </p:cNvPr>
            <p:cNvSpPr/>
            <p:nvPr/>
          </p:nvSpPr>
          <p:spPr>
            <a:xfrm>
              <a:off x="6345575" y="2467475"/>
              <a:ext cx="1650" cy="250"/>
            </a:xfrm>
            <a:custGeom>
              <a:avLst/>
              <a:gdLst/>
              <a:ahLst/>
              <a:cxnLst/>
              <a:rect l="l" t="t" r="r" b="b"/>
              <a:pathLst>
                <a:path w="66" h="10" extrusionOk="0">
                  <a:moveTo>
                    <a:pt x="41" y="0"/>
                  </a:moveTo>
                  <a:cubicBezTo>
                    <a:pt x="24" y="0"/>
                    <a:pt x="0" y="3"/>
                    <a:pt x="18" y="9"/>
                  </a:cubicBezTo>
                  <a:cubicBezTo>
                    <a:pt x="66" y="3"/>
                    <a:pt x="57" y="0"/>
                    <a:pt x="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2461;p38">
              <a:extLst>
                <a:ext uri="{FF2B5EF4-FFF2-40B4-BE49-F238E27FC236}">
                  <a16:creationId xmlns:a16="http://schemas.microsoft.com/office/drawing/2014/main" id="{154C6BD4-EC36-0AE7-2778-60010FB69D7B}"/>
                </a:ext>
              </a:extLst>
            </p:cNvPr>
            <p:cNvSpPr/>
            <p:nvPr/>
          </p:nvSpPr>
          <p:spPr>
            <a:xfrm>
              <a:off x="6345725" y="2469775"/>
              <a:ext cx="275" cy="650"/>
            </a:xfrm>
            <a:custGeom>
              <a:avLst/>
              <a:gdLst/>
              <a:ahLst/>
              <a:cxnLst/>
              <a:rect l="l" t="t" r="r" b="b"/>
              <a:pathLst>
                <a:path w="11" h="26" extrusionOk="0">
                  <a:moveTo>
                    <a:pt x="8" y="0"/>
                  </a:moveTo>
                  <a:cubicBezTo>
                    <a:pt x="6" y="0"/>
                    <a:pt x="4" y="6"/>
                    <a:pt x="0" y="24"/>
                  </a:cubicBezTo>
                  <a:cubicBezTo>
                    <a:pt x="1" y="25"/>
                    <a:pt x="2" y="26"/>
                    <a:pt x="3" y="26"/>
                  </a:cubicBezTo>
                  <a:cubicBezTo>
                    <a:pt x="9" y="26"/>
                    <a:pt x="11" y="0"/>
                    <a:pt x="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2462;p38">
              <a:extLst>
                <a:ext uri="{FF2B5EF4-FFF2-40B4-BE49-F238E27FC236}">
                  <a16:creationId xmlns:a16="http://schemas.microsoft.com/office/drawing/2014/main" id="{8A841E43-0000-8DF3-480F-0EE7334DAFE5}"/>
                </a:ext>
              </a:extLst>
            </p:cNvPr>
            <p:cNvSpPr/>
            <p:nvPr/>
          </p:nvSpPr>
          <p:spPr>
            <a:xfrm>
              <a:off x="6343650" y="2469175"/>
              <a:ext cx="1050" cy="400"/>
            </a:xfrm>
            <a:custGeom>
              <a:avLst/>
              <a:gdLst/>
              <a:ahLst/>
              <a:cxnLst/>
              <a:rect l="l" t="t" r="r" b="b"/>
              <a:pathLst>
                <a:path w="42" h="16" extrusionOk="0">
                  <a:moveTo>
                    <a:pt x="36" y="1"/>
                  </a:moveTo>
                  <a:cubicBezTo>
                    <a:pt x="30" y="7"/>
                    <a:pt x="18" y="7"/>
                    <a:pt x="10" y="7"/>
                  </a:cubicBezTo>
                  <a:cubicBezTo>
                    <a:pt x="3" y="7"/>
                    <a:pt x="0" y="7"/>
                    <a:pt x="12" y="13"/>
                  </a:cubicBezTo>
                  <a:cubicBezTo>
                    <a:pt x="18" y="13"/>
                    <a:pt x="27" y="16"/>
                    <a:pt x="33" y="16"/>
                  </a:cubicBezTo>
                  <a:cubicBezTo>
                    <a:pt x="39" y="16"/>
                    <a:pt x="42" y="13"/>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2463;p38">
              <a:extLst>
                <a:ext uri="{FF2B5EF4-FFF2-40B4-BE49-F238E27FC236}">
                  <a16:creationId xmlns:a16="http://schemas.microsoft.com/office/drawing/2014/main" id="{FD2B70A6-7A89-4D47-1D88-D0CC35B8E2AF}"/>
                </a:ext>
              </a:extLst>
            </p:cNvPr>
            <p:cNvSpPr/>
            <p:nvPr/>
          </p:nvSpPr>
          <p:spPr>
            <a:xfrm>
              <a:off x="6341250" y="2460575"/>
              <a:ext cx="1400" cy="600"/>
            </a:xfrm>
            <a:custGeom>
              <a:avLst/>
              <a:gdLst/>
              <a:ahLst/>
              <a:cxnLst/>
              <a:rect l="l" t="t" r="r" b="b"/>
              <a:pathLst>
                <a:path w="56" h="24" extrusionOk="0">
                  <a:moveTo>
                    <a:pt x="55" y="1"/>
                  </a:moveTo>
                  <a:cubicBezTo>
                    <a:pt x="54" y="1"/>
                    <a:pt x="38" y="7"/>
                    <a:pt x="1" y="23"/>
                  </a:cubicBezTo>
                  <a:cubicBezTo>
                    <a:pt x="33" y="10"/>
                    <a:pt x="55" y="1"/>
                    <a:pt x="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2464;p38">
              <a:extLst>
                <a:ext uri="{FF2B5EF4-FFF2-40B4-BE49-F238E27FC236}">
                  <a16:creationId xmlns:a16="http://schemas.microsoft.com/office/drawing/2014/main" id="{4C8CE277-33F8-F4A7-ED9B-E4185B291A92}"/>
                </a:ext>
              </a:extLst>
            </p:cNvPr>
            <p:cNvSpPr/>
            <p:nvPr/>
          </p:nvSpPr>
          <p:spPr>
            <a:xfrm>
              <a:off x="6337000" y="2460125"/>
              <a:ext cx="250" cy="1300"/>
            </a:xfrm>
            <a:custGeom>
              <a:avLst/>
              <a:gdLst/>
              <a:ahLst/>
              <a:cxnLst/>
              <a:rect l="l" t="t" r="r" b="b"/>
              <a:pathLst>
                <a:path w="10" h="52" extrusionOk="0">
                  <a:moveTo>
                    <a:pt x="7" y="0"/>
                  </a:moveTo>
                  <a:cubicBezTo>
                    <a:pt x="6" y="0"/>
                    <a:pt x="5" y="2"/>
                    <a:pt x="4" y="6"/>
                  </a:cubicBezTo>
                  <a:cubicBezTo>
                    <a:pt x="1" y="40"/>
                    <a:pt x="0" y="51"/>
                    <a:pt x="1" y="51"/>
                  </a:cubicBezTo>
                  <a:cubicBezTo>
                    <a:pt x="3" y="51"/>
                    <a:pt x="10" y="0"/>
                    <a:pt x="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2465;p38">
              <a:extLst>
                <a:ext uri="{FF2B5EF4-FFF2-40B4-BE49-F238E27FC236}">
                  <a16:creationId xmlns:a16="http://schemas.microsoft.com/office/drawing/2014/main" id="{7F672064-8D8D-F16B-BD4A-D2DE5913FAD9}"/>
                </a:ext>
              </a:extLst>
            </p:cNvPr>
            <p:cNvSpPr/>
            <p:nvPr/>
          </p:nvSpPr>
          <p:spPr>
            <a:xfrm>
              <a:off x="6312975" y="2465025"/>
              <a:ext cx="25" cy="900"/>
            </a:xfrm>
            <a:custGeom>
              <a:avLst/>
              <a:gdLst/>
              <a:ahLst/>
              <a:cxnLst/>
              <a:rect l="l" t="t" r="r" b="b"/>
              <a:pathLst>
                <a:path w="1" h="36" extrusionOk="0">
                  <a:moveTo>
                    <a:pt x="1" y="36"/>
                  </a:moveTo>
                  <a:cubicBezTo>
                    <a:pt x="1" y="0"/>
                    <a:pt x="1" y="36"/>
                    <a:pt x="1" y="3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2466;p38">
              <a:extLst>
                <a:ext uri="{FF2B5EF4-FFF2-40B4-BE49-F238E27FC236}">
                  <a16:creationId xmlns:a16="http://schemas.microsoft.com/office/drawing/2014/main" id="{2F11D82D-00F2-6F49-0F55-C0FE0BC4FCDD}"/>
                </a:ext>
              </a:extLst>
            </p:cNvPr>
            <p:cNvSpPr/>
            <p:nvPr/>
          </p:nvSpPr>
          <p:spPr>
            <a:xfrm>
              <a:off x="6307025" y="2463350"/>
              <a:ext cx="250" cy="800"/>
            </a:xfrm>
            <a:custGeom>
              <a:avLst/>
              <a:gdLst/>
              <a:ahLst/>
              <a:cxnLst/>
              <a:rect l="l" t="t" r="r" b="b"/>
              <a:pathLst>
                <a:path w="10" h="32" extrusionOk="0">
                  <a:moveTo>
                    <a:pt x="9" y="0"/>
                  </a:moveTo>
                  <a:cubicBezTo>
                    <a:pt x="9" y="0"/>
                    <a:pt x="6" y="9"/>
                    <a:pt x="1" y="31"/>
                  </a:cubicBezTo>
                  <a:cubicBezTo>
                    <a:pt x="7" y="12"/>
                    <a:pt x="10" y="0"/>
                    <a:pt x="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2467;p38">
              <a:extLst>
                <a:ext uri="{FF2B5EF4-FFF2-40B4-BE49-F238E27FC236}">
                  <a16:creationId xmlns:a16="http://schemas.microsoft.com/office/drawing/2014/main" id="{102F8BF9-0EB3-86AD-45EE-287CCC20DD06}"/>
                </a:ext>
              </a:extLst>
            </p:cNvPr>
            <p:cNvSpPr/>
            <p:nvPr/>
          </p:nvSpPr>
          <p:spPr>
            <a:xfrm>
              <a:off x="6301675" y="2463600"/>
              <a:ext cx="625" cy="550"/>
            </a:xfrm>
            <a:custGeom>
              <a:avLst/>
              <a:gdLst/>
              <a:ahLst/>
              <a:cxnLst/>
              <a:rect l="l" t="t" r="r" b="b"/>
              <a:pathLst>
                <a:path w="25" h="22" extrusionOk="0">
                  <a:moveTo>
                    <a:pt x="9" y="0"/>
                  </a:moveTo>
                  <a:cubicBezTo>
                    <a:pt x="7" y="0"/>
                    <a:pt x="4" y="6"/>
                    <a:pt x="0" y="21"/>
                  </a:cubicBezTo>
                  <a:lnTo>
                    <a:pt x="24" y="21"/>
                  </a:lnTo>
                  <a:cubicBezTo>
                    <a:pt x="16" y="21"/>
                    <a:pt x="13" y="0"/>
                    <a:pt x="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2468;p38">
              <a:extLst>
                <a:ext uri="{FF2B5EF4-FFF2-40B4-BE49-F238E27FC236}">
                  <a16:creationId xmlns:a16="http://schemas.microsoft.com/office/drawing/2014/main" id="{B4F81661-1893-C451-8C11-5B2F338E5BD6}"/>
                </a:ext>
              </a:extLst>
            </p:cNvPr>
            <p:cNvSpPr/>
            <p:nvPr/>
          </p:nvSpPr>
          <p:spPr>
            <a:xfrm>
              <a:off x="6322600" y="2327950"/>
              <a:ext cx="1125" cy="175"/>
            </a:xfrm>
            <a:custGeom>
              <a:avLst/>
              <a:gdLst/>
              <a:ahLst/>
              <a:cxnLst/>
              <a:rect l="l" t="t" r="r" b="b"/>
              <a:pathLst>
                <a:path w="45" h="7" extrusionOk="0">
                  <a:moveTo>
                    <a:pt x="27" y="1"/>
                  </a:moveTo>
                  <a:cubicBezTo>
                    <a:pt x="14" y="1"/>
                    <a:pt x="1" y="6"/>
                    <a:pt x="9" y="6"/>
                  </a:cubicBezTo>
                  <a:lnTo>
                    <a:pt x="44" y="6"/>
                  </a:lnTo>
                  <a:cubicBezTo>
                    <a:pt x="40" y="2"/>
                    <a:pt x="34" y="1"/>
                    <a:pt x="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2469;p38">
              <a:extLst>
                <a:ext uri="{FF2B5EF4-FFF2-40B4-BE49-F238E27FC236}">
                  <a16:creationId xmlns:a16="http://schemas.microsoft.com/office/drawing/2014/main" id="{5FCC1CA4-7DBA-8F91-2F59-9671794DB16D}"/>
                </a:ext>
              </a:extLst>
            </p:cNvPr>
            <p:cNvSpPr/>
            <p:nvPr/>
          </p:nvSpPr>
          <p:spPr>
            <a:xfrm>
              <a:off x="6320525" y="2325450"/>
              <a:ext cx="825" cy="300"/>
            </a:xfrm>
            <a:custGeom>
              <a:avLst/>
              <a:gdLst/>
              <a:ahLst/>
              <a:cxnLst/>
              <a:rect l="l" t="t" r="r" b="b"/>
              <a:pathLst>
                <a:path w="33" h="12" extrusionOk="0">
                  <a:moveTo>
                    <a:pt x="3" y="0"/>
                  </a:moveTo>
                  <a:cubicBezTo>
                    <a:pt x="0" y="0"/>
                    <a:pt x="24" y="11"/>
                    <a:pt x="32" y="11"/>
                  </a:cubicBezTo>
                  <a:cubicBezTo>
                    <a:pt x="12" y="3"/>
                    <a:pt x="4" y="0"/>
                    <a:pt x="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2470;p38">
              <a:extLst>
                <a:ext uri="{FF2B5EF4-FFF2-40B4-BE49-F238E27FC236}">
                  <a16:creationId xmlns:a16="http://schemas.microsoft.com/office/drawing/2014/main" id="{061DED4B-BC54-52E4-3795-8F9A2CCDC60A}"/>
                </a:ext>
              </a:extLst>
            </p:cNvPr>
            <p:cNvSpPr/>
            <p:nvPr/>
          </p:nvSpPr>
          <p:spPr>
            <a:xfrm>
              <a:off x="6320125" y="2323325"/>
              <a:ext cx="1900" cy="1575"/>
            </a:xfrm>
            <a:custGeom>
              <a:avLst/>
              <a:gdLst/>
              <a:ahLst/>
              <a:cxnLst/>
              <a:rect l="l" t="t" r="r" b="b"/>
              <a:pathLst>
                <a:path w="76" h="63" extrusionOk="0">
                  <a:moveTo>
                    <a:pt x="36" y="1"/>
                  </a:moveTo>
                  <a:lnTo>
                    <a:pt x="36" y="1"/>
                  </a:lnTo>
                  <a:cubicBezTo>
                    <a:pt x="0" y="13"/>
                    <a:pt x="24" y="60"/>
                    <a:pt x="36" y="60"/>
                  </a:cubicBezTo>
                  <a:cubicBezTo>
                    <a:pt x="44" y="62"/>
                    <a:pt x="50" y="63"/>
                    <a:pt x="53" y="63"/>
                  </a:cubicBezTo>
                  <a:cubicBezTo>
                    <a:pt x="75" y="63"/>
                    <a:pt x="16" y="32"/>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2471;p38">
              <a:extLst>
                <a:ext uri="{FF2B5EF4-FFF2-40B4-BE49-F238E27FC236}">
                  <a16:creationId xmlns:a16="http://schemas.microsoft.com/office/drawing/2014/main" id="{C11C8D5F-0DBD-1F08-E83B-BC68431418FB}"/>
                </a:ext>
              </a:extLst>
            </p:cNvPr>
            <p:cNvSpPr/>
            <p:nvPr/>
          </p:nvSpPr>
          <p:spPr>
            <a:xfrm>
              <a:off x="6320325" y="2323325"/>
              <a:ext cx="725" cy="375"/>
            </a:xfrm>
            <a:custGeom>
              <a:avLst/>
              <a:gdLst/>
              <a:ahLst/>
              <a:cxnLst/>
              <a:rect l="l" t="t" r="r" b="b"/>
              <a:pathLst>
                <a:path w="29" h="15" extrusionOk="0">
                  <a:moveTo>
                    <a:pt x="28" y="1"/>
                  </a:moveTo>
                  <a:cubicBezTo>
                    <a:pt x="1" y="8"/>
                    <a:pt x="1" y="15"/>
                    <a:pt x="8" y="15"/>
                  </a:cubicBezTo>
                  <a:cubicBezTo>
                    <a:pt x="14" y="15"/>
                    <a:pt x="23" y="11"/>
                    <a:pt x="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2472;p38">
              <a:extLst>
                <a:ext uri="{FF2B5EF4-FFF2-40B4-BE49-F238E27FC236}">
                  <a16:creationId xmlns:a16="http://schemas.microsoft.com/office/drawing/2014/main" id="{9FE72C11-BF76-080F-00E8-907BF4A0CCD0}"/>
                </a:ext>
              </a:extLst>
            </p:cNvPr>
            <p:cNvSpPr/>
            <p:nvPr/>
          </p:nvSpPr>
          <p:spPr>
            <a:xfrm>
              <a:off x="6323725" y="2322300"/>
              <a:ext cx="300" cy="175"/>
            </a:xfrm>
            <a:custGeom>
              <a:avLst/>
              <a:gdLst/>
              <a:ahLst/>
              <a:cxnLst/>
              <a:rect l="l" t="t" r="r" b="b"/>
              <a:pathLst>
                <a:path w="12" h="7" extrusionOk="0">
                  <a:moveTo>
                    <a:pt x="3" y="1"/>
                  </a:moveTo>
                  <a:cubicBezTo>
                    <a:pt x="1" y="1"/>
                    <a:pt x="3" y="6"/>
                    <a:pt x="11" y="6"/>
                  </a:cubicBezTo>
                  <a:cubicBezTo>
                    <a:pt x="7" y="2"/>
                    <a:pt x="5" y="1"/>
                    <a:pt x="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2473;p38">
              <a:extLst>
                <a:ext uri="{FF2B5EF4-FFF2-40B4-BE49-F238E27FC236}">
                  <a16:creationId xmlns:a16="http://schemas.microsoft.com/office/drawing/2014/main" id="{3CEAE073-41D2-746F-0ED9-915619E7E4CA}"/>
                </a:ext>
              </a:extLst>
            </p:cNvPr>
            <p:cNvSpPr/>
            <p:nvPr/>
          </p:nvSpPr>
          <p:spPr>
            <a:xfrm>
              <a:off x="6323700" y="2321250"/>
              <a:ext cx="325" cy="325"/>
            </a:xfrm>
            <a:custGeom>
              <a:avLst/>
              <a:gdLst/>
              <a:ahLst/>
              <a:cxnLst/>
              <a:rect l="l" t="t" r="r" b="b"/>
              <a:pathLst>
                <a:path w="13" h="13" extrusionOk="0">
                  <a:moveTo>
                    <a:pt x="0" y="12"/>
                  </a:moveTo>
                  <a:cubicBezTo>
                    <a:pt x="0" y="12"/>
                    <a:pt x="12" y="0"/>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2474;p38">
              <a:extLst>
                <a:ext uri="{FF2B5EF4-FFF2-40B4-BE49-F238E27FC236}">
                  <a16:creationId xmlns:a16="http://schemas.microsoft.com/office/drawing/2014/main" id="{0F56DE51-F34D-8D41-B784-758A0A72F242}"/>
                </a:ext>
              </a:extLst>
            </p:cNvPr>
            <p:cNvSpPr/>
            <p:nvPr/>
          </p:nvSpPr>
          <p:spPr>
            <a:xfrm>
              <a:off x="6323700" y="2321275"/>
              <a:ext cx="950" cy="300"/>
            </a:xfrm>
            <a:custGeom>
              <a:avLst/>
              <a:gdLst/>
              <a:ahLst/>
              <a:cxnLst/>
              <a:rect l="l" t="t" r="r" b="b"/>
              <a:pathLst>
                <a:path w="38" h="12" extrusionOk="0">
                  <a:moveTo>
                    <a:pt x="27" y="1"/>
                  </a:moveTo>
                  <a:cubicBezTo>
                    <a:pt x="21" y="1"/>
                    <a:pt x="12" y="3"/>
                    <a:pt x="0" y="11"/>
                  </a:cubicBezTo>
                  <a:cubicBezTo>
                    <a:pt x="32" y="11"/>
                    <a:pt x="37" y="1"/>
                    <a:pt x="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2475;p38">
              <a:extLst>
                <a:ext uri="{FF2B5EF4-FFF2-40B4-BE49-F238E27FC236}">
                  <a16:creationId xmlns:a16="http://schemas.microsoft.com/office/drawing/2014/main" id="{4CD99943-4FDE-AF19-9B09-8F7BDB8278DA}"/>
                </a:ext>
              </a:extLst>
            </p:cNvPr>
            <p:cNvSpPr/>
            <p:nvPr/>
          </p:nvSpPr>
          <p:spPr>
            <a:xfrm>
              <a:off x="6322500" y="2321250"/>
              <a:ext cx="625" cy="25"/>
            </a:xfrm>
            <a:custGeom>
              <a:avLst/>
              <a:gdLst/>
              <a:ahLst/>
              <a:cxnLst/>
              <a:rect l="l" t="t" r="r" b="b"/>
              <a:pathLst>
                <a:path w="25" h="1" extrusionOk="0">
                  <a:moveTo>
                    <a:pt x="1" y="0"/>
                  </a:moveTo>
                  <a:lnTo>
                    <a:pt x="13" y="0"/>
                  </a:lnTo>
                  <a:cubicBezTo>
                    <a:pt x="24" y="0"/>
                    <a:pt x="24"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2476;p38">
              <a:extLst>
                <a:ext uri="{FF2B5EF4-FFF2-40B4-BE49-F238E27FC236}">
                  <a16:creationId xmlns:a16="http://schemas.microsoft.com/office/drawing/2014/main" id="{BA87C854-A81B-5A61-428F-99E565A938CD}"/>
                </a:ext>
              </a:extLst>
            </p:cNvPr>
            <p:cNvSpPr/>
            <p:nvPr/>
          </p:nvSpPr>
          <p:spPr>
            <a:xfrm>
              <a:off x="6322500" y="2321250"/>
              <a:ext cx="625" cy="325"/>
            </a:xfrm>
            <a:custGeom>
              <a:avLst/>
              <a:gdLst/>
              <a:ahLst/>
              <a:cxnLst/>
              <a:rect l="l" t="t" r="r" b="b"/>
              <a:pathLst>
                <a:path w="25" h="13" extrusionOk="0">
                  <a:moveTo>
                    <a:pt x="24" y="12"/>
                  </a:moveTo>
                  <a:cubicBezTo>
                    <a:pt x="1" y="0"/>
                    <a:pt x="1" y="0"/>
                    <a:pt x="24"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2477;p38">
              <a:extLst>
                <a:ext uri="{FF2B5EF4-FFF2-40B4-BE49-F238E27FC236}">
                  <a16:creationId xmlns:a16="http://schemas.microsoft.com/office/drawing/2014/main" id="{F2C52FE5-5A77-28CD-F255-A972E2B42893}"/>
                </a:ext>
              </a:extLst>
            </p:cNvPr>
            <p:cNvSpPr/>
            <p:nvPr/>
          </p:nvSpPr>
          <p:spPr>
            <a:xfrm>
              <a:off x="6322200" y="2321850"/>
              <a:ext cx="925" cy="475"/>
            </a:xfrm>
            <a:custGeom>
              <a:avLst/>
              <a:gdLst/>
              <a:ahLst/>
              <a:cxnLst/>
              <a:rect l="l" t="t" r="r" b="b"/>
              <a:pathLst>
                <a:path w="37" h="19" extrusionOk="0">
                  <a:moveTo>
                    <a:pt x="36" y="0"/>
                  </a:moveTo>
                  <a:lnTo>
                    <a:pt x="36" y="0"/>
                  </a:lnTo>
                  <a:cubicBezTo>
                    <a:pt x="29" y="0"/>
                    <a:pt x="21" y="6"/>
                    <a:pt x="13" y="6"/>
                  </a:cubicBezTo>
                  <a:cubicBezTo>
                    <a:pt x="9" y="6"/>
                    <a:pt x="5" y="4"/>
                    <a:pt x="1" y="0"/>
                  </a:cubicBezTo>
                  <a:lnTo>
                    <a:pt x="1" y="0"/>
                  </a:lnTo>
                  <a:cubicBezTo>
                    <a:pt x="1" y="12"/>
                    <a:pt x="10" y="18"/>
                    <a:pt x="19" y="18"/>
                  </a:cubicBezTo>
                  <a:cubicBezTo>
                    <a:pt x="28" y="18"/>
                    <a:pt x="36" y="12"/>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2478;p38">
              <a:extLst>
                <a:ext uri="{FF2B5EF4-FFF2-40B4-BE49-F238E27FC236}">
                  <a16:creationId xmlns:a16="http://schemas.microsoft.com/office/drawing/2014/main" id="{C20DF7D2-9BD6-A214-F9A2-6E0436DC7AEF}"/>
                </a:ext>
              </a:extLst>
            </p:cNvPr>
            <p:cNvSpPr/>
            <p:nvPr/>
          </p:nvSpPr>
          <p:spPr>
            <a:xfrm>
              <a:off x="6319225" y="2323325"/>
              <a:ext cx="625" cy="925"/>
            </a:xfrm>
            <a:custGeom>
              <a:avLst/>
              <a:gdLst/>
              <a:ahLst/>
              <a:cxnLst/>
              <a:rect l="l" t="t" r="r" b="b"/>
              <a:pathLst>
                <a:path w="25" h="37" extrusionOk="0">
                  <a:moveTo>
                    <a:pt x="25" y="1"/>
                  </a:moveTo>
                  <a:cubicBezTo>
                    <a:pt x="1" y="37"/>
                    <a:pt x="25" y="1"/>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2479;p38">
              <a:extLst>
                <a:ext uri="{FF2B5EF4-FFF2-40B4-BE49-F238E27FC236}">
                  <a16:creationId xmlns:a16="http://schemas.microsoft.com/office/drawing/2014/main" id="{EF20293B-A639-C980-D252-B82E0AB18B2F}"/>
                </a:ext>
              </a:extLst>
            </p:cNvPr>
            <p:cNvSpPr/>
            <p:nvPr/>
          </p:nvSpPr>
          <p:spPr>
            <a:xfrm>
              <a:off x="6322500" y="2319475"/>
              <a:ext cx="1825" cy="0"/>
            </a:xfrm>
            <a:custGeom>
              <a:avLst/>
              <a:gdLst/>
              <a:ahLst/>
              <a:cxnLst/>
              <a:rect l="l" t="t" r="r" b="b"/>
              <a:pathLst>
                <a:path w="73" extrusionOk="0">
                  <a:moveTo>
                    <a:pt x="72" y="0"/>
                  </a:moveTo>
                  <a:cubicBezTo>
                    <a:pt x="1" y="0"/>
                    <a:pt x="36" y="0"/>
                    <a:pt x="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2480;p38">
              <a:extLst>
                <a:ext uri="{FF2B5EF4-FFF2-40B4-BE49-F238E27FC236}">
                  <a16:creationId xmlns:a16="http://schemas.microsoft.com/office/drawing/2014/main" id="{16DED5B2-5A55-D2B6-D3BE-387EB9E7C677}"/>
                </a:ext>
              </a:extLst>
            </p:cNvPr>
            <p:cNvSpPr/>
            <p:nvPr/>
          </p:nvSpPr>
          <p:spPr>
            <a:xfrm>
              <a:off x="6322500" y="2319175"/>
              <a:ext cx="625" cy="600"/>
            </a:xfrm>
            <a:custGeom>
              <a:avLst/>
              <a:gdLst/>
              <a:ahLst/>
              <a:cxnLst/>
              <a:rect l="l" t="t" r="r" b="b"/>
              <a:pathLst>
                <a:path w="25" h="24" extrusionOk="0">
                  <a:moveTo>
                    <a:pt x="13" y="0"/>
                  </a:moveTo>
                  <a:cubicBezTo>
                    <a:pt x="1" y="12"/>
                    <a:pt x="13" y="24"/>
                    <a:pt x="24" y="24"/>
                  </a:cubicBezTo>
                  <a:lnTo>
                    <a:pt x="1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2481;p38">
              <a:extLst>
                <a:ext uri="{FF2B5EF4-FFF2-40B4-BE49-F238E27FC236}">
                  <a16:creationId xmlns:a16="http://schemas.microsoft.com/office/drawing/2014/main" id="{3CCE62DC-DA18-E40D-4826-31C85D4F7FEE}"/>
                </a:ext>
              </a:extLst>
            </p:cNvPr>
            <p:cNvSpPr/>
            <p:nvPr/>
          </p:nvSpPr>
          <p:spPr>
            <a:xfrm>
              <a:off x="6321325" y="2320950"/>
              <a:ext cx="825" cy="600"/>
            </a:xfrm>
            <a:custGeom>
              <a:avLst/>
              <a:gdLst/>
              <a:ahLst/>
              <a:cxnLst/>
              <a:rect l="l" t="t" r="r" b="b"/>
              <a:pathLst>
                <a:path w="33" h="24" extrusionOk="0">
                  <a:moveTo>
                    <a:pt x="0" y="1"/>
                  </a:moveTo>
                  <a:lnTo>
                    <a:pt x="0" y="1"/>
                  </a:lnTo>
                  <a:cubicBezTo>
                    <a:pt x="22" y="17"/>
                    <a:pt x="31" y="23"/>
                    <a:pt x="31" y="23"/>
                  </a:cubicBezTo>
                  <a:cubicBezTo>
                    <a:pt x="32" y="23"/>
                    <a:pt x="20" y="14"/>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2482;p38">
              <a:extLst>
                <a:ext uri="{FF2B5EF4-FFF2-40B4-BE49-F238E27FC236}">
                  <a16:creationId xmlns:a16="http://schemas.microsoft.com/office/drawing/2014/main" id="{8E435323-1709-D5E2-397F-361392CF8FDD}"/>
                </a:ext>
              </a:extLst>
            </p:cNvPr>
            <p:cNvSpPr/>
            <p:nvPr/>
          </p:nvSpPr>
          <p:spPr>
            <a:xfrm>
              <a:off x="6324000" y="2317975"/>
              <a:ext cx="1100" cy="500"/>
            </a:xfrm>
            <a:custGeom>
              <a:avLst/>
              <a:gdLst/>
              <a:ahLst/>
              <a:cxnLst/>
              <a:rect l="l" t="t" r="r" b="b"/>
              <a:pathLst>
                <a:path w="44" h="20" extrusionOk="0">
                  <a:moveTo>
                    <a:pt x="0" y="0"/>
                  </a:moveTo>
                  <a:lnTo>
                    <a:pt x="0" y="0"/>
                  </a:lnTo>
                  <a:cubicBezTo>
                    <a:pt x="15" y="8"/>
                    <a:pt x="42" y="19"/>
                    <a:pt x="43" y="19"/>
                  </a:cubicBezTo>
                  <a:cubicBezTo>
                    <a:pt x="44" y="19"/>
                    <a:pt x="33" y="14"/>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2483;p38">
              <a:extLst>
                <a:ext uri="{FF2B5EF4-FFF2-40B4-BE49-F238E27FC236}">
                  <a16:creationId xmlns:a16="http://schemas.microsoft.com/office/drawing/2014/main" id="{1B9DAB37-F1E9-3755-24B9-2F1717A4B747}"/>
                </a:ext>
              </a:extLst>
            </p:cNvPr>
            <p:cNvSpPr/>
            <p:nvPr/>
          </p:nvSpPr>
          <p:spPr>
            <a:xfrm>
              <a:off x="6324300" y="2317175"/>
              <a:ext cx="1075" cy="300"/>
            </a:xfrm>
            <a:custGeom>
              <a:avLst/>
              <a:gdLst/>
              <a:ahLst/>
              <a:cxnLst/>
              <a:rect l="l" t="t" r="r" b="b"/>
              <a:pathLst>
                <a:path w="43" h="12" extrusionOk="0">
                  <a:moveTo>
                    <a:pt x="24" y="0"/>
                  </a:moveTo>
                  <a:cubicBezTo>
                    <a:pt x="18" y="0"/>
                    <a:pt x="9" y="2"/>
                    <a:pt x="0" y="9"/>
                  </a:cubicBezTo>
                  <a:cubicBezTo>
                    <a:pt x="9" y="10"/>
                    <a:pt x="16" y="11"/>
                    <a:pt x="22" y="11"/>
                  </a:cubicBezTo>
                  <a:cubicBezTo>
                    <a:pt x="43" y="11"/>
                    <a:pt x="39"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2484;p38">
              <a:extLst>
                <a:ext uri="{FF2B5EF4-FFF2-40B4-BE49-F238E27FC236}">
                  <a16:creationId xmlns:a16="http://schemas.microsoft.com/office/drawing/2014/main" id="{DCB02630-84D9-CA44-1602-38F6B3C28260}"/>
                </a:ext>
              </a:extLst>
            </p:cNvPr>
            <p:cNvSpPr/>
            <p:nvPr/>
          </p:nvSpPr>
          <p:spPr>
            <a:xfrm>
              <a:off x="6322625" y="2318575"/>
              <a:ext cx="1100" cy="150"/>
            </a:xfrm>
            <a:custGeom>
              <a:avLst/>
              <a:gdLst/>
              <a:ahLst/>
              <a:cxnLst/>
              <a:rect l="l" t="t" r="r" b="b"/>
              <a:pathLst>
                <a:path w="44" h="6" extrusionOk="0">
                  <a:moveTo>
                    <a:pt x="43" y="0"/>
                  </a:moveTo>
                  <a:cubicBezTo>
                    <a:pt x="35" y="0"/>
                    <a:pt x="1" y="6"/>
                    <a:pt x="4" y="6"/>
                  </a:cubicBezTo>
                  <a:cubicBezTo>
                    <a:pt x="5" y="6"/>
                    <a:pt x="16" y="4"/>
                    <a:pt x="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2485;p38">
              <a:extLst>
                <a:ext uri="{FF2B5EF4-FFF2-40B4-BE49-F238E27FC236}">
                  <a16:creationId xmlns:a16="http://schemas.microsoft.com/office/drawing/2014/main" id="{BD46DE4A-5263-CF0F-F2D1-31526AF25B47}"/>
                </a:ext>
              </a:extLst>
            </p:cNvPr>
            <p:cNvSpPr/>
            <p:nvPr/>
          </p:nvSpPr>
          <p:spPr>
            <a:xfrm>
              <a:off x="6322800" y="2317975"/>
              <a:ext cx="325" cy="625"/>
            </a:xfrm>
            <a:custGeom>
              <a:avLst/>
              <a:gdLst/>
              <a:ahLst/>
              <a:cxnLst/>
              <a:rect l="l" t="t" r="r" b="b"/>
              <a:pathLst>
                <a:path w="13" h="25" extrusionOk="0">
                  <a:moveTo>
                    <a:pt x="1" y="24"/>
                  </a:moveTo>
                  <a:cubicBezTo>
                    <a:pt x="1" y="24"/>
                    <a:pt x="12" y="0"/>
                    <a:pt x="1"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2486;p38">
              <a:extLst>
                <a:ext uri="{FF2B5EF4-FFF2-40B4-BE49-F238E27FC236}">
                  <a16:creationId xmlns:a16="http://schemas.microsoft.com/office/drawing/2014/main" id="{94AF070F-025E-6460-AA90-61B8AAC77205}"/>
                </a:ext>
              </a:extLst>
            </p:cNvPr>
            <p:cNvSpPr/>
            <p:nvPr/>
          </p:nvSpPr>
          <p:spPr>
            <a:xfrm>
              <a:off x="6320425" y="2319800"/>
              <a:ext cx="1500" cy="275"/>
            </a:xfrm>
            <a:custGeom>
              <a:avLst/>
              <a:gdLst/>
              <a:ahLst/>
              <a:cxnLst/>
              <a:rect l="l" t="t" r="r" b="b"/>
              <a:pathLst>
                <a:path w="60" h="11" extrusionOk="0">
                  <a:moveTo>
                    <a:pt x="24" y="0"/>
                  </a:moveTo>
                  <a:cubicBezTo>
                    <a:pt x="16" y="0"/>
                    <a:pt x="8" y="3"/>
                    <a:pt x="0" y="11"/>
                  </a:cubicBezTo>
                  <a:cubicBezTo>
                    <a:pt x="16" y="11"/>
                    <a:pt x="27" y="6"/>
                    <a:pt x="39" y="6"/>
                  </a:cubicBezTo>
                  <a:cubicBezTo>
                    <a:pt x="41" y="6"/>
                    <a:pt x="43" y="6"/>
                    <a:pt x="46" y="6"/>
                  </a:cubicBezTo>
                  <a:lnTo>
                    <a:pt x="46" y="6"/>
                  </a:lnTo>
                  <a:cubicBezTo>
                    <a:pt x="39" y="3"/>
                    <a:pt x="32" y="0"/>
                    <a:pt x="24" y="0"/>
                  </a:cubicBezTo>
                  <a:close/>
                  <a:moveTo>
                    <a:pt x="46" y="6"/>
                  </a:moveTo>
                  <a:cubicBezTo>
                    <a:pt x="51" y="8"/>
                    <a:pt x="56" y="11"/>
                    <a:pt x="60" y="11"/>
                  </a:cubicBezTo>
                  <a:cubicBezTo>
                    <a:pt x="55" y="8"/>
                    <a:pt x="50" y="7"/>
                    <a:pt x="46" y="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2487;p38">
              <a:extLst>
                <a:ext uri="{FF2B5EF4-FFF2-40B4-BE49-F238E27FC236}">
                  <a16:creationId xmlns:a16="http://schemas.microsoft.com/office/drawing/2014/main" id="{78538C15-49EB-9888-4BE6-1EB5FCB253A8}"/>
                </a:ext>
              </a:extLst>
            </p:cNvPr>
            <p:cNvSpPr/>
            <p:nvPr/>
          </p:nvSpPr>
          <p:spPr>
            <a:xfrm>
              <a:off x="6321600" y="2318875"/>
              <a:ext cx="925" cy="325"/>
            </a:xfrm>
            <a:custGeom>
              <a:avLst/>
              <a:gdLst/>
              <a:ahLst/>
              <a:cxnLst/>
              <a:rect l="l" t="t" r="r" b="b"/>
              <a:pathLst>
                <a:path w="37" h="13" extrusionOk="0">
                  <a:moveTo>
                    <a:pt x="37" y="12"/>
                  </a:moveTo>
                  <a:cubicBezTo>
                    <a:pt x="1" y="0"/>
                    <a:pt x="1" y="0"/>
                    <a:pt x="37"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2488;p38">
              <a:extLst>
                <a:ext uri="{FF2B5EF4-FFF2-40B4-BE49-F238E27FC236}">
                  <a16:creationId xmlns:a16="http://schemas.microsoft.com/office/drawing/2014/main" id="{6AC0178D-60A4-1FFF-7C6F-D3A9C94FEBF3}"/>
                </a:ext>
              </a:extLst>
            </p:cNvPr>
            <p:cNvSpPr/>
            <p:nvPr/>
          </p:nvSpPr>
          <p:spPr>
            <a:xfrm>
              <a:off x="6322350" y="2316750"/>
              <a:ext cx="775" cy="400"/>
            </a:xfrm>
            <a:custGeom>
              <a:avLst/>
              <a:gdLst/>
              <a:ahLst/>
              <a:cxnLst/>
              <a:rect l="l" t="t" r="r" b="b"/>
              <a:pathLst>
                <a:path w="31" h="16" extrusionOk="0">
                  <a:moveTo>
                    <a:pt x="4" y="0"/>
                  </a:moveTo>
                  <a:cubicBezTo>
                    <a:pt x="1" y="0"/>
                    <a:pt x="21" y="16"/>
                    <a:pt x="28" y="16"/>
                  </a:cubicBezTo>
                  <a:cubicBezTo>
                    <a:pt x="30" y="16"/>
                    <a:pt x="30" y="15"/>
                    <a:pt x="30" y="14"/>
                  </a:cubicBezTo>
                  <a:cubicBezTo>
                    <a:pt x="14" y="4"/>
                    <a:pt x="6" y="0"/>
                    <a:pt x="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2489;p38">
              <a:extLst>
                <a:ext uri="{FF2B5EF4-FFF2-40B4-BE49-F238E27FC236}">
                  <a16:creationId xmlns:a16="http://schemas.microsoft.com/office/drawing/2014/main" id="{DC08EB8E-5D58-912E-3EE1-C0B2A0D30D63}"/>
                </a:ext>
              </a:extLst>
            </p:cNvPr>
            <p:cNvSpPr/>
            <p:nvPr/>
          </p:nvSpPr>
          <p:spPr>
            <a:xfrm>
              <a:off x="6321900" y="2316775"/>
              <a:ext cx="625" cy="625"/>
            </a:xfrm>
            <a:custGeom>
              <a:avLst/>
              <a:gdLst/>
              <a:ahLst/>
              <a:cxnLst/>
              <a:rect l="l" t="t" r="r" b="b"/>
              <a:pathLst>
                <a:path w="25" h="25" extrusionOk="0">
                  <a:moveTo>
                    <a:pt x="25" y="25"/>
                  </a:moveTo>
                  <a:cubicBezTo>
                    <a:pt x="1" y="1"/>
                    <a:pt x="25" y="25"/>
                    <a:pt x="25" y="2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2490;p38">
              <a:extLst>
                <a:ext uri="{FF2B5EF4-FFF2-40B4-BE49-F238E27FC236}">
                  <a16:creationId xmlns:a16="http://schemas.microsoft.com/office/drawing/2014/main" id="{41E98197-9054-19BF-3CBD-29C0269BE2C8}"/>
                </a:ext>
              </a:extLst>
            </p:cNvPr>
            <p:cNvSpPr/>
            <p:nvPr/>
          </p:nvSpPr>
          <p:spPr>
            <a:xfrm>
              <a:off x="6323100" y="2315900"/>
              <a:ext cx="625" cy="325"/>
            </a:xfrm>
            <a:custGeom>
              <a:avLst/>
              <a:gdLst/>
              <a:ahLst/>
              <a:cxnLst/>
              <a:rect l="l" t="t" r="r" b="b"/>
              <a:pathLst>
                <a:path w="25" h="13" extrusionOk="0">
                  <a:moveTo>
                    <a:pt x="12" y="0"/>
                  </a:moveTo>
                  <a:cubicBezTo>
                    <a:pt x="12" y="0"/>
                    <a:pt x="0" y="0"/>
                    <a:pt x="0" y="12"/>
                  </a:cubicBezTo>
                  <a:cubicBezTo>
                    <a:pt x="12" y="0"/>
                    <a:pt x="24" y="0"/>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2491;p38">
              <a:extLst>
                <a:ext uri="{FF2B5EF4-FFF2-40B4-BE49-F238E27FC236}">
                  <a16:creationId xmlns:a16="http://schemas.microsoft.com/office/drawing/2014/main" id="{7397A248-A439-DA89-C47E-32B49B621D27}"/>
                </a:ext>
              </a:extLst>
            </p:cNvPr>
            <p:cNvSpPr/>
            <p:nvPr/>
          </p:nvSpPr>
          <p:spPr>
            <a:xfrm>
              <a:off x="6323100" y="2317675"/>
              <a:ext cx="325" cy="25"/>
            </a:xfrm>
            <a:custGeom>
              <a:avLst/>
              <a:gdLst/>
              <a:ahLst/>
              <a:cxnLst/>
              <a:rect l="l" t="t" r="r" b="b"/>
              <a:pathLst>
                <a:path w="13" h="1" extrusionOk="0">
                  <a:moveTo>
                    <a:pt x="0" y="1"/>
                  </a:moveTo>
                  <a:lnTo>
                    <a:pt x="0" y="1"/>
                  </a:lnTo>
                  <a:cubicBezTo>
                    <a:pt x="12" y="1"/>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2492;p38">
              <a:extLst>
                <a:ext uri="{FF2B5EF4-FFF2-40B4-BE49-F238E27FC236}">
                  <a16:creationId xmlns:a16="http://schemas.microsoft.com/office/drawing/2014/main" id="{18FD4069-B952-FDD1-5A1A-16CE91BF3E24}"/>
                </a:ext>
              </a:extLst>
            </p:cNvPr>
            <p:cNvSpPr/>
            <p:nvPr/>
          </p:nvSpPr>
          <p:spPr>
            <a:xfrm>
              <a:off x="6322575" y="2317400"/>
              <a:ext cx="550" cy="300"/>
            </a:xfrm>
            <a:custGeom>
              <a:avLst/>
              <a:gdLst/>
              <a:ahLst/>
              <a:cxnLst/>
              <a:rect l="l" t="t" r="r" b="b"/>
              <a:pathLst>
                <a:path w="22" h="12" extrusionOk="0">
                  <a:moveTo>
                    <a:pt x="3" y="1"/>
                  </a:moveTo>
                  <a:cubicBezTo>
                    <a:pt x="0" y="1"/>
                    <a:pt x="14" y="12"/>
                    <a:pt x="21" y="12"/>
                  </a:cubicBezTo>
                  <a:cubicBezTo>
                    <a:pt x="10" y="4"/>
                    <a:pt x="4" y="1"/>
                    <a:pt x="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2493;p38">
              <a:extLst>
                <a:ext uri="{FF2B5EF4-FFF2-40B4-BE49-F238E27FC236}">
                  <a16:creationId xmlns:a16="http://schemas.microsoft.com/office/drawing/2014/main" id="{08974C6C-69C3-8853-F9EF-AEF20DD8D314}"/>
                </a:ext>
              </a:extLst>
            </p:cNvPr>
            <p:cNvSpPr/>
            <p:nvPr/>
          </p:nvSpPr>
          <p:spPr>
            <a:xfrm>
              <a:off x="6319825" y="2314700"/>
              <a:ext cx="325" cy="25"/>
            </a:xfrm>
            <a:custGeom>
              <a:avLst/>
              <a:gdLst/>
              <a:ahLst/>
              <a:cxnLst/>
              <a:rect l="l" t="t" r="r" b="b"/>
              <a:pathLst>
                <a:path w="13" h="1" extrusionOk="0">
                  <a:moveTo>
                    <a:pt x="12" y="1"/>
                  </a:moveTo>
                  <a:cubicBezTo>
                    <a:pt x="12" y="1"/>
                    <a:pt x="12" y="1"/>
                    <a:pt x="12" y="1"/>
                  </a:cubicBezTo>
                  <a:cubicBezTo>
                    <a:pt x="12" y="1"/>
                    <a:pt x="1" y="1"/>
                    <a:pt x="1" y="1"/>
                  </a:cubicBezTo>
                  <a:cubicBezTo>
                    <a:pt x="12" y="1"/>
                    <a:pt x="12"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2494;p38">
              <a:extLst>
                <a:ext uri="{FF2B5EF4-FFF2-40B4-BE49-F238E27FC236}">
                  <a16:creationId xmlns:a16="http://schemas.microsoft.com/office/drawing/2014/main" id="{7443BA0E-E8AE-5ADD-0062-7764A1DEEC87}"/>
                </a:ext>
              </a:extLst>
            </p:cNvPr>
            <p:cNvSpPr/>
            <p:nvPr/>
          </p:nvSpPr>
          <p:spPr>
            <a:xfrm>
              <a:off x="6317750" y="2313900"/>
              <a:ext cx="3000" cy="825"/>
            </a:xfrm>
            <a:custGeom>
              <a:avLst/>
              <a:gdLst/>
              <a:ahLst/>
              <a:cxnLst/>
              <a:rect l="l" t="t" r="r" b="b"/>
              <a:pathLst>
                <a:path w="120" h="33" extrusionOk="0">
                  <a:moveTo>
                    <a:pt x="119" y="9"/>
                  </a:moveTo>
                  <a:cubicBezTo>
                    <a:pt x="113" y="9"/>
                    <a:pt x="108" y="9"/>
                    <a:pt x="104" y="11"/>
                  </a:cubicBezTo>
                  <a:lnTo>
                    <a:pt x="104" y="11"/>
                  </a:lnTo>
                  <a:cubicBezTo>
                    <a:pt x="109" y="10"/>
                    <a:pt x="114" y="10"/>
                    <a:pt x="119" y="9"/>
                  </a:cubicBezTo>
                  <a:close/>
                  <a:moveTo>
                    <a:pt x="25" y="0"/>
                  </a:moveTo>
                  <a:cubicBezTo>
                    <a:pt x="17" y="0"/>
                    <a:pt x="10" y="2"/>
                    <a:pt x="0" y="9"/>
                  </a:cubicBezTo>
                  <a:cubicBezTo>
                    <a:pt x="36" y="9"/>
                    <a:pt x="60" y="21"/>
                    <a:pt x="95" y="33"/>
                  </a:cubicBezTo>
                  <a:cubicBezTo>
                    <a:pt x="86" y="23"/>
                    <a:pt x="91" y="14"/>
                    <a:pt x="104" y="11"/>
                  </a:cubicBezTo>
                  <a:lnTo>
                    <a:pt x="104" y="11"/>
                  </a:lnTo>
                  <a:cubicBezTo>
                    <a:pt x="99" y="11"/>
                    <a:pt x="95" y="11"/>
                    <a:pt x="91" y="11"/>
                  </a:cubicBezTo>
                  <a:cubicBezTo>
                    <a:pt x="58" y="11"/>
                    <a:pt x="42" y="0"/>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2495;p38">
              <a:extLst>
                <a:ext uri="{FF2B5EF4-FFF2-40B4-BE49-F238E27FC236}">
                  <a16:creationId xmlns:a16="http://schemas.microsoft.com/office/drawing/2014/main" id="{B6900D45-DB24-1E9B-A2AF-78CFF3DF40B5}"/>
                </a:ext>
              </a:extLst>
            </p:cNvPr>
            <p:cNvSpPr/>
            <p:nvPr/>
          </p:nvSpPr>
          <p:spPr>
            <a:xfrm>
              <a:off x="6320125" y="2314250"/>
              <a:ext cx="2400" cy="600"/>
            </a:xfrm>
            <a:custGeom>
              <a:avLst/>
              <a:gdLst/>
              <a:ahLst/>
              <a:cxnLst/>
              <a:rect l="l" t="t" r="r" b="b"/>
              <a:pathLst>
                <a:path w="96" h="24" extrusionOk="0">
                  <a:moveTo>
                    <a:pt x="53" y="1"/>
                  </a:moveTo>
                  <a:cubicBezTo>
                    <a:pt x="36" y="1"/>
                    <a:pt x="18" y="7"/>
                    <a:pt x="0" y="19"/>
                  </a:cubicBezTo>
                  <a:cubicBezTo>
                    <a:pt x="16" y="19"/>
                    <a:pt x="32" y="24"/>
                    <a:pt x="55" y="24"/>
                  </a:cubicBezTo>
                  <a:cubicBezTo>
                    <a:pt x="67" y="24"/>
                    <a:pt x="80" y="22"/>
                    <a:pt x="96" y="19"/>
                  </a:cubicBezTo>
                  <a:cubicBezTo>
                    <a:pt x="84" y="7"/>
                    <a:pt x="69" y="1"/>
                    <a:pt x="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2496;p38">
              <a:extLst>
                <a:ext uri="{FF2B5EF4-FFF2-40B4-BE49-F238E27FC236}">
                  <a16:creationId xmlns:a16="http://schemas.microsoft.com/office/drawing/2014/main" id="{10BE8353-44F1-6A38-9D62-4C2F35B36C20}"/>
                </a:ext>
              </a:extLst>
            </p:cNvPr>
            <p:cNvSpPr/>
            <p:nvPr/>
          </p:nvSpPr>
          <p:spPr>
            <a:xfrm>
              <a:off x="6322500" y="2314725"/>
              <a:ext cx="875" cy="600"/>
            </a:xfrm>
            <a:custGeom>
              <a:avLst/>
              <a:gdLst/>
              <a:ahLst/>
              <a:cxnLst/>
              <a:rect l="l" t="t" r="r" b="b"/>
              <a:pathLst>
                <a:path w="35" h="24" extrusionOk="0">
                  <a:moveTo>
                    <a:pt x="33" y="1"/>
                  </a:moveTo>
                  <a:lnTo>
                    <a:pt x="33" y="1"/>
                  </a:lnTo>
                  <a:cubicBezTo>
                    <a:pt x="30" y="1"/>
                    <a:pt x="14" y="10"/>
                    <a:pt x="1" y="23"/>
                  </a:cubicBezTo>
                  <a:cubicBezTo>
                    <a:pt x="28" y="7"/>
                    <a:pt x="35" y="1"/>
                    <a:pt x="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2497;p38">
              <a:extLst>
                <a:ext uri="{FF2B5EF4-FFF2-40B4-BE49-F238E27FC236}">
                  <a16:creationId xmlns:a16="http://schemas.microsoft.com/office/drawing/2014/main" id="{1AE934DB-0463-11AB-0F1B-C97BA7643FE6}"/>
                </a:ext>
              </a:extLst>
            </p:cNvPr>
            <p:cNvSpPr/>
            <p:nvPr/>
          </p:nvSpPr>
          <p:spPr>
            <a:xfrm>
              <a:off x="6320725" y="2315575"/>
              <a:ext cx="2550" cy="725"/>
            </a:xfrm>
            <a:custGeom>
              <a:avLst/>
              <a:gdLst/>
              <a:ahLst/>
              <a:cxnLst/>
              <a:rect l="l" t="t" r="r" b="b"/>
              <a:pathLst>
                <a:path w="102" h="29" extrusionOk="0">
                  <a:moveTo>
                    <a:pt x="58" y="0"/>
                  </a:moveTo>
                  <a:cubicBezTo>
                    <a:pt x="46" y="0"/>
                    <a:pt x="28" y="4"/>
                    <a:pt x="0" y="13"/>
                  </a:cubicBezTo>
                  <a:cubicBezTo>
                    <a:pt x="0" y="25"/>
                    <a:pt x="33" y="28"/>
                    <a:pt x="58" y="28"/>
                  </a:cubicBezTo>
                  <a:cubicBezTo>
                    <a:pt x="84" y="28"/>
                    <a:pt x="101" y="25"/>
                    <a:pt x="72" y="25"/>
                  </a:cubicBezTo>
                  <a:cubicBezTo>
                    <a:pt x="79" y="10"/>
                    <a:pt x="77" y="0"/>
                    <a:pt x="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2498;p38">
              <a:extLst>
                <a:ext uri="{FF2B5EF4-FFF2-40B4-BE49-F238E27FC236}">
                  <a16:creationId xmlns:a16="http://schemas.microsoft.com/office/drawing/2014/main" id="{7F7750FB-ADF7-DB8F-0347-82961609697C}"/>
                </a:ext>
              </a:extLst>
            </p:cNvPr>
            <p:cNvSpPr/>
            <p:nvPr/>
          </p:nvSpPr>
          <p:spPr>
            <a:xfrm>
              <a:off x="6318875" y="2318850"/>
              <a:ext cx="2750" cy="1125"/>
            </a:xfrm>
            <a:custGeom>
              <a:avLst/>
              <a:gdLst/>
              <a:ahLst/>
              <a:cxnLst/>
              <a:rect l="l" t="t" r="r" b="b"/>
              <a:pathLst>
                <a:path w="110" h="45" extrusionOk="0">
                  <a:moveTo>
                    <a:pt x="85" y="0"/>
                  </a:moveTo>
                  <a:cubicBezTo>
                    <a:pt x="77" y="0"/>
                    <a:pt x="56" y="4"/>
                    <a:pt x="15" y="13"/>
                  </a:cubicBezTo>
                  <a:cubicBezTo>
                    <a:pt x="15" y="22"/>
                    <a:pt x="1" y="45"/>
                    <a:pt x="15" y="45"/>
                  </a:cubicBezTo>
                  <a:cubicBezTo>
                    <a:pt x="20" y="45"/>
                    <a:pt x="27" y="43"/>
                    <a:pt x="39" y="37"/>
                  </a:cubicBezTo>
                  <a:cubicBezTo>
                    <a:pt x="39" y="28"/>
                    <a:pt x="109" y="0"/>
                    <a:pt x="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2499;p38">
              <a:extLst>
                <a:ext uri="{FF2B5EF4-FFF2-40B4-BE49-F238E27FC236}">
                  <a16:creationId xmlns:a16="http://schemas.microsoft.com/office/drawing/2014/main" id="{CEB522B2-9DB5-F5D6-2813-64FF8C236EBD}"/>
                </a:ext>
              </a:extLst>
            </p:cNvPr>
            <p:cNvSpPr/>
            <p:nvPr/>
          </p:nvSpPr>
          <p:spPr>
            <a:xfrm>
              <a:off x="6319525" y="2317375"/>
              <a:ext cx="1525" cy="25"/>
            </a:xfrm>
            <a:custGeom>
              <a:avLst/>
              <a:gdLst/>
              <a:ahLst/>
              <a:cxnLst/>
              <a:rect l="l" t="t" r="r" b="b"/>
              <a:pathLst>
                <a:path w="61" h="1" extrusionOk="0">
                  <a:moveTo>
                    <a:pt x="1" y="1"/>
                  </a:moveTo>
                  <a:cubicBezTo>
                    <a:pt x="60" y="1"/>
                    <a:pt x="48"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2500;p38">
              <a:extLst>
                <a:ext uri="{FF2B5EF4-FFF2-40B4-BE49-F238E27FC236}">
                  <a16:creationId xmlns:a16="http://schemas.microsoft.com/office/drawing/2014/main" id="{B5C7FBFA-6214-5820-A483-F8FADEADBCBB}"/>
                </a:ext>
              </a:extLst>
            </p:cNvPr>
            <p:cNvSpPr/>
            <p:nvPr/>
          </p:nvSpPr>
          <p:spPr>
            <a:xfrm>
              <a:off x="6323100" y="2314275"/>
              <a:ext cx="950" cy="150"/>
            </a:xfrm>
            <a:custGeom>
              <a:avLst/>
              <a:gdLst/>
              <a:ahLst/>
              <a:cxnLst/>
              <a:rect l="l" t="t" r="r" b="b"/>
              <a:pathLst>
                <a:path w="38" h="6" extrusionOk="0">
                  <a:moveTo>
                    <a:pt x="35" y="0"/>
                  </a:moveTo>
                  <a:cubicBezTo>
                    <a:pt x="34" y="0"/>
                    <a:pt x="24" y="2"/>
                    <a:pt x="0" y="6"/>
                  </a:cubicBezTo>
                  <a:cubicBezTo>
                    <a:pt x="8" y="6"/>
                    <a:pt x="38" y="0"/>
                    <a:pt x="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2501;p38">
              <a:extLst>
                <a:ext uri="{FF2B5EF4-FFF2-40B4-BE49-F238E27FC236}">
                  <a16:creationId xmlns:a16="http://schemas.microsoft.com/office/drawing/2014/main" id="{55E0BBD8-499C-FADC-4F7B-014581693B7B}"/>
                </a:ext>
              </a:extLst>
            </p:cNvPr>
            <p:cNvSpPr/>
            <p:nvPr/>
          </p:nvSpPr>
          <p:spPr>
            <a:xfrm>
              <a:off x="6322800" y="2314400"/>
              <a:ext cx="325" cy="325"/>
            </a:xfrm>
            <a:custGeom>
              <a:avLst/>
              <a:gdLst/>
              <a:ahLst/>
              <a:cxnLst/>
              <a:rect l="l" t="t" r="r" b="b"/>
              <a:pathLst>
                <a:path w="13" h="13" extrusionOk="0">
                  <a:moveTo>
                    <a:pt x="12" y="1"/>
                  </a:moveTo>
                  <a:cubicBezTo>
                    <a:pt x="1" y="13"/>
                    <a:pt x="1" y="13"/>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2502;p38">
              <a:extLst>
                <a:ext uri="{FF2B5EF4-FFF2-40B4-BE49-F238E27FC236}">
                  <a16:creationId xmlns:a16="http://schemas.microsoft.com/office/drawing/2014/main" id="{143F78D5-7176-0661-2642-EC070EBC0622}"/>
                </a:ext>
              </a:extLst>
            </p:cNvPr>
            <p:cNvSpPr/>
            <p:nvPr/>
          </p:nvSpPr>
          <p:spPr>
            <a:xfrm>
              <a:off x="6323100" y="2313675"/>
              <a:ext cx="825" cy="150"/>
            </a:xfrm>
            <a:custGeom>
              <a:avLst/>
              <a:gdLst/>
              <a:ahLst/>
              <a:cxnLst/>
              <a:rect l="l" t="t" r="r" b="b"/>
              <a:pathLst>
                <a:path w="33" h="6" extrusionOk="0">
                  <a:moveTo>
                    <a:pt x="30" y="0"/>
                  </a:moveTo>
                  <a:cubicBezTo>
                    <a:pt x="28" y="0"/>
                    <a:pt x="20" y="2"/>
                    <a:pt x="0" y="6"/>
                  </a:cubicBezTo>
                  <a:cubicBezTo>
                    <a:pt x="8" y="6"/>
                    <a:pt x="32" y="0"/>
                    <a:pt x="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2503;p38">
              <a:extLst>
                <a:ext uri="{FF2B5EF4-FFF2-40B4-BE49-F238E27FC236}">
                  <a16:creationId xmlns:a16="http://schemas.microsoft.com/office/drawing/2014/main" id="{DFF5E0C1-D5E9-12FD-2E34-BDAA9559C29D}"/>
                </a:ext>
              </a:extLst>
            </p:cNvPr>
            <p:cNvSpPr/>
            <p:nvPr/>
          </p:nvSpPr>
          <p:spPr>
            <a:xfrm>
              <a:off x="6322800" y="2294875"/>
              <a:ext cx="1100" cy="500"/>
            </a:xfrm>
            <a:custGeom>
              <a:avLst/>
              <a:gdLst/>
              <a:ahLst/>
              <a:cxnLst/>
              <a:rect l="l" t="t" r="r" b="b"/>
              <a:pathLst>
                <a:path w="44" h="20" extrusionOk="0">
                  <a:moveTo>
                    <a:pt x="43" y="1"/>
                  </a:moveTo>
                  <a:lnTo>
                    <a:pt x="43" y="1"/>
                  </a:lnTo>
                  <a:cubicBezTo>
                    <a:pt x="43" y="1"/>
                    <a:pt x="15" y="12"/>
                    <a:pt x="1" y="20"/>
                  </a:cubicBezTo>
                  <a:cubicBezTo>
                    <a:pt x="33" y="6"/>
                    <a:pt x="44" y="1"/>
                    <a:pt x="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2504;p38">
              <a:extLst>
                <a:ext uri="{FF2B5EF4-FFF2-40B4-BE49-F238E27FC236}">
                  <a16:creationId xmlns:a16="http://schemas.microsoft.com/office/drawing/2014/main" id="{9906367C-C88B-D2A8-8782-447E613F87EB}"/>
                </a:ext>
              </a:extLst>
            </p:cNvPr>
            <p:cNvSpPr/>
            <p:nvPr/>
          </p:nvSpPr>
          <p:spPr>
            <a:xfrm>
              <a:off x="6318225" y="2282500"/>
              <a:ext cx="700" cy="300"/>
            </a:xfrm>
            <a:custGeom>
              <a:avLst/>
              <a:gdLst/>
              <a:ahLst/>
              <a:cxnLst/>
              <a:rect l="l" t="t" r="r" b="b"/>
              <a:pathLst>
                <a:path w="28" h="12" extrusionOk="0">
                  <a:moveTo>
                    <a:pt x="1" y="0"/>
                  </a:moveTo>
                  <a:lnTo>
                    <a:pt x="1" y="0"/>
                  </a:lnTo>
                  <a:cubicBezTo>
                    <a:pt x="0" y="0"/>
                    <a:pt x="1" y="1"/>
                    <a:pt x="5" y="3"/>
                  </a:cubicBezTo>
                  <a:cubicBezTo>
                    <a:pt x="21" y="9"/>
                    <a:pt x="26" y="11"/>
                    <a:pt x="27" y="11"/>
                  </a:cubicBezTo>
                  <a:cubicBezTo>
                    <a:pt x="28" y="11"/>
                    <a:pt x="2"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2505;p38">
              <a:extLst>
                <a:ext uri="{FF2B5EF4-FFF2-40B4-BE49-F238E27FC236}">
                  <a16:creationId xmlns:a16="http://schemas.microsoft.com/office/drawing/2014/main" id="{FCC7C983-63EE-C62B-BC6D-4036CF61D249}"/>
                </a:ext>
              </a:extLst>
            </p:cNvPr>
            <p:cNvSpPr/>
            <p:nvPr/>
          </p:nvSpPr>
          <p:spPr>
            <a:xfrm>
              <a:off x="6312375" y="2264400"/>
              <a:ext cx="925" cy="150"/>
            </a:xfrm>
            <a:custGeom>
              <a:avLst/>
              <a:gdLst/>
              <a:ahLst/>
              <a:cxnLst/>
              <a:rect l="l" t="t" r="r" b="b"/>
              <a:pathLst>
                <a:path w="37" h="6" extrusionOk="0">
                  <a:moveTo>
                    <a:pt x="1" y="0"/>
                  </a:moveTo>
                  <a:cubicBezTo>
                    <a:pt x="1" y="4"/>
                    <a:pt x="3" y="6"/>
                    <a:pt x="7" y="6"/>
                  </a:cubicBezTo>
                  <a:cubicBezTo>
                    <a:pt x="15" y="6"/>
                    <a:pt x="29"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2506;p38">
              <a:extLst>
                <a:ext uri="{FF2B5EF4-FFF2-40B4-BE49-F238E27FC236}">
                  <a16:creationId xmlns:a16="http://schemas.microsoft.com/office/drawing/2014/main" id="{3AAE645B-2812-6731-DDAA-9056938E0930}"/>
                </a:ext>
              </a:extLst>
            </p:cNvPr>
            <p:cNvSpPr/>
            <p:nvPr/>
          </p:nvSpPr>
          <p:spPr>
            <a:xfrm>
              <a:off x="6323400" y="2310825"/>
              <a:ext cx="25" cy="325"/>
            </a:xfrm>
            <a:custGeom>
              <a:avLst/>
              <a:gdLst/>
              <a:ahLst/>
              <a:cxnLst/>
              <a:rect l="l" t="t" r="r" b="b"/>
              <a:pathLst>
                <a:path w="1" h="13" extrusionOk="0">
                  <a:moveTo>
                    <a:pt x="0" y="1"/>
                  </a:moveTo>
                  <a:cubicBezTo>
                    <a:pt x="0" y="13"/>
                    <a:pt x="0" y="13"/>
                    <a:pt x="0" y="13"/>
                  </a:cubicBezTo>
                  <a:cubicBezTo>
                    <a:pt x="0" y="13"/>
                    <a:pt x="0" y="13"/>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2507;p38">
              <a:extLst>
                <a:ext uri="{FF2B5EF4-FFF2-40B4-BE49-F238E27FC236}">
                  <a16:creationId xmlns:a16="http://schemas.microsoft.com/office/drawing/2014/main" id="{C1F37C6C-A229-BEC0-058B-4B002C50BA76}"/>
                </a:ext>
              </a:extLst>
            </p:cNvPr>
            <p:cNvSpPr/>
            <p:nvPr/>
          </p:nvSpPr>
          <p:spPr>
            <a:xfrm>
              <a:off x="6315650" y="2252800"/>
              <a:ext cx="325" cy="300"/>
            </a:xfrm>
            <a:custGeom>
              <a:avLst/>
              <a:gdLst/>
              <a:ahLst/>
              <a:cxnLst/>
              <a:rect l="l" t="t" r="r" b="b"/>
              <a:pathLst>
                <a:path w="13" h="12" extrusionOk="0">
                  <a:moveTo>
                    <a:pt x="13" y="12"/>
                  </a:moveTo>
                  <a:lnTo>
                    <a:pt x="13" y="12"/>
                  </a:lnTo>
                  <a:cubicBezTo>
                    <a:pt x="1" y="0"/>
                    <a:pt x="13" y="12"/>
                    <a:pt x="13"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2508;p38">
              <a:extLst>
                <a:ext uri="{FF2B5EF4-FFF2-40B4-BE49-F238E27FC236}">
                  <a16:creationId xmlns:a16="http://schemas.microsoft.com/office/drawing/2014/main" id="{2330FBBC-7960-9028-B37E-4D94A8128847}"/>
                </a:ext>
              </a:extLst>
            </p:cNvPr>
            <p:cNvSpPr/>
            <p:nvPr/>
          </p:nvSpPr>
          <p:spPr>
            <a:xfrm>
              <a:off x="6314175" y="2290600"/>
              <a:ext cx="3000" cy="425"/>
            </a:xfrm>
            <a:custGeom>
              <a:avLst/>
              <a:gdLst/>
              <a:ahLst/>
              <a:cxnLst/>
              <a:rect l="l" t="t" r="r" b="b"/>
              <a:pathLst>
                <a:path w="120" h="17" extrusionOk="0">
                  <a:moveTo>
                    <a:pt x="0" y="0"/>
                  </a:moveTo>
                  <a:cubicBezTo>
                    <a:pt x="34" y="9"/>
                    <a:pt x="44" y="17"/>
                    <a:pt x="72" y="17"/>
                  </a:cubicBezTo>
                  <a:cubicBezTo>
                    <a:pt x="84" y="17"/>
                    <a:pt x="98" y="15"/>
                    <a:pt x="119" y="12"/>
                  </a:cubicBezTo>
                  <a:cubicBezTo>
                    <a:pt x="84" y="12"/>
                    <a:pt x="36"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2509;p38">
              <a:extLst>
                <a:ext uri="{FF2B5EF4-FFF2-40B4-BE49-F238E27FC236}">
                  <a16:creationId xmlns:a16="http://schemas.microsoft.com/office/drawing/2014/main" id="{8518C9C5-3B38-BEBF-FC89-67009E902339}"/>
                </a:ext>
              </a:extLst>
            </p:cNvPr>
            <p:cNvSpPr/>
            <p:nvPr/>
          </p:nvSpPr>
          <p:spPr>
            <a:xfrm>
              <a:off x="6323400" y="2306075"/>
              <a:ext cx="325" cy="25"/>
            </a:xfrm>
            <a:custGeom>
              <a:avLst/>
              <a:gdLst/>
              <a:ahLst/>
              <a:cxnLst/>
              <a:rect l="l" t="t" r="r" b="b"/>
              <a:pathLst>
                <a:path w="13" h="1" extrusionOk="0">
                  <a:moveTo>
                    <a:pt x="0" y="0"/>
                  </a:moveTo>
                  <a:cubicBezTo>
                    <a:pt x="0" y="0"/>
                    <a:pt x="0" y="0"/>
                    <a:pt x="0" y="0"/>
                  </a:cubicBezTo>
                  <a:cubicBezTo>
                    <a:pt x="12" y="0"/>
                    <a:pt x="12"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2510;p38">
              <a:extLst>
                <a:ext uri="{FF2B5EF4-FFF2-40B4-BE49-F238E27FC236}">
                  <a16:creationId xmlns:a16="http://schemas.microsoft.com/office/drawing/2014/main" id="{A1FFDE63-EA4B-00B3-C190-37D96C6B538F}"/>
                </a:ext>
              </a:extLst>
            </p:cNvPr>
            <p:cNvSpPr/>
            <p:nvPr/>
          </p:nvSpPr>
          <p:spPr>
            <a:xfrm>
              <a:off x="6320425" y="2312325"/>
              <a:ext cx="325" cy="25"/>
            </a:xfrm>
            <a:custGeom>
              <a:avLst/>
              <a:gdLst/>
              <a:ahLst/>
              <a:cxnLst/>
              <a:rect l="l" t="t" r="r" b="b"/>
              <a:pathLst>
                <a:path w="13" h="1" extrusionOk="0">
                  <a:moveTo>
                    <a:pt x="12" y="0"/>
                  </a:moveTo>
                  <a:cubicBezTo>
                    <a:pt x="12" y="0"/>
                    <a:pt x="0" y="0"/>
                    <a:pt x="0" y="0"/>
                  </a:cubicBezTo>
                  <a:cubicBezTo>
                    <a:pt x="0" y="0"/>
                    <a:pt x="12" y="0"/>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2511;p38">
              <a:extLst>
                <a:ext uri="{FF2B5EF4-FFF2-40B4-BE49-F238E27FC236}">
                  <a16:creationId xmlns:a16="http://schemas.microsoft.com/office/drawing/2014/main" id="{3D9E4584-2632-0EB8-6F76-AC5F4DC3B164}"/>
                </a:ext>
              </a:extLst>
            </p:cNvPr>
            <p:cNvSpPr/>
            <p:nvPr/>
          </p:nvSpPr>
          <p:spPr>
            <a:xfrm>
              <a:off x="6317450" y="2306075"/>
              <a:ext cx="6275" cy="6950"/>
            </a:xfrm>
            <a:custGeom>
              <a:avLst/>
              <a:gdLst/>
              <a:ahLst/>
              <a:cxnLst/>
              <a:rect l="l" t="t" r="r" b="b"/>
              <a:pathLst>
                <a:path w="251" h="278" extrusionOk="0">
                  <a:moveTo>
                    <a:pt x="238" y="0"/>
                  </a:moveTo>
                  <a:cubicBezTo>
                    <a:pt x="226" y="24"/>
                    <a:pt x="96" y="36"/>
                    <a:pt x="96" y="36"/>
                  </a:cubicBezTo>
                  <a:cubicBezTo>
                    <a:pt x="96" y="84"/>
                    <a:pt x="203" y="84"/>
                    <a:pt x="155" y="119"/>
                  </a:cubicBezTo>
                  <a:cubicBezTo>
                    <a:pt x="90" y="143"/>
                    <a:pt x="56" y="153"/>
                    <a:pt x="41" y="153"/>
                  </a:cubicBezTo>
                  <a:cubicBezTo>
                    <a:pt x="5" y="153"/>
                    <a:pt x="84" y="97"/>
                    <a:pt x="84" y="72"/>
                  </a:cubicBezTo>
                  <a:lnTo>
                    <a:pt x="84" y="72"/>
                  </a:lnTo>
                  <a:cubicBezTo>
                    <a:pt x="72" y="84"/>
                    <a:pt x="63" y="90"/>
                    <a:pt x="57" y="90"/>
                  </a:cubicBezTo>
                  <a:cubicBezTo>
                    <a:pt x="51" y="90"/>
                    <a:pt x="48" y="84"/>
                    <a:pt x="48" y="72"/>
                  </a:cubicBezTo>
                  <a:cubicBezTo>
                    <a:pt x="36" y="107"/>
                    <a:pt x="12" y="143"/>
                    <a:pt x="12" y="179"/>
                  </a:cubicBezTo>
                  <a:cubicBezTo>
                    <a:pt x="0" y="179"/>
                    <a:pt x="191" y="191"/>
                    <a:pt x="143" y="238"/>
                  </a:cubicBezTo>
                  <a:cubicBezTo>
                    <a:pt x="131" y="238"/>
                    <a:pt x="131" y="250"/>
                    <a:pt x="131" y="250"/>
                  </a:cubicBezTo>
                  <a:cubicBezTo>
                    <a:pt x="160" y="260"/>
                    <a:pt x="197" y="277"/>
                    <a:pt x="222" y="277"/>
                  </a:cubicBezTo>
                  <a:cubicBezTo>
                    <a:pt x="228" y="277"/>
                    <a:pt x="234" y="276"/>
                    <a:pt x="238" y="274"/>
                  </a:cubicBezTo>
                  <a:cubicBezTo>
                    <a:pt x="226" y="262"/>
                    <a:pt x="203" y="250"/>
                    <a:pt x="179" y="250"/>
                  </a:cubicBezTo>
                  <a:cubicBezTo>
                    <a:pt x="203" y="238"/>
                    <a:pt x="226" y="226"/>
                    <a:pt x="250" y="215"/>
                  </a:cubicBezTo>
                  <a:cubicBezTo>
                    <a:pt x="215" y="215"/>
                    <a:pt x="167" y="179"/>
                    <a:pt x="143" y="167"/>
                  </a:cubicBezTo>
                  <a:cubicBezTo>
                    <a:pt x="191" y="167"/>
                    <a:pt x="191" y="167"/>
                    <a:pt x="155" y="155"/>
                  </a:cubicBezTo>
                  <a:cubicBezTo>
                    <a:pt x="226" y="155"/>
                    <a:pt x="238" y="84"/>
                    <a:pt x="2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2512;p38">
              <a:extLst>
                <a:ext uri="{FF2B5EF4-FFF2-40B4-BE49-F238E27FC236}">
                  <a16:creationId xmlns:a16="http://schemas.microsoft.com/office/drawing/2014/main" id="{EC040BBE-6002-D0CD-F0F4-91CCC6FE961F}"/>
                </a:ext>
              </a:extLst>
            </p:cNvPr>
            <p:cNvSpPr/>
            <p:nvPr/>
          </p:nvSpPr>
          <p:spPr>
            <a:xfrm>
              <a:off x="6319825" y="2311775"/>
              <a:ext cx="625" cy="575"/>
            </a:xfrm>
            <a:custGeom>
              <a:avLst/>
              <a:gdLst/>
              <a:ahLst/>
              <a:cxnLst/>
              <a:rect l="l" t="t" r="r" b="b"/>
              <a:pathLst>
                <a:path w="25" h="23" extrusionOk="0">
                  <a:moveTo>
                    <a:pt x="17" y="0"/>
                  </a:moveTo>
                  <a:cubicBezTo>
                    <a:pt x="13" y="0"/>
                    <a:pt x="8" y="3"/>
                    <a:pt x="1" y="10"/>
                  </a:cubicBezTo>
                  <a:cubicBezTo>
                    <a:pt x="1" y="10"/>
                    <a:pt x="12" y="10"/>
                    <a:pt x="24" y="22"/>
                  </a:cubicBezTo>
                  <a:cubicBezTo>
                    <a:pt x="24" y="14"/>
                    <a:pt x="24" y="0"/>
                    <a:pt x="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2513;p38">
              <a:extLst>
                <a:ext uri="{FF2B5EF4-FFF2-40B4-BE49-F238E27FC236}">
                  <a16:creationId xmlns:a16="http://schemas.microsoft.com/office/drawing/2014/main" id="{47DE38D2-3F60-6F58-4C03-B0D11DC526F0}"/>
                </a:ext>
              </a:extLst>
            </p:cNvPr>
            <p:cNvSpPr/>
            <p:nvPr/>
          </p:nvSpPr>
          <p:spPr>
            <a:xfrm>
              <a:off x="6323100"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2514;p38">
              <a:extLst>
                <a:ext uri="{FF2B5EF4-FFF2-40B4-BE49-F238E27FC236}">
                  <a16:creationId xmlns:a16="http://schemas.microsoft.com/office/drawing/2014/main" id="{C6FB3797-0203-42BD-CD58-0A3B107C471A}"/>
                </a:ext>
              </a:extLst>
            </p:cNvPr>
            <p:cNvSpPr/>
            <p:nvPr/>
          </p:nvSpPr>
          <p:spPr>
            <a:xfrm>
              <a:off x="6321600" y="2251300"/>
              <a:ext cx="325" cy="325"/>
            </a:xfrm>
            <a:custGeom>
              <a:avLst/>
              <a:gdLst/>
              <a:ahLst/>
              <a:cxnLst/>
              <a:rect l="l" t="t" r="r" b="b"/>
              <a:pathLst>
                <a:path w="13" h="13" extrusionOk="0">
                  <a:moveTo>
                    <a:pt x="13" y="0"/>
                  </a:moveTo>
                  <a:lnTo>
                    <a:pt x="1" y="12"/>
                  </a:lnTo>
                  <a:cubicBezTo>
                    <a:pt x="13" y="12"/>
                    <a:pt x="13" y="0"/>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2515;p38">
              <a:extLst>
                <a:ext uri="{FF2B5EF4-FFF2-40B4-BE49-F238E27FC236}">
                  <a16:creationId xmlns:a16="http://schemas.microsoft.com/office/drawing/2014/main" id="{18642A0E-69FE-4D5F-AB65-D4B8178200B8}"/>
                </a:ext>
              </a:extLst>
            </p:cNvPr>
            <p:cNvSpPr/>
            <p:nvPr/>
          </p:nvSpPr>
          <p:spPr>
            <a:xfrm>
              <a:off x="6311500" y="2231025"/>
              <a:ext cx="13700" cy="75350"/>
            </a:xfrm>
            <a:custGeom>
              <a:avLst/>
              <a:gdLst/>
              <a:ahLst/>
              <a:cxnLst/>
              <a:rect l="l" t="t" r="r" b="b"/>
              <a:pathLst>
                <a:path w="548" h="3014" extrusionOk="0">
                  <a:moveTo>
                    <a:pt x="25" y="1740"/>
                  </a:moveTo>
                  <a:cubicBezTo>
                    <a:pt x="16" y="1743"/>
                    <a:pt x="8" y="1747"/>
                    <a:pt x="0" y="1752"/>
                  </a:cubicBezTo>
                  <a:cubicBezTo>
                    <a:pt x="9" y="1747"/>
                    <a:pt x="18" y="1743"/>
                    <a:pt x="25" y="1740"/>
                  </a:cubicBezTo>
                  <a:close/>
                  <a:moveTo>
                    <a:pt x="345" y="1824"/>
                  </a:moveTo>
                  <a:cubicBezTo>
                    <a:pt x="347" y="1824"/>
                    <a:pt x="348" y="1825"/>
                    <a:pt x="350" y="1825"/>
                  </a:cubicBezTo>
                  <a:lnTo>
                    <a:pt x="350" y="1825"/>
                  </a:lnTo>
                  <a:cubicBezTo>
                    <a:pt x="349" y="1825"/>
                    <a:pt x="348" y="1826"/>
                    <a:pt x="347" y="1826"/>
                  </a:cubicBezTo>
                  <a:cubicBezTo>
                    <a:pt x="346" y="1826"/>
                    <a:pt x="345" y="1825"/>
                    <a:pt x="345" y="1824"/>
                  </a:cubicBezTo>
                  <a:close/>
                  <a:moveTo>
                    <a:pt x="135" y="1903"/>
                  </a:moveTo>
                  <a:cubicBezTo>
                    <a:pt x="130" y="1904"/>
                    <a:pt x="125" y="1905"/>
                    <a:pt x="119" y="1907"/>
                  </a:cubicBezTo>
                  <a:cubicBezTo>
                    <a:pt x="128" y="1907"/>
                    <a:pt x="134" y="1905"/>
                    <a:pt x="135" y="1903"/>
                  </a:cubicBezTo>
                  <a:close/>
                  <a:moveTo>
                    <a:pt x="214" y="2085"/>
                  </a:moveTo>
                  <a:cubicBezTo>
                    <a:pt x="214" y="2085"/>
                    <a:pt x="214" y="2085"/>
                    <a:pt x="203" y="2097"/>
                  </a:cubicBezTo>
                  <a:cubicBezTo>
                    <a:pt x="191" y="2097"/>
                    <a:pt x="191" y="2085"/>
                    <a:pt x="214" y="2085"/>
                  </a:cubicBezTo>
                  <a:close/>
                  <a:moveTo>
                    <a:pt x="338" y="1"/>
                  </a:moveTo>
                  <a:cubicBezTo>
                    <a:pt x="157" y="1"/>
                    <a:pt x="176" y="105"/>
                    <a:pt x="119" y="252"/>
                  </a:cubicBezTo>
                  <a:cubicBezTo>
                    <a:pt x="134" y="247"/>
                    <a:pt x="145" y="244"/>
                    <a:pt x="150" y="244"/>
                  </a:cubicBezTo>
                  <a:cubicBezTo>
                    <a:pt x="157" y="244"/>
                    <a:pt x="152" y="250"/>
                    <a:pt x="131" y="264"/>
                  </a:cubicBezTo>
                  <a:cubicBezTo>
                    <a:pt x="155" y="264"/>
                    <a:pt x="167" y="252"/>
                    <a:pt x="191" y="252"/>
                  </a:cubicBezTo>
                  <a:cubicBezTo>
                    <a:pt x="167" y="276"/>
                    <a:pt x="143" y="311"/>
                    <a:pt x="107" y="335"/>
                  </a:cubicBezTo>
                  <a:cubicBezTo>
                    <a:pt x="107" y="335"/>
                    <a:pt x="155" y="347"/>
                    <a:pt x="155" y="347"/>
                  </a:cubicBezTo>
                  <a:cubicBezTo>
                    <a:pt x="142" y="367"/>
                    <a:pt x="129" y="376"/>
                    <a:pt x="118" y="376"/>
                  </a:cubicBezTo>
                  <a:cubicBezTo>
                    <a:pt x="108" y="376"/>
                    <a:pt x="101" y="370"/>
                    <a:pt x="95" y="359"/>
                  </a:cubicBezTo>
                  <a:lnTo>
                    <a:pt x="95" y="359"/>
                  </a:lnTo>
                  <a:cubicBezTo>
                    <a:pt x="95" y="359"/>
                    <a:pt x="195" y="628"/>
                    <a:pt x="139" y="628"/>
                  </a:cubicBezTo>
                  <a:cubicBezTo>
                    <a:pt x="134" y="628"/>
                    <a:pt x="127" y="626"/>
                    <a:pt x="119" y="621"/>
                  </a:cubicBezTo>
                  <a:lnTo>
                    <a:pt x="119" y="621"/>
                  </a:lnTo>
                  <a:cubicBezTo>
                    <a:pt x="143" y="645"/>
                    <a:pt x="167" y="657"/>
                    <a:pt x="203" y="657"/>
                  </a:cubicBezTo>
                  <a:cubicBezTo>
                    <a:pt x="179" y="669"/>
                    <a:pt x="167" y="669"/>
                    <a:pt x="191" y="681"/>
                  </a:cubicBezTo>
                  <a:cubicBezTo>
                    <a:pt x="187" y="680"/>
                    <a:pt x="185" y="679"/>
                    <a:pt x="182" y="679"/>
                  </a:cubicBezTo>
                  <a:cubicBezTo>
                    <a:pt x="144" y="679"/>
                    <a:pt x="153" y="753"/>
                    <a:pt x="131" y="764"/>
                  </a:cubicBezTo>
                  <a:cubicBezTo>
                    <a:pt x="146" y="757"/>
                    <a:pt x="186" y="745"/>
                    <a:pt x="211" y="745"/>
                  </a:cubicBezTo>
                  <a:cubicBezTo>
                    <a:pt x="227" y="745"/>
                    <a:pt x="236" y="750"/>
                    <a:pt x="226" y="764"/>
                  </a:cubicBezTo>
                  <a:cubicBezTo>
                    <a:pt x="228" y="761"/>
                    <a:pt x="228" y="760"/>
                    <a:pt x="227" y="760"/>
                  </a:cubicBezTo>
                  <a:lnTo>
                    <a:pt x="227" y="760"/>
                  </a:lnTo>
                  <a:cubicBezTo>
                    <a:pt x="219" y="760"/>
                    <a:pt x="157" y="819"/>
                    <a:pt x="137" y="819"/>
                  </a:cubicBezTo>
                  <a:cubicBezTo>
                    <a:pt x="133" y="819"/>
                    <a:pt x="131" y="817"/>
                    <a:pt x="131" y="811"/>
                  </a:cubicBezTo>
                  <a:cubicBezTo>
                    <a:pt x="131" y="823"/>
                    <a:pt x="131" y="835"/>
                    <a:pt x="131" y="847"/>
                  </a:cubicBezTo>
                  <a:cubicBezTo>
                    <a:pt x="143" y="847"/>
                    <a:pt x="250" y="871"/>
                    <a:pt x="214" y="895"/>
                  </a:cubicBezTo>
                  <a:cubicBezTo>
                    <a:pt x="155" y="883"/>
                    <a:pt x="179" y="883"/>
                    <a:pt x="119" y="859"/>
                  </a:cubicBezTo>
                  <a:lnTo>
                    <a:pt x="119" y="859"/>
                  </a:lnTo>
                  <a:cubicBezTo>
                    <a:pt x="131" y="871"/>
                    <a:pt x="119" y="883"/>
                    <a:pt x="95" y="883"/>
                  </a:cubicBezTo>
                  <a:cubicBezTo>
                    <a:pt x="179" y="895"/>
                    <a:pt x="83" y="907"/>
                    <a:pt x="155" y="931"/>
                  </a:cubicBezTo>
                  <a:cubicBezTo>
                    <a:pt x="141" y="927"/>
                    <a:pt x="131" y="926"/>
                    <a:pt x="125" y="926"/>
                  </a:cubicBezTo>
                  <a:cubicBezTo>
                    <a:pt x="109" y="926"/>
                    <a:pt x="114" y="934"/>
                    <a:pt x="131" y="942"/>
                  </a:cubicBezTo>
                  <a:cubicBezTo>
                    <a:pt x="119" y="942"/>
                    <a:pt x="107" y="931"/>
                    <a:pt x="95" y="931"/>
                  </a:cubicBezTo>
                  <a:cubicBezTo>
                    <a:pt x="95" y="954"/>
                    <a:pt x="95" y="966"/>
                    <a:pt x="83" y="978"/>
                  </a:cubicBezTo>
                  <a:cubicBezTo>
                    <a:pt x="95" y="966"/>
                    <a:pt x="119" y="954"/>
                    <a:pt x="143" y="954"/>
                  </a:cubicBezTo>
                  <a:cubicBezTo>
                    <a:pt x="179" y="990"/>
                    <a:pt x="60" y="990"/>
                    <a:pt x="72" y="1026"/>
                  </a:cubicBezTo>
                  <a:cubicBezTo>
                    <a:pt x="90" y="1017"/>
                    <a:pt x="101" y="1013"/>
                    <a:pt x="105" y="1013"/>
                  </a:cubicBezTo>
                  <a:cubicBezTo>
                    <a:pt x="112" y="1013"/>
                    <a:pt x="101" y="1023"/>
                    <a:pt x="72" y="1038"/>
                  </a:cubicBezTo>
                  <a:cubicBezTo>
                    <a:pt x="72" y="1050"/>
                    <a:pt x="143" y="1062"/>
                    <a:pt x="155" y="1073"/>
                  </a:cubicBezTo>
                  <a:cubicBezTo>
                    <a:pt x="60" y="1121"/>
                    <a:pt x="203" y="1085"/>
                    <a:pt x="167" y="1121"/>
                  </a:cubicBezTo>
                  <a:cubicBezTo>
                    <a:pt x="155" y="1125"/>
                    <a:pt x="146" y="1126"/>
                    <a:pt x="138" y="1126"/>
                  </a:cubicBezTo>
                  <a:cubicBezTo>
                    <a:pt x="122" y="1126"/>
                    <a:pt x="111" y="1121"/>
                    <a:pt x="95" y="1121"/>
                  </a:cubicBezTo>
                  <a:cubicBezTo>
                    <a:pt x="95" y="1162"/>
                    <a:pt x="113" y="1176"/>
                    <a:pt x="148" y="1180"/>
                  </a:cubicBezTo>
                  <a:lnTo>
                    <a:pt x="148" y="1180"/>
                  </a:lnTo>
                  <a:cubicBezTo>
                    <a:pt x="145" y="1183"/>
                    <a:pt x="143" y="1188"/>
                    <a:pt x="143" y="1192"/>
                  </a:cubicBezTo>
                  <a:cubicBezTo>
                    <a:pt x="143" y="1192"/>
                    <a:pt x="111" y="1171"/>
                    <a:pt x="90" y="1171"/>
                  </a:cubicBezTo>
                  <a:cubicBezTo>
                    <a:pt x="80" y="1171"/>
                    <a:pt x="72" y="1177"/>
                    <a:pt x="72" y="1192"/>
                  </a:cubicBezTo>
                  <a:cubicBezTo>
                    <a:pt x="83" y="1216"/>
                    <a:pt x="119" y="1204"/>
                    <a:pt x="143" y="1228"/>
                  </a:cubicBezTo>
                  <a:cubicBezTo>
                    <a:pt x="128" y="1236"/>
                    <a:pt x="118" y="1252"/>
                    <a:pt x="101" y="1252"/>
                  </a:cubicBezTo>
                  <a:cubicBezTo>
                    <a:pt x="91" y="1252"/>
                    <a:pt x="78" y="1246"/>
                    <a:pt x="60" y="1228"/>
                  </a:cubicBezTo>
                  <a:lnTo>
                    <a:pt x="60" y="1228"/>
                  </a:lnTo>
                  <a:cubicBezTo>
                    <a:pt x="72" y="1264"/>
                    <a:pt x="83" y="1300"/>
                    <a:pt x="72" y="1335"/>
                  </a:cubicBezTo>
                  <a:cubicBezTo>
                    <a:pt x="72" y="1371"/>
                    <a:pt x="60" y="1395"/>
                    <a:pt x="36" y="1419"/>
                  </a:cubicBezTo>
                  <a:cubicBezTo>
                    <a:pt x="72" y="1419"/>
                    <a:pt x="95" y="1431"/>
                    <a:pt x="119" y="1443"/>
                  </a:cubicBezTo>
                  <a:cubicBezTo>
                    <a:pt x="107" y="1454"/>
                    <a:pt x="83" y="1454"/>
                    <a:pt x="60" y="1454"/>
                  </a:cubicBezTo>
                  <a:cubicBezTo>
                    <a:pt x="107" y="1454"/>
                    <a:pt x="119" y="1478"/>
                    <a:pt x="107" y="1502"/>
                  </a:cubicBezTo>
                  <a:cubicBezTo>
                    <a:pt x="98" y="1502"/>
                    <a:pt x="58" y="1487"/>
                    <a:pt x="24" y="1487"/>
                  </a:cubicBezTo>
                  <a:cubicBezTo>
                    <a:pt x="15" y="1487"/>
                    <a:pt x="7" y="1488"/>
                    <a:pt x="0" y="1490"/>
                  </a:cubicBezTo>
                  <a:cubicBezTo>
                    <a:pt x="83" y="1490"/>
                    <a:pt x="24" y="1550"/>
                    <a:pt x="107" y="1550"/>
                  </a:cubicBezTo>
                  <a:cubicBezTo>
                    <a:pt x="107" y="1549"/>
                    <a:pt x="107" y="1549"/>
                    <a:pt x="107" y="1549"/>
                  </a:cubicBezTo>
                  <a:cubicBezTo>
                    <a:pt x="109" y="1549"/>
                    <a:pt x="117" y="1605"/>
                    <a:pt x="133" y="1605"/>
                  </a:cubicBezTo>
                  <a:cubicBezTo>
                    <a:pt x="134" y="1605"/>
                    <a:pt x="135" y="1605"/>
                    <a:pt x="136" y="1605"/>
                  </a:cubicBezTo>
                  <a:lnTo>
                    <a:pt x="136" y="1605"/>
                  </a:lnTo>
                  <a:cubicBezTo>
                    <a:pt x="106" y="1635"/>
                    <a:pt x="100" y="1647"/>
                    <a:pt x="167" y="1681"/>
                  </a:cubicBezTo>
                  <a:cubicBezTo>
                    <a:pt x="156" y="1677"/>
                    <a:pt x="149" y="1676"/>
                    <a:pt x="145" y="1676"/>
                  </a:cubicBezTo>
                  <a:cubicBezTo>
                    <a:pt x="134" y="1676"/>
                    <a:pt x="142" y="1684"/>
                    <a:pt x="167" y="1693"/>
                  </a:cubicBezTo>
                  <a:cubicBezTo>
                    <a:pt x="79" y="1714"/>
                    <a:pt x="113" y="1696"/>
                    <a:pt x="25" y="1740"/>
                  </a:cubicBezTo>
                  <a:lnTo>
                    <a:pt x="25" y="1740"/>
                  </a:lnTo>
                  <a:cubicBezTo>
                    <a:pt x="56" y="1728"/>
                    <a:pt x="91" y="1728"/>
                    <a:pt x="119" y="1728"/>
                  </a:cubicBezTo>
                  <a:cubicBezTo>
                    <a:pt x="107" y="1728"/>
                    <a:pt x="83" y="1716"/>
                    <a:pt x="107" y="1716"/>
                  </a:cubicBezTo>
                  <a:cubicBezTo>
                    <a:pt x="143" y="1716"/>
                    <a:pt x="131" y="1728"/>
                    <a:pt x="119" y="1728"/>
                  </a:cubicBezTo>
                  <a:cubicBezTo>
                    <a:pt x="83" y="1764"/>
                    <a:pt x="60" y="1776"/>
                    <a:pt x="107" y="1800"/>
                  </a:cubicBezTo>
                  <a:cubicBezTo>
                    <a:pt x="107" y="1800"/>
                    <a:pt x="95" y="1895"/>
                    <a:pt x="95" y="1895"/>
                  </a:cubicBezTo>
                  <a:cubicBezTo>
                    <a:pt x="125" y="1895"/>
                    <a:pt x="136" y="1899"/>
                    <a:pt x="135" y="1903"/>
                  </a:cubicBezTo>
                  <a:lnTo>
                    <a:pt x="135" y="1903"/>
                  </a:lnTo>
                  <a:cubicBezTo>
                    <a:pt x="138" y="1902"/>
                    <a:pt x="141" y="1902"/>
                    <a:pt x="143" y="1902"/>
                  </a:cubicBezTo>
                  <a:cubicBezTo>
                    <a:pt x="161" y="1902"/>
                    <a:pt x="170" y="1913"/>
                    <a:pt x="179" y="1931"/>
                  </a:cubicBezTo>
                  <a:cubicBezTo>
                    <a:pt x="107" y="1978"/>
                    <a:pt x="203" y="1966"/>
                    <a:pt x="107" y="1978"/>
                  </a:cubicBezTo>
                  <a:cubicBezTo>
                    <a:pt x="179" y="2026"/>
                    <a:pt x="167" y="1990"/>
                    <a:pt x="155" y="2038"/>
                  </a:cubicBezTo>
                  <a:cubicBezTo>
                    <a:pt x="165" y="2034"/>
                    <a:pt x="175" y="2032"/>
                    <a:pt x="186" y="2032"/>
                  </a:cubicBezTo>
                  <a:cubicBezTo>
                    <a:pt x="241" y="2032"/>
                    <a:pt x="304" y="2074"/>
                    <a:pt x="334" y="2074"/>
                  </a:cubicBezTo>
                  <a:lnTo>
                    <a:pt x="226" y="2074"/>
                  </a:lnTo>
                  <a:cubicBezTo>
                    <a:pt x="286" y="2062"/>
                    <a:pt x="274" y="2050"/>
                    <a:pt x="179" y="2050"/>
                  </a:cubicBezTo>
                  <a:cubicBezTo>
                    <a:pt x="203" y="2062"/>
                    <a:pt x="167" y="2062"/>
                    <a:pt x="131" y="2074"/>
                  </a:cubicBezTo>
                  <a:cubicBezTo>
                    <a:pt x="155" y="2097"/>
                    <a:pt x="143" y="2074"/>
                    <a:pt x="119" y="2109"/>
                  </a:cubicBezTo>
                  <a:cubicBezTo>
                    <a:pt x="179" y="2121"/>
                    <a:pt x="226" y="2157"/>
                    <a:pt x="274" y="2193"/>
                  </a:cubicBezTo>
                  <a:cubicBezTo>
                    <a:pt x="119" y="2157"/>
                    <a:pt x="214" y="2181"/>
                    <a:pt x="119" y="2145"/>
                  </a:cubicBezTo>
                  <a:lnTo>
                    <a:pt x="119" y="2145"/>
                  </a:lnTo>
                  <a:cubicBezTo>
                    <a:pt x="143" y="2193"/>
                    <a:pt x="179" y="2157"/>
                    <a:pt x="119" y="2193"/>
                  </a:cubicBezTo>
                  <a:cubicBezTo>
                    <a:pt x="155" y="2193"/>
                    <a:pt x="179" y="2205"/>
                    <a:pt x="191" y="2240"/>
                  </a:cubicBezTo>
                  <a:cubicBezTo>
                    <a:pt x="179" y="2240"/>
                    <a:pt x="119" y="2359"/>
                    <a:pt x="226" y="2371"/>
                  </a:cubicBezTo>
                  <a:cubicBezTo>
                    <a:pt x="191" y="2371"/>
                    <a:pt x="167" y="2359"/>
                    <a:pt x="131" y="2359"/>
                  </a:cubicBezTo>
                  <a:cubicBezTo>
                    <a:pt x="203" y="2371"/>
                    <a:pt x="274" y="2395"/>
                    <a:pt x="345" y="2419"/>
                  </a:cubicBezTo>
                  <a:cubicBezTo>
                    <a:pt x="417" y="2383"/>
                    <a:pt x="453" y="2407"/>
                    <a:pt x="357" y="2359"/>
                  </a:cubicBezTo>
                  <a:cubicBezTo>
                    <a:pt x="357" y="2359"/>
                    <a:pt x="464" y="2169"/>
                    <a:pt x="393" y="2169"/>
                  </a:cubicBezTo>
                  <a:cubicBezTo>
                    <a:pt x="417" y="2169"/>
                    <a:pt x="500" y="2133"/>
                    <a:pt x="417" y="2109"/>
                  </a:cubicBezTo>
                  <a:cubicBezTo>
                    <a:pt x="441" y="2109"/>
                    <a:pt x="454" y="2104"/>
                    <a:pt x="467" y="2104"/>
                  </a:cubicBezTo>
                  <a:cubicBezTo>
                    <a:pt x="474" y="2104"/>
                    <a:pt x="480" y="2105"/>
                    <a:pt x="488" y="2109"/>
                  </a:cubicBezTo>
                  <a:cubicBezTo>
                    <a:pt x="476" y="2097"/>
                    <a:pt x="345" y="2050"/>
                    <a:pt x="345" y="2050"/>
                  </a:cubicBezTo>
                  <a:cubicBezTo>
                    <a:pt x="476" y="2026"/>
                    <a:pt x="286" y="1943"/>
                    <a:pt x="381" y="1859"/>
                  </a:cubicBezTo>
                  <a:lnTo>
                    <a:pt x="381" y="1859"/>
                  </a:lnTo>
                  <a:cubicBezTo>
                    <a:pt x="369" y="1865"/>
                    <a:pt x="360" y="1868"/>
                    <a:pt x="351" y="1868"/>
                  </a:cubicBezTo>
                  <a:cubicBezTo>
                    <a:pt x="342" y="1868"/>
                    <a:pt x="334" y="1865"/>
                    <a:pt x="322" y="1859"/>
                  </a:cubicBezTo>
                  <a:cubicBezTo>
                    <a:pt x="340" y="1836"/>
                    <a:pt x="348" y="1828"/>
                    <a:pt x="350" y="1825"/>
                  </a:cubicBezTo>
                  <a:lnTo>
                    <a:pt x="350" y="1825"/>
                  </a:lnTo>
                  <a:cubicBezTo>
                    <a:pt x="350" y="1825"/>
                    <a:pt x="350" y="1825"/>
                    <a:pt x="351" y="1825"/>
                  </a:cubicBezTo>
                  <a:cubicBezTo>
                    <a:pt x="371" y="1825"/>
                    <a:pt x="404" y="1779"/>
                    <a:pt x="439" y="1779"/>
                  </a:cubicBezTo>
                  <a:cubicBezTo>
                    <a:pt x="447" y="1779"/>
                    <a:pt x="456" y="1781"/>
                    <a:pt x="464" y="1788"/>
                  </a:cubicBezTo>
                  <a:cubicBezTo>
                    <a:pt x="464" y="1764"/>
                    <a:pt x="441" y="1752"/>
                    <a:pt x="405" y="1752"/>
                  </a:cubicBezTo>
                  <a:cubicBezTo>
                    <a:pt x="548" y="1740"/>
                    <a:pt x="429" y="1704"/>
                    <a:pt x="393" y="1681"/>
                  </a:cubicBezTo>
                  <a:cubicBezTo>
                    <a:pt x="357" y="1597"/>
                    <a:pt x="476" y="1407"/>
                    <a:pt x="357" y="1347"/>
                  </a:cubicBezTo>
                  <a:cubicBezTo>
                    <a:pt x="438" y="1290"/>
                    <a:pt x="441" y="1120"/>
                    <a:pt x="354" y="1120"/>
                  </a:cubicBezTo>
                  <a:cubicBezTo>
                    <a:pt x="351" y="1120"/>
                    <a:pt x="348" y="1121"/>
                    <a:pt x="345" y="1121"/>
                  </a:cubicBezTo>
                  <a:cubicBezTo>
                    <a:pt x="381" y="1050"/>
                    <a:pt x="417" y="919"/>
                    <a:pt x="429" y="895"/>
                  </a:cubicBezTo>
                  <a:lnTo>
                    <a:pt x="429" y="895"/>
                  </a:lnTo>
                  <a:cubicBezTo>
                    <a:pt x="417" y="895"/>
                    <a:pt x="393" y="907"/>
                    <a:pt x="381" y="907"/>
                  </a:cubicBezTo>
                  <a:cubicBezTo>
                    <a:pt x="381" y="907"/>
                    <a:pt x="464" y="871"/>
                    <a:pt x="381" y="859"/>
                  </a:cubicBezTo>
                  <a:cubicBezTo>
                    <a:pt x="405" y="859"/>
                    <a:pt x="429" y="859"/>
                    <a:pt x="453" y="871"/>
                  </a:cubicBezTo>
                  <a:cubicBezTo>
                    <a:pt x="443" y="862"/>
                    <a:pt x="420" y="831"/>
                    <a:pt x="404" y="823"/>
                  </a:cubicBezTo>
                  <a:lnTo>
                    <a:pt x="405" y="823"/>
                  </a:lnTo>
                  <a:cubicBezTo>
                    <a:pt x="393" y="811"/>
                    <a:pt x="405" y="811"/>
                    <a:pt x="417" y="811"/>
                  </a:cubicBezTo>
                  <a:cubicBezTo>
                    <a:pt x="422" y="811"/>
                    <a:pt x="426" y="813"/>
                    <a:pt x="430" y="813"/>
                  </a:cubicBezTo>
                  <a:cubicBezTo>
                    <a:pt x="436" y="813"/>
                    <a:pt x="441" y="809"/>
                    <a:pt x="441" y="788"/>
                  </a:cubicBezTo>
                  <a:cubicBezTo>
                    <a:pt x="429" y="776"/>
                    <a:pt x="357" y="776"/>
                    <a:pt x="345" y="776"/>
                  </a:cubicBezTo>
                  <a:cubicBezTo>
                    <a:pt x="469" y="745"/>
                    <a:pt x="370" y="625"/>
                    <a:pt x="333" y="609"/>
                  </a:cubicBezTo>
                  <a:lnTo>
                    <a:pt x="333" y="609"/>
                  </a:lnTo>
                  <a:cubicBezTo>
                    <a:pt x="375" y="605"/>
                    <a:pt x="407" y="583"/>
                    <a:pt x="429" y="561"/>
                  </a:cubicBezTo>
                  <a:cubicBezTo>
                    <a:pt x="417" y="538"/>
                    <a:pt x="381" y="538"/>
                    <a:pt x="357" y="526"/>
                  </a:cubicBezTo>
                  <a:cubicBezTo>
                    <a:pt x="381" y="478"/>
                    <a:pt x="488" y="442"/>
                    <a:pt x="381" y="395"/>
                  </a:cubicBezTo>
                  <a:cubicBezTo>
                    <a:pt x="393" y="383"/>
                    <a:pt x="417" y="383"/>
                    <a:pt x="441" y="371"/>
                  </a:cubicBezTo>
                  <a:cubicBezTo>
                    <a:pt x="405" y="323"/>
                    <a:pt x="322" y="180"/>
                    <a:pt x="441" y="85"/>
                  </a:cubicBezTo>
                  <a:lnTo>
                    <a:pt x="369" y="85"/>
                  </a:lnTo>
                  <a:cubicBezTo>
                    <a:pt x="381" y="61"/>
                    <a:pt x="453" y="14"/>
                    <a:pt x="369" y="2"/>
                  </a:cubicBezTo>
                  <a:cubicBezTo>
                    <a:pt x="358" y="1"/>
                    <a:pt x="348" y="1"/>
                    <a:pt x="338" y="1"/>
                  </a:cubicBezTo>
                  <a:close/>
                  <a:moveTo>
                    <a:pt x="117" y="2763"/>
                  </a:moveTo>
                  <a:cubicBezTo>
                    <a:pt x="114" y="2763"/>
                    <a:pt x="110" y="2764"/>
                    <a:pt x="107" y="2764"/>
                  </a:cubicBezTo>
                  <a:cubicBezTo>
                    <a:pt x="111" y="2764"/>
                    <a:pt x="114" y="2764"/>
                    <a:pt x="117" y="2763"/>
                  </a:cubicBezTo>
                  <a:close/>
                  <a:moveTo>
                    <a:pt x="131" y="2407"/>
                  </a:moveTo>
                  <a:lnTo>
                    <a:pt x="131" y="2407"/>
                  </a:lnTo>
                  <a:cubicBezTo>
                    <a:pt x="107" y="2425"/>
                    <a:pt x="128" y="2428"/>
                    <a:pt x="155" y="2428"/>
                  </a:cubicBezTo>
                  <a:cubicBezTo>
                    <a:pt x="168" y="2428"/>
                    <a:pt x="183" y="2427"/>
                    <a:pt x="195" y="2427"/>
                  </a:cubicBezTo>
                  <a:cubicBezTo>
                    <a:pt x="206" y="2427"/>
                    <a:pt x="214" y="2428"/>
                    <a:pt x="214" y="2431"/>
                  </a:cubicBezTo>
                  <a:cubicBezTo>
                    <a:pt x="191" y="2431"/>
                    <a:pt x="155" y="2443"/>
                    <a:pt x="131" y="2455"/>
                  </a:cubicBezTo>
                  <a:cubicBezTo>
                    <a:pt x="167" y="2455"/>
                    <a:pt x="203" y="2455"/>
                    <a:pt x="226" y="2466"/>
                  </a:cubicBezTo>
                  <a:lnTo>
                    <a:pt x="131" y="2466"/>
                  </a:lnTo>
                  <a:cubicBezTo>
                    <a:pt x="167" y="2478"/>
                    <a:pt x="191" y="2490"/>
                    <a:pt x="214" y="2490"/>
                  </a:cubicBezTo>
                  <a:cubicBezTo>
                    <a:pt x="226" y="2502"/>
                    <a:pt x="83" y="2490"/>
                    <a:pt x="131" y="2538"/>
                  </a:cubicBezTo>
                  <a:cubicBezTo>
                    <a:pt x="131" y="2536"/>
                    <a:pt x="135" y="2535"/>
                    <a:pt x="142" y="2535"/>
                  </a:cubicBezTo>
                  <a:cubicBezTo>
                    <a:pt x="173" y="2535"/>
                    <a:pt x="262" y="2556"/>
                    <a:pt x="262" y="2586"/>
                  </a:cubicBezTo>
                  <a:cubicBezTo>
                    <a:pt x="244" y="2580"/>
                    <a:pt x="223" y="2577"/>
                    <a:pt x="203" y="2577"/>
                  </a:cubicBezTo>
                  <a:cubicBezTo>
                    <a:pt x="182" y="2577"/>
                    <a:pt x="161" y="2580"/>
                    <a:pt x="143" y="2586"/>
                  </a:cubicBezTo>
                  <a:cubicBezTo>
                    <a:pt x="226" y="2597"/>
                    <a:pt x="310" y="2621"/>
                    <a:pt x="381" y="2645"/>
                  </a:cubicBezTo>
                  <a:cubicBezTo>
                    <a:pt x="345" y="2645"/>
                    <a:pt x="345" y="2657"/>
                    <a:pt x="381" y="2669"/>
                  </a:cubicBezTo>
                  <a:cubicBezTo>
                    <a:pt x="357" y="2669"/>
                    <a:pt x="72" y="2609"/>
                    <a:pt x="72" y="2609"/>
                  </a:cubicBezTo>
                  <a:cubicBezTo>
                    <a:pt x="72" y="2621"/>
                    <a:pt x="72" y="2633"/>
                    <a:pt x="60" y="2645"/>
                  </a:cubicBezTo>
                  <a:cubicBezTo>
                    <a:pt x="95" y="2657"/>
                    <a:pt x="119" y="2669"/>
                    <a:pt x="155" y="2681"/>
                  </a:cubicBezTo>
                  <a:cubicBezTo>
                    <a:pt x="131" y="2669"/>
                    <a:pt x="119" y="2645"/>
                    <a:pt x="95" y="2633"/>
                  </a:cubicBezTo>
                  <a:cubicBezTo>
                    <a:pt x="155" y="2633"/>
                    <a:pt x="203" y="2645"/>
                    <a:pt x="226" y="2693"/>
                  </a:cubicBezTo>
                  <a:cubicBezTo>
                    <a:pt x="191" y="2693"/>
                    <a:pt x="167" y="2693"/>
                    <a:pt x="131" y="2681"/>
                  </a:cubicBezTo>
                  <a:lnTo>
                    <a:pt x="131" y="2681"/>
                  </a:lnTo>
                  <a:cubicBezTo>
                    <a:pt x="131" y="2681"/>
                    <a:pt x="152" y="2752"/>
                    <a:pt x="117" y="2763"/>
                  </a:cubicBezTo>
                  <a:lnTo>
                    <a:pt x="117" y="2763"/>
                  </a:lnTo>
                  <a:cubicBezTo>
                    <a:pt x="156" y="2758"/>
                    <a:pt x="197" y="2755"/>
                    <a:pt x="238" y="2755"/>
                  </a:cubicBezTo>
                  <a:cubicBezTo>
                    <a:pt x="283" y="2755"/>
                    <a:pt x="328" y="2758"/>
                    <a:pt x="369" y="2764"/>
                  </a:cubicBezTo>
                  <a:cubicBezTo>
                    <a:pt x="328" y="2788"/>
                    <a:pt x="295" y="2791"/>
                    <a:pt x="262" y="2791"/>
                  </a:cubicBezTo>
                  <a:cubicBezTo>
                    <a:pt x="251" y="2791"/>
                    <a:pt x="240" y="2791"/>
                    <a:pt x="229" y="2791"/>
                  </a:cubicBezTo>
                  <a:cubicBezTo>
                    <a:pt x="207" y="2791"/>
                    <a:pt x="183" y="2792"/>
                    <a:pt x="155" y="2800"/>
                  </a:cubicBezTo>
                  <a:cubicBezTo>
                    <a:pt x="250" y="2800"/>
                    <a:pt x="143" y="2800"/>
                    <a:pt x="155" y="2812"/>
                  </a:cubicBezTo>
                  <a:cubicBezTo>
                    <a:pt x="179" y="2824"/>
                    <a:pt x="286" y="2859"/>
                    <a:pt x="310" y="2883"/>
                  </a:cubicBezTo>
                  <a:cubicBezTo>
                    <a:pt x="250" y="2883"/>
                    <a:pt x="214" y="2978"/>
                    <a:pt x="167" y="2990"/>
                  </a:cubicBezTo>
                  <a:cubicBezTo>
                    <a:pt x="152" y="2990"/>
                    <a:pt x="216" y="3014"/>
                    <a:pt x="240" y="3014"/>
                  </a:cubicBezTo>
                  <a:cubicBezTo>
                    <a:pt x="255" y="3014"/>
                    <a:pt x="255" y="3005"/>
                    <a:pt x="214" y="2978"/>
                  </a:cubicBezTo>
                  <a:cubicBezTo>
                    <a:pt x="345" y="2978"/>
                    <a:pt x="417" y="2978"/>
                    <a:pt x="453" y="2990"/>
                  </a:cubicBezTo>
                  <a:cubicBezTo>
                    <a:pt x="441" y="2990"/>
                    <a:pt x="429" y="3002"/>
                    <a:pt x="453" y="3002"/>
                  </a:cubicBezTo>
                  <a:cubicBezTo>
                    <a:pt x="453" y="3002"/>
                    <a:pt x="453" y="2990"/>
                    <a:pt x="464" y="2990"/>
                  </a:cubicBezTo>
                  <a:cubicBezTo>
                    <a:pt x="476" y="2990"/>
                    <a:pt x="476" y="2990"/>
                    <a:pt x="476" y="3002"/>
                  </a:cubicBezTo>
                  <a:cubicBezTo>
                    <a:pt x="476" y="2990"/>
                    <a:pt x="476" y="2978"/>
                    <a:pt x="476" y="2967"/>
                  </a:cubicBezTo>
                  <a:cubicBezTo>
                    <a:pt x="464" y="2812"/>
                    <a:pt x="405" y="2597"/>
                    <a:pt x="453" y="2574"/>
                  </a:cubicBezTo>
                  <a:lnTo>
                    <a:pt x="453" y="2574"/>
                  </a:lnTo>
                  <a:cubicBezTo>
                    <a:pt x="443" y="2576"/>
                    <a:pt x="438" y="2577"/>
                    <a:pt x="435" y="2577"/>
                  </a:cubicBezTo>
                  <a:cubicBezTo>
                    <a:pt x="422" y="2577"/>
                    <a:pt x="455" y="2559"/>
                    <a:pt x="464" y="2550"/>
                  </a:cubicBezTo>
                  <a:cubicBezTo>
                    <a:pt x="453" y="2538"/>
                    <a:pt x="417" y="2538"/>
                    <a:pt x="393" y="2538"/>
                  </a:cubicBezTo>
                  <a:cubicBezTo>
                    <a:pt x="476" y="2526"/>
                    <a:pt x="393" y="2466"/>
                    <a:pt x="357" y="2466"/>
                  </a:cubicBezTo>
                  <a:cubicBezTo>
                    <a:pt x="339" y="2466"/>
                    <a:pt x="385" y="2438"/>
                    <a:pt x="401" y="2430"/>
                  </a:cubicBezTo>
                  <a:lnTo>
                    <a:pt x="401" y="2430"/>
                  </a:lnTo>
                  <a:cubicBezTo>
                    <a:pt x="402" y="2431"/>
                    <a:pt x="404" y="2431"/>
                    <a:pt x="405" y="2431"/>
                  </a:cubicBezTo>
                  <a:cubicBezTo>
                    <a:pt x="406" y="2429"/>
                    <a:pt x="406" y="2429"/>
                    <a:pt x="406" y="2429"/>
                  </a:cubicBezTo>
                  <a:lnTo>
                    <a:pt x="406" y="2429"/>
                  </a:lnTo>
                  <a:cubicBezTo>
                    <a:pt x="405" y="2429"/>
                    <a:pt x="403" y="2429"/>
                    <a:pt x="401" y="2430"/>
                  </a:cubicBezTo>
                  <a:lnTo>
                    <a:pt x="401" y="2430"/>
                  </a:lnTo>
                  <a:cubicBezTo>
                    <a:pt x="388" y="2428"/>
                    <a:pt x="367" y="2419"/>
                    <a:pt x="345" y="2419"/>
                  </a:cubicBezTo>
                  <a:cubicBezTo>
                    <a:pt x="274" y="2419"/>
                    <a:pt x="203" y="2419"/>
                    <a:pt x="131" y="2407"/>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2516;p38">
              <a:extLst>
                <a:ext uri="{FF2B5EF4-FFF2-40B4-BE49-F238E27FC236}">
                  <a16:creationId xmlns:a16="http://schemas.microsoft.com/office/drawing/2014/main" id="{EF237196-5961-3998-942C-411740B40793}"/>
                </a:ext>
              </a:extLst>
            </p:cNvPr>
            <p:cNvSpPr/>
            <p:nvPr/>
          </p:nvSpPr>
          <p:spPr>
            <a:xfrm>
              <a:off x="6314475" y="2250100"/>
              <a:ext cx="325" cy="25"/>
            </a:xfrm>
            <a:custGeom>
              <a:avLst/>
              <a:gdLst/>
              <a:ahLst/>
              <a:cxnLst/>
              <a:rect l="l" t="t" r="r" b="b"/>
              <a:pathLst>
                <a:path w="13" h="1" extrusionOk="0">
                  <a:moveTo>
                    <a:pt x="12" y="1"/>
                  </a:moveTo>
                  <a:cubicBezTo>
                    <a:pt x="0" y="1"/>
                    <a:pt x="0" y="1"/>
                    <a:pt x="0" y="1"/>
                  </a:cubicBezTo>
                  <a:cubicBezTo>
                    <a:pt x="0" y="1"/>
                    <a:pt x="12"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2517;p38">
              <a:extLst>
                <a:ext uri="{FF2B5EF4-FFF2-40B4-BE49-F238E27FC236}">
                  <a16:creationId xmlns:a16="http://schemas.microsoft.com/office/drawing/2014/main" id="{737E6B8D-002B-9256-76E5-301563569BC5}"/>
                </a:ext>
              </a:extLst>
            </p:cNvPr>
            <p:cNvSpPr/>
            <p:nvPr/>
          </p:nvSpPr>
          <p:spPr>
            <a:xfrm>
              <a:off x="6322200" y="225337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2518;p38">
              <a:extLst>
                <a:ext uri="{FF2B5EF4-FFF2-40B4-BE49-F238E27FC236}">
                  <a16:creationId xmlns:a16="http://schemas.microsoft.com/office/drawing/2014/main" id="{F5E1223A-10BC-40BD-62E0-083347009C85}"/>
                </a:ext>
              </a:extLst>
            </p:cNvPr>
            <p:cNvSpPr/>
            <p:nvPr/>
          </p:nvSpPr>
          <p:spPr>
            <a:xfrm>
              <a:off x="6323400" y="2312025"/>
              <a:ext cx="200" cy="375"/>
            </a:xfrm>
            <a:custGeom>
              <a:avLst/>
              <a:gdLst/>
              <a:ahLst/>
              <a:cxnLst/>
              <a:rect l="l" t="t" r="r" b="b"/>
              <a:pathLst>
                <a:path w="8" h="15" extrusionOk="0">
                  <a:moveTo>
                    <a:pt x="0" y="0"/>
                  </a:moveTo>
                  <a:cubicBezTo>
                    <a:pt x="0" y="10"/>
                    <a:pt x="3" y="14"/>
                    <a:pt x="4" y="14"/>
                  </a:cubicBezTo>
                  <a:cubicBezTo>
                    <a:pt x="6" y="14"/>
                    <a:pt x="7" y="7"/>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2519;p38">
              <a:extLst>
                <a:ext uri="{FF2B5EF4-FFF2-40B4-BE49-F238E27FC236}">
                  <a16:creationId xmlns:a16="http://schemas.microsoft.com/office/drawing/2014/main" id="{BE5A25C3-FC76-45FC-DFF6-CA5001DB490C}"/>
                </a:ext>
              </a:extLst>
            </p:cNvPr>
            <p:cNvSpPr/>
            <p:nvPr/>
          </p:nvSpPr>
          <p:spPr>
            <a:xfrm>
              <a:off x="6317750" y="2315300"/>
              <a:ext cx="1200" cy="325"/>
            </a:xfrm>
            <a:custGeom>
              <a:avLst/>
              <a:gdLst/>
              <a:ahLst/>
              <a:cxnLst/>
              <a:rect l="l" t="t" r="r" b="b"/>
              <a:pathLst>
                <a:path w="48" h="13" extrusionOk="0">
                  <a:moveTo>
                    <a:pt x="48" y="12"/>
                  </a:moveTo>
                  <a:cubicBezTo>
                    <a:pt x="48" y="12"/>
                    <a:pt x="0" y="0"/>
                    <a:pt x="48"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2520;p38">
              <a:extLst>
                <a:ext uri="{FF2B5EF4-FFF2-40B4-BE49-F238E27FC236}">
                  <a16:creationId xmlns:a16="http://schemas.microsoft.com/office/drawing/2014/main" id="{A2CD37AE-FB2D-58DB-678A-652D26111830}"/>
                </a:ext>
              </a:extLst>
            </p:cNvPr>
            <p:cNvSpPr/>
            <p:nvPr/>
          </p:nvSpPr>
          <p:spPr>
            <a:xfrm>
              <a:off x="6319725" y="2312625"/>
              <a:ext cx="1525" cy="550"/>
            </a:xfrm>
            <a:custGeom>
              <a:avLst/>
              <a:gdLst/>
              <a:ahLst/>
              <a:cxnLst/>
              <a:rect l="l" t="t" r="r" b="b"/>
              <a:pathLst>
                <a:path w="61" h="22" extrusionOk="0">
                  <a:moveTo>
                    <a:pt x="40" y="0"/>
                  </a:moveTo>
                  <a:cubicBezTo>
                    <a:pt x="1" y="0"/>
                    <a:pt x="40" y="21"/>
                    <a:pt x="53" y="21"/>
                  </a:cubicBezTo>
                  <a:cubicBezTo>
                    <a:pt x="60" y="21"/>
                    <a:pt x="60" y="16"/>
                    <a:pt x="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2521;p38">
              <a:extLst>
                <a:ext uri="{FF2B5EF4-FFF2-40B4-BE49-F238E27FC236}">
                  <a16:creationId xmlns:a16="http://schemas.microsoft.com/office/drawing/2014/main" id="{F26A2A87-97D4-442C-6443-2FB6EE8F4CA1}"/>
                </a:ext>
              </a:extLst>
            </p:cNvPr>
            <p:cNvSpPr/>
            <p:nvPr/>
          </p:nvSpPr>
          <p:spPr>
            <a:xfrm>
              <a:off x="6320425" y="2313200"/>
              <a:ext cx="625" cy="325"/>
            </a:xfrm>
            <a:custGeom>
              <a:avLst/>
              <a:gdLst/>
              <a:ahLst/>
              <a:cxnLst/>
              <a:rect l="l" t="t" r="r" b="b"/>
              <a:pathLst>
                <a:path w="25" h="13" extrusionOk="0">
                  <a:moveTo>
                    <a:pt x="0" y="1"/>
                  </a:moveTo>
                  <a:cubicBezTo>
                    <a:pt x="0" y="1"/>
                    <a:pt x="0" y="13"/>
                    <a:pt x="0" y="13"/>
                  </a:cubicBezTo>
                  <a:cubicBezTo>
                    <a:pt x="24" y="13"/>
                    <a:pt x="12" y="13"/>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2522;p38">
              <a:extLst>
                <a:ext uri="{FF2B5EF4-FFF2-40B4-BE49-F238E27FC236}">
                  <a16:creationId xmlns:a16="http://schemas.microsoft.com/office/drawing/2014/main" id="{188B45F5-D107-858D-B08C-DE5B0CCF7426}"/>
                </a:ext>
              </a:extLst>
            </p:cNvPr>
            <p:cNvSpPr/>
            <p:nvPr/>
          </p:nvSpPr>
          <p:spPr>
            <a:xfrm>
              <a:off x="6322650" y="2310025"/>
              <a:ext cx="1075" cy="300"/>
            </a:xfrm>
            <a:custGeom>
              <a:avLst/>
              <a:gdLst/>
              <a:ahLst/>
              <a:cxnLst/>
              <a:rect l="l" t="t" r="r" b="b"/>
              <a:pathLst>
                <a:path w="43" h="12" extrusionOk="0">
                  <a:moveTo>
                    <a:pt x="6" y="1"/>
                  </a:moveTo>
                  <a:cubicBezTo>
                    <a:pt x="1" y="1"/>
                    <a:pt x="0" y="3"/>
                    <a:pt x="7" y="9"/>
                  </a:cubicBezTo>
                  <a:lnTo>
                    <a:pt x="30" y="9"/>
                  </a:lnTo>
                  <a:cubicBezTo>
                    <a:pt x="36" y="11"/>
                    <a:pt x="38" y="11"/>
                    <a:pt x="39" y="11"/>
                  </a:cubicBezTo>
                  <a:cubicBezTo>
                    <a:pt x="42" y="11"/>
                    <a:pt x="16" y="1"/>
                    <a:pt x="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2523;p38">
              <a:extLst>
                <a:ext uri="{FF2B5EF4-FFF2-40B4-BE49-F238E27FC236}">
                  <a16:creationId xmlns:a16="http://schemas.microsoft.com/office/drawing/2014/main" id="{4D7CDA7A-12DB-9D8A-A8EB-98C3C84D77C9}"/>
                </a:ext>
              </a:extLst>
            </p:cNvPr>
            <p:cNvSpPr/>
            <p:nvPr/>
          </p:nvSpPr>
          <p:spPr>
            <a:xfrm>
              <a:off x="6319225" y="2312625"/>
              <a:ext cx="325" cy="25"/>
            </a:xfrm>
            <a:custGeom>
              <a:avLst/>
              <a:gdLst/>
              <a:ahLst/>
              <a:cxnLst/>
              <a:rect l="l" t="t" r="r" b="b"/>
              <a:pathLst>
                <a:path w="13" h="1" extrusionOk="0">
                  <a:moveTo>
                    <a:pt x="1" y="0"/>
                  </a:moveTo>
                  <a:cubicBezTo>
                    <a:pt x="13" y="0"/>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2524;p38">
              <a:extLst>
                <a:ext uri="{FF2B5EF4-FFF2-40B4-BE49-F238E27FC236}">
                  <a16:creationId xmlns:a16="http://schemas.microsoft.com/office/drawing/2014/main" id="{73A489ED-64CD-C6D1-C3FA-685B04664C3A}"/>
                </a:ext>
              </a:extLst>
            </p:cNvPr>
            <p:cNvSpPr/>
            <p:nvPr/>
          </p:nvSpPr>
          <p:spPr>
            <a:xfrm>
              <a:off x="6318325" y="2312625"/>
              <a:ext cx="925" cy="325"/>
            </a:xfrm>
            <a:custGeom>
              <a:avLst/>
              <a:gdLst/>
              <a:ahLst/>
              <a:cxnLst/>
              <a:rect l="l" t="t" r="r" b="b"/>
              <a:pathLst>
                <a:path w="37" h="13" extrusionOk="0">
                  <a:moveTo>
                    <a:pt x="37" y="0"/>
                  </a:moveTo>
                  <a:cubicBezTo>
                    <a:pt x="25" y="0"/>
                    <a:pt x="13" y="12"/>
                    <a:pt x="1" y="12"/>
                  </a:cubicBezTo>
                  <a:cubicBezTo>
                    <a:pt x="25" y="12"/>
                    <a:pt x="37"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2525;p38">
              <a:extLst>
                <a:ext uri="{FF2B5EF4-FFF2-40B4-BE49-F238E27FC236}">
                  <a16:creationId xmlns:a16="http://schemas.microsoft.com/office/drawing/2014/main" id="{DD14778A-2927-7CFC-718A-2EE89C877FD4}"/>
                </a:ext>
              </a:extLst>
            </p:cNvPr>
            <p:cNvSpPr/>
            <p:nvPr/>
          </p:nvSpPr>
          <p:spPr>
            <a:xfrm>
              <a:off x="6318925" y="2311300"/>
              <a:ext cx="425" cy="150"/>
            </a:xfrm>
            <a:custGeom>
              <a:avLst/>
              <a:gdLst/>
              <a:ahLst/>
              <a:cxnLst/>
              <a:rect l="l" t="t" r="r" b="b"/>
              <a:pathLst>
                <a:path w="17" h="6" extrusionOk="0">
                  <a:moveTo>
                    <a:pt x="14" y="0"/>
                  </a:moveTo>
                  <a:cubicBezTo>
                    <a:pt x="13" y="0"/>
                    <a:pt x="9" y="2"/>
                    <a:pt x="1" y="6"/>
                  </a:cubicBezTo>
                  <a:cubicBezTo>
                    <a:pt x="9" y="6"/>
                    <a:pt x="17" y="0"/>
                    <a:pt x="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2526;p38">
              <a:extLst>
                <a:ext uri="{FF2B5EF4-FFF2-40B4-BE49-F238E27FC236}">
                  <a16:creationId xmlns:a16="http://schemas.microsoft.com/office/drawing/2014/main" id="{93D20B6C-08AB-C94D-26DF-535060B103F8}"/>
                </a:ext>
              </a:extLst>
            </p:cNvPr>
            <p:cNvSpPr/>
            <p:nvPr/>
          </p:nvSpPr>
          <p:spPr>
            <a:xfrm>
              <a:off x="6318050" y="2312025"/>
              <a:ext cx="300" cy="325"/>
            </a:xfrm>
            <a:custGeom>
              <a:avLst/>
              <a:gdLst/>
              <a:ahLst/>
              <a:cxnLst/>
              <a:rect l="l" t="t" r="r" b="b"/>
              <a:pathLst>
                <a:path w="12" h="13" extrusionOk="0">
                  <a:moveTo>
                    <a:pt x="12" y="0"/>
                  </a:moveTo>
                  <a:cubicBezTo>
                    <a:pt x="12" y="1"/>
                    <a:pt x="12" y="5"/>
                    <a:pt x="9" y="9"/>
                  </a:cubicBezTo>
                  <a:lnTo>
                    <a:pt x="9" y="9"/>
                  </a:lnTo>
                  <a:cubicBezTo>
                    <a:pt x="11" y="7"/>
                    <a:pt x="12" y="4"/>
                    <a:pt x="12" y="0"/>
                  </a:cubicBezTo>
                  <a:close/>
                  <a:moveTo>
                    <a:pt x="9" y="9"/>
                  </a:moveTo>
                  <a:cubicBezTo>
                    <a:pt x="5" y="12"/>
                    <a:pt x="0" y="12"/>
                    <a:pt x="0" y="12"/>
                  </a:cubicBezTo>
                  <a:cubicBezTo>
                    <a:pt x="4" y="12"/>
                    <a:pt x="7" y="11"/>
                    <a:pt x="9" y="9"/>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2527;p38">
              <a:extLst>
                <a:ext uri="{FF2B5EF4-FFF2-40B4-BE49-F238E27FC236}">
                  <a16:creationId xmlns:a16="http://schemas.microsoft.com/office/drawing/2014/main" id="{7A18DA11-18F0-DF22-AB80-7BC549CBFBC4}"/>
                </a:ext>
              </a:extLst>
            </p:cNvPr>
            <p:cNvSpPr/>
            <p:nvPr/>
          </p:nvSpPr>
          <p:spPr>
            <a:xfrm>
              <a:off x="6318325" y="2312025"/>
              <a:ext cx="25" cy="25"/>
            </a:xfrm>
            <a:custGeom>
              <a:avLst/>
              <a:gdLst/>
              <a:ahLst/>
              <a:cxnLst/>
              <a:rect l="l" t="t" r="r" b="b"/>
              <a:pathLst>
                <a:path w="1" h="1" extrusionOk="0">
                  <a:moveTo>
                    <a:pt x="1" y="0"/>
                  </a:moveTo>
                  <a:cubicBezTo>
                    <a:pt x="1" y="0"/>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2528;p38">
              <a:extLst>
                <a:ext uri="{FF2B5EF4-FFF2-40B4-BE49-F238E27FC236}">
                  <a16:creationId xmlns:a16="http://schemas.microsoft.com/office/drawing/2014/main" id="{1E4450AF-EA95-2199-A4CD-E678513A48D6}"/>
                </a:ext>
              </a:extLst>
            </p:cNvPr>
            <p:cNvSpPr/>
            <p:nvPr/>
          </p:nvSpPr>
          <p:spPr>
            <a:xfrm>
              <a:off x="6318725" y="2306375"/>
              <a:ext cx="225" cy="400"/>
            </a:xfrm>
            <a:custGeom>
              <a:avLst/>
              <a:gdLst/>
              <a:ahLst/>
              <a:cxnLst/>
              <a:rect l="l" t="t" r="r" b="b"/>
              <a:pathLst>
                <a:path w="9" h="16" extrusionOk="0">
                  <a:moveTo>
                    <a:pt x="9" y="0"/>
                  </a:moveTo>
                  <a:cubicBezTo>
                    <a:pt x="1" y="0"/>
                    <a:pt x="3" y="16"/>
                    <a:pt x="6" y="16"/>
                  </a:cubicBezTo>
                  <a:cubicBezTo>
                    <a:pt x="7" y="16"/>
                    <a:pt x="9" y="12"/>
                    <a:pt x="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2529;p38">
              <a:extLst>
                <a:ext uri="{FF2B5EF4-FFF2-40B4-BE49-F238E27FC236}">
                  <a16:creationId xmlns:a16="http://schemas.microsoft.com/office/drawing/2014/main" id="{E8A81E1F-0BCC-EAE5-2CFE-C38CE2CFF08C}"/>
                </a:ext>
              </a:extLst>
            </p:cNvPr>
            <p:cNvSpPr/>
            <p:nvPr/>
          </p:nvSpPr>
          <p:spPr>
            <a:xfrm>
              <a:off x="6316375" y="2307850"/>
              <a:ext cx="1100" cy="150"/>
            </a:xfrm>
            <a:custGeom>
              <a:avLst/>
              <a:gdLst/>
              <a:ahLst/>
              <a:cxnLst/>
              <a:rect l="l" t="t" r="r" b="b"/>
              <a:pathLst>
                <a:path w="44" h="6" extrusionOk="0">
                  <a:moveTo>
                    <a:pt x="43" y="1"/>
                  </a:moveTo>
                  <a:cubicBezTo>
                    <a:pt x="12" y="1"/>
                    <a:pt x="1" y="6"/>
                    <a:pt x="12" y="6"/>
                  </a:cubicBezTo>
                  <a:cubicBezTo>
                    <a:pt x="17" y="6"/>
                    <a:pt x="27" y="5"/>
                    <a:pt x="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2530;p38">
              <a:extLst>
                <a:ext uri="{FF2B5EF4-FFF2-40B4-BE49-F238E27FC236}">
                  <a16:creationId xmlns:a16="http://schemas.microsoft.com/office/drawing/2014/main" id="{7D3249F9-CFA9-3DD2-46B5-A2F2251857F6}"/>
                </a:ext>
              </a:extLst>
            </p:cNvPr>
            <p:cNvSpPr/>
            <p:nvPr/>
          </p:nvSpPr>
          <p:spPr>
            <a:xfrm>
              <a:off x="6315650" y="2306575"/>
              <a:ext cx="925" cy="525"/>
            </a:xfrm>
            <a:custGeom>
              <a:avLst/>
              <a:gdLst/>
              <a:ahLst/>
              <a:cxnLst/>
              <a:rect l="l" t="t" r="r" b="b"/>
              <a:pathLst>
                <a:path w="37" h="21" extrusionOk="0">
                  <a:moveTo>
                    <a:pt x="3" y="1"/>
                  </a:moveTo>
                  <a:cubicBezTo>
                    <a:pt x="2" y="1"/>
                    <a:pt x="1" y="2"/>
                    <a:pt x="1" y="4"/>
                  </a:cubicBezTo>
                  <a:cubicBezTo>
                    <a:pt x="9" y="12"/>
                    <a:pt x="18" y="21"/>
                    <a:pt x="26" y="21"/>
                  </a:cubicBezTo>
                  <a:cubicBezTo>
                    <a:pt x="30" y="21"/>
                    <a:pt x="33" y="19"/>
                    <a:pt x="37" y="16"/>
                  </a:cubicBezTo>
                  <a:cubicBezTo>
                    <a:pt x="27" y="16"/>
                    <a:pt x="10" y="1"/>
                    <a:pt x="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2531;p38">
              <a:extLst>
                <a:ext uri="{FF2B5EF4-FFF2-40B4-BE49-F238E27FC236}">
                  <a16:creationId xmlns:a16="http://schemas.microsoft.com/office/drawing/2014/main" id="{4B1DAE1A-BCD2-5ECE-602A-EE795F75F728}"/>
                </a:ext>
              </a:extLst>
            </p:cNvPr>
            <p:cNvSpPr/>
            <p:nvPr/>
          </p:nvSpPr>
          <p:spPr>
            <a:xfrm>
              <a:off x="6318050" y="2300425"/>
              <a:ext cx="1500" cy="225"/>
            </a:xfrm>
            <a:custGeom>
              <a:avLst/>
              <a:gdLst/>
              <a:ahLst/>
              <a:cxnLst/>
              <a:rect l="l" t="t" r="r" b="b"/>
              <a:pathLst>
                <a:path w="60" h="9" extrusionOk="0">
                  <a:moveTo>
                    <a:pt x="0" y="0"/>
                  </a:moveTo>
                  <a:cubicBezTo>
                    <a:pt x="36" y="6"/>
                    <a:pt x="57" y="9"/>
                    <a:pt x="58" y="9"/>
                  </a:cubicBezTo>
                  <a:cubicBezTo>
                    <a:pt x="60" y="9"/>
                    <a:pt x="42" y="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2532;p38">
              <a:extLst>
                <a:ext uri="{FF2B5EF4-FFF2-40B4-BE49-F238E27FC236}">
                  <a16:creationId xmlns:a16="http://schemas.microsoft.com/office/drawing/2014/main" id="{E09B05DB-C934-D672-B8EF-C4B20013AAC9}"/>
                </a:ext>
              </a:extLst>
            </p:cNvPr>
            <p:cNvSpPr/>
            <p:nvPr/>
          </p:nvSpPr>
          <p:spPr>
            <a:xfrm>
              <a:off x="6313800" y="2294700"/>
              <a:ext cx="1275" cy="375"/>
            </a:xfrm>
            <a:custGeom>
              <a:avLst/>
              <a:gdLst/>
              <a:ahLst/>
              <a:cxnLst/>
              <a:rect l="l" t="t" r="r" b="b"/>
              <a:pathLst>
                <a:path w="51" h="15" extrusionOk="0">
                  <a:moveTo>
                    <a:pt x="9" y="1"/>
                  </a:moveTo>
                  <a:cubicBezTo>
                    <a:pt x="0" y="1"/>
                    <a:pt x="10" y="8"/>
                    <a:pt x="51" y="15"/>
                  </a:cubicBezTo>
                  <a:cubicBezTo>
                    <a:pt x="31" y="5"/>
                    <a:pt x="15" y="1"/>
                    <a:pt x="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2533;p38">
              <a:extLst>
                <a:ext uri="{FF2B5EF4-FFF2-40B4-BE49-F238E27FC236}">
                  <a16:creationId xmlns:a16="http://schemas.microsoft.com/office/drawing/2014/main" id="{C77AEFD7-E3AC-9556-FB13-4FF2693810F4}"/>
                </a:ext>
              </a:extLst>
            </p:cNvPr>
            <p:cNvSpPr/>
            <p:nvPr/>
          </p:nvSpPr>
          <p:spPr>
            <a:xfrm>
              <a:off x="6322800" y="2231175"/>
              <a:ext cx="325" cy="550"/>
            </a:xfrm>
            <a:custGeom>
              <a:avLst/>
              <a:gdLst/>
              <a:ahLst/>
              <a:cxnLst/>
              <a:rect l="l" t="t" r="r" b="b"/>
              <a:pathLst>
                <a:path w="13" h="22" extrusionOk="0">
                  <a:moveTo>
                    <a:pt x="11" y="1"/>
                  </a:moveTo>
                  <a:cubicBezTo>
                    <a:pt x="10" y="1"/>
                    <a:pt x="8" y="6"/>
                    <a:pt x="1" y="20"/>
                  </a:cubicBezTo>
                  <a:cubicBezTo>
                    <a:pt x="1" y="21"/>
                    <a:pt x="1" y="21"/>
                    <a:pt x="1" y="21"/>
                  </a:cubicBezTo>
                  <a:cubicBezTo>
                    <a:pt x="4" y="21"/>
                    <a:pt x="12" y="1"/>
                    <a:pt x="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2534;p38">
              <a:extLst>
                <a:ext uri="{FF2B5EF4-FFF2-40B4-BE49-F238E27FC236}">
                  <a16:creationId xmlns:a16="http://schemas.microsoft.com/office/drawing/2014/main" id="{00A1FA35-1202-81AE-ACDB-E5C187BB4B5F}"/>
                </a:ext>
              </a:extLst>
            </p:cNvPr>
            <p:cNvSpPr/>
            <p:nvPr/>
          </p:nvSpPr>
          <p:spPr>
            <a:xfrm>
              <a:off x="6321325" y="2231050"/>
              <a:ext cx="1200" cy="25"/>
            </a:xfrm>
            <a:custGeom>
              <a:avLst/>
              <a:gdLst/>
              <a:ahLst/>
              <a:cxnLst/>
              <a:rect l="l" t="t" r="r" b="b"/>
              <a:pathLst>
                <a:path w="48" h="1" extrusionOk="0">
                  <a:moveTo>
                    <a:pt x="48" y="1"/>
                  </a:moveTo>
                  <a:cubicBezTo>
                    <a:pt x="0" y="1"/>
                    <a:pt x="0" y="1"/>
                    <a:pt x="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2535;p38">
              <a:extLst>
                <a:ext uri="{FF2B5EF4-FFF2-40B4-BE49-F238E27FC236}">
                  <a16:creationId xmlns:a16="http://schemas.microsoft.com/office/drawing/2014/main" id="{A41B8928-ABC7-7053-A0CC-42AFADF05B8E}"/>
                </a:ext>
              </a:extLst>
            </p:cNvPr>
            <p:cNvSpPr/>
            <p:nvPr/>
          </p:nvSpPr>
          <p:spPr>
            <a:xfrm>
              <a:off x="6312075" y="2274975"/>
              <a:ext cx="825" cy="150"/>
            </a:xfrm>
            <a:custGeom>
              <a:avLst/>
              <a:gdLst/>
              <a:ahLst/>
              <a:cxnLst/>
              <a:rect l="l" t="t" r="r" b="b"/>
              <a:pathLst>
                <a:path w="33" h="6" extrusionOk="0">
                  <a:moveTo>
                    <a:pt x="30" y="1"/>
                  </a:moveTo>
                  <a:cubicBezTo>
                    <a:pt x="29" y="1"/>
                    <a:pt x="21" y="2"/>
                    <a:pt x="1" y="6"/>
                  </a:cubicBezTo>
                  <a:cubicBezTo>
                    <a:pt x="9" y="6"/>
                    <a:pt x="33" y="1"/>
                    <a:pt x="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2536;p38">
              <a:extLst>
                <a:ext uri="{FF2B5EF4-FFF2-40B4-BE49-F238E27FC236}">
                  <a16:creationId xmlns:a16="http://schemas.microsoft.com/office/drawing/2014/main" id="{7C37FB24-766D-26B1-8DE3-62B37BC14C9F}"/>
                </a:ext>
              </a:extLst>
            </p:cNvPr>
            <p:cNvSpPr/>
            <p:nvPr/>
          </p:nvSpPr>
          <p:spPr>
            <a:xfrm>
              <a:off x="6312975" y="22707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2537;p38">
              <a:extLst>
                <a:ext uri="{FF2B5EF4-FFF2-40B4-BE49-F238E27FC236}">
                  <a16:creationId xmlns:a16="http://schemas.microsoft.com/office/drawing/2014/main" id="{8A072F85-3AC6-77A0-DCD5-977C230A9F75}"/>
                </a:ext>
              </a:extLst>
            </p:cNvPr>
            <p:cNvSpPr/>
            <p:nvPr/>
          </p:nvSpPr>
          <p:spPr>
            <a:xfrm>
              <a:off x="6311500" y="2267075"/>
              <a:ext cx="1275" cy="625"/>
            </a:xfrm>
            <a:custGeom>
              <a:avLst/>
              <a:gdLst/>
              <a:ahLst/>
              <a:cxnLst/>
              <a:rect l="l" t="t" r="r" b="b"/>
              <a:pathLst>
                <a:path w="51" h="25" extrusionOk="0">
                  <a:moveTo>
                    <a:pt x="0" y="1"/>
                  </a:moveTo>
                  <a:cubicBezTo>
                    <a:pt x="0" y="10"/>
                    <a:pt x="8" y="12"/>
                    <a:pt x="11" y="19"/>
                  </a:cubicBezTo>
                  <a:lnTo>
                    <a:pt x="11" y="19"/>
                  </a:lnTo>
                  <a:cubicBezTo>
                    <a:pt x="16" y="9"/>
                    <a:pt x="50" y="1"/>
                    <a:pt x="0" y="1"/>
                  </a:cubicBezTo>
                  <a:close/>
                  <a:moveTo>
                    <a:pt x="11" y="19"/>
                  </a:moveTo>
                  <a:cubicBezTo>
                    <a:pt x="10" y="21"/>
                    <a:pt x="10" y="22"/>
                    <a:pt x="12" y="24"/>
                  </a:cubicBezTo>
                  <a:cubicBezTo>
                    <a:pt x="12" y="22"/>
                    <a:pt x="12" y="20"/>
                    <a:pt x="11" y="19"/>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2538;p38">
              <a:extLst>
                <a:ext uri="{FF2B5EF4-FFF2-40B4-BE49-F238E27FC236}">
                  <a16:creationId xmlns:a16="http://schemas.microsoft.com/office/drawing/2014/main" id="{4506675D-BED3-F18D-8D58-9655092A2E43}"/>
                </a:ext>
              </a:extLst>
            </p:cNvPr>
            <p:cNvSpPr/>
            <p:nvPr/>
          </p:nvSpPr>
          <p:spPr>
            <a:xfrm>
              <a:off x="6194500" y="2561175"/>
              <a:ext cx="325" cy="950"/>
            </a:xfrm>
            <a:custGeom>
              <a:avLst/>
              <a:gdLst/>
              <a:ahLst/>
              <a:cxnLst/>
              <a:rect l="l" t="t" r="r" b="b"/>
              <a:pathLst>
                <a:path w="13" h="38" extrusionOk="0">
                  <a:moveTo>
                    <a:pt x="1" y="0"/>
                  </a:moveTo>
                  <a:cubicBezTo>
                    <a:pt x="1" y="11"/>
                    <a:pt x="10" y="38"/>
                    <a:pt x="12" y="38"/>
                  </a:cubicBezTo>
                  <a:cubicBezTo>
                    <a:pt x="13" y="38"/>
                    <a:pt x="13" y="37"/>
                    <a:pt x="13" y="36"/>
                  </a:cubicBezTo>
                  <a:cubicBezTo>
                    <a:pt x="13" y="36"/>
                    <a:pt x="1" y="12"/>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2539;p38">
              <a:extLst>
                <a:ext uri="{FF2B5EF4-FFF2-40B4-BE49-F238E27FC236}">
                  <a16:creationId xmlns:a16="http://schemas.microsoft.com/office/drawing/2014/main" id="{996BDFD3-0F75-B23A-08D1-2426F65AA928}"/>
                </a:ext>
              </a:extLst>
            </p:cNvPr>
            <p:cNvSpPr/>
            <p:nvPr/>
          </p:nvSpPr>
          <p:spPr>
            <a:xfrm>
              <a:off x="6193625" y="2562950"/>
              <a:ext cx="25" cy="1800"/>
            </a:xfrm>
            <a:custGeom>
              <a:avLst/>
              <a:gdLst/>
              <a:ahLst/>
              <a:cxnLst/>
              <a:rect l="l" t="t" r="r" b="b"/>
              <a:pathLst>
                <a:path w="1" h="72" extrusionOk="0">
                  <a:moveTo>
                    <a:pt x="0" y="72"/>
                  </a:moveTo>
                  <a:cubicBezTo>
                    <a:pt x="0" y="0"/>
                    <a:pt x="0" y="60"/>
                    <a:pt x="0" y="7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2540;p38">
              <a:extLst>
                <a:ext uri="{FF2B5EF4-FFF2-40B4-BE49-F238E27FC236}">
                  <a16:creationId xmlns:a16="http://schemas.microsoft.com/office/drawing/2014/main" id="{3CC077F4-82AE-BEB4-7369-D61164DD86B4}"/>
                </a:ext>
              </a:extLst>
            </p:cNvPr>
            <p:cNvSpPr/>
            <p:nvPr/>
          </p:nvSpPr>
          <p:spPr>
            <a:xfrm>
              <a:off x="6192125" y="2564425"/>
              <a:ext cx="450" cy="500"/>
            </a:xfrm>
            <a:custGeom>
              <a:avLst/>
              <a:gdLst/>
              <a:ahLst/>
              <a:cxnLst/>
              <a:rect l="l" t="t" r="r" b="b"/>
              <a:pathLst>
                <a:path w="18" h="20" extrusionOk="0">
                  <a:moveTo>
                    <a:pt x="1" y="1"/>
                  </a:moveTo>
                  <a:cubicBezTo>
                    <a:pt x="1" y="8"/>
                    <a:pt x="14" y="20"/>
                    <a:pt x="16" y="20"/>
                  </a:cubicBezTo>
                  <a:cubicBezTo>
                    <a:pt x="18" y="20"/>
                    <a:pt x="15" y="15"/>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2541;p38">
              <a:extLst>
                <a:ext uri="{FF2B5EF4-FFF2-40B4-BE49-F238E27FC236}">
                  <a16:creationId xmlns:a16="http://schemas.microsoft.com/office/drawing/2014/main" id="{EAC68E82-1F87-ED3D-A9FF-84409E966149}"/>
                </a:ext>
              </a:extLst>
            </p:cNvPr>
            <p:cNvSpPr/>
            <p:nvPr/>
          </p:nvSpPr>
          <p:spPr>
            <a:xfrm>
              <a:off x="6192125" y="2564425"/>
              <a:ext cx="400" cy="775"/>
            </a:xfrm>
            <a:custGeom>
              <a:avLst/>
              <a:gdLst/>
              <a:ahLst/>
              <a:cxnLst/>
              <a:rect l="l" t="t" r="r" b="b"/>
              <a:pathLst>
                <a:path w="16" h="31" extrusionOk="0">
                  <a:moveTo>
                    <a:pt x="1" y="1"/>
                  </a:moveTo>
                  <a:lnTo>
                    <a:pt x="1" y="1"/>
                  </a:lnTo>
                  <a:cubicBezTo>
                    <a:pt x="9" y="23"/>
                    <a:pt x="13" y="30"/>
                    <a:pt x="14" y="30"/>
                  </a:cubicBezTo>
                  <a:cubicBezTo>
                    <a:pt x="16" y="30"/>
                    <a:pt x="8" y="8"/>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2542;p38">
              <a:extLst>
                <a:ext uri="{FF2B5EF4-FFF2-40B4-BE49-F238E27FC236}">
                  <a16:creationId xmlns:a16="http://schemas.microsoft.com/office/drawing/2014/main" id="{20A39D7E-D87D-CD9E-D8F4-768C3E7A646E}"/>
                </a:ext>
              </a:extLst>
            </p:cNvPr>
            <p:cNvSpPr/>
            <p:nvPr/>
          </p:nvSpPr>
          <p:spPr>
            <a:xfrm>
              <a:off x="6190700" y="2561975"/>
              <a:ext cx="275" cy="200"/>
            </a:xfrm>
            <a:custGeom>
              <a:avLst/>
              <a:gdLst/>
              <a:ahLst/>
              <a:cxnLst/>
              <a:rect l="l" t="t" r="r" b="b"/>
              <a:pathLst>
                <a:path w="11" h="8" extrusionOk="0">
                  <a:moveTo>
                    <a:pt x="4" y="0"/>
                  </a:moveTo>
                  <a:cubicBezTo>
                    <a:pt x="0" y="0"/>
                    <a:pt x="0" y="7"/>
                    <a:pt x="4" y="7"/>
                  </a:cubicBezTo>
                  <a:cubicBezTo>
                    <a:pt x="6" y="7"/>
                    <a:pt x="8" y="6"/>
                    <a:pt x="10" y="4"/>
                  </a:cubicBezTo>
                  <a:cubicBezTo>
                    <a:pt x="8" y="1"/>
                    <a:pt x="6" y="0"/>
                    <a:pt x="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2543;p38">
              <a:extLst>
                <a:ext uri="{FF2B5EF4-FFF2-40B4-BE49-F238E27FC236}">
                  <a16:creationId xmlns:a16="http://schemas.microsoft.com/office/drawing/2014/main" id="{400A1936-FDD0-0237-27EF-AACC67C2BCD5}"/>
                </a:ext>
              </a:extLst>
            </p:cNvPr>
            <p:cNvSpPr/>
            <p:nvPr/>
          </p:nvSpPr>
          <p:spPr>
            <a:xfrm>
              <a:off x="6189750" y="2561150"/>
              <a:ext cx="625" cy="925"/>
            </a:xfrm>
            <a:custGeom>
              <a:avLst/>
              <a:gdLst/>
              <a:ahLst/>
              <a:cxnLst/>
              <a:rect l="l" t="t" r="r" b="b"/>
              <a:pathLst>
                <a:path w="25" h="37" extrusionOk="0">
                  <a:moveTo>
                    <a:pt x="24" y="37"/>
                  </a:moveTo>
                  <a:cubicBezTo>
                    <a:pt x="24" y="37"/>
                    <a:pt x="0" y="1"/>
                    <a:pt x="24" y="37"/>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2544;p38">
              <a:extLst>
                <a:ext uri="{FF2B5EF4-FFF2-40B4-BE49-F238E27FC236}">
                  <a16:creationId xmlns:a16="http://schemas.microsoft.com/office/drawing/2014/main" id="{F9AA2391-D876-CB07-CF74-6FBE41ECF9E4}"/>
                </a:ext>
              </a:extLst>
            </p:cNvPr>
            <p:cNvSpPr/>
            <p:nvPr/>
          </p:nvSpPr>
          <p:spPr>
            <a:xfrm>
              <a:off x="6190350" y="2563250"/>
              <a:ext cx="25" cy="325"/>
            </a:xfrm>
            <a:custGeom>
              <a:avLst/>
              <a:gdLst/>
              <a:ahLst/>
              <a:cxnLst/>
              <a:rect l="l" t="t" r="r" b="b"/>
              <a:pathLst>
                <a:path w="1" h="13" extrusionOk="0">
                  <a:moveTo>
                    <a:pt x="0" y="0"/>
                  </a:moveTo>
                  <a:cubicBezTo>
                    <a:pt x="0" y="0"/>
                    <a:pt x="0" y="0"/>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2545;p38">
              <a:extLst>
                <a:ext uri="{FF2B5EF4-FFF2-40B4-BE49-F238E27FC236}">
                  <a16:creationId xmlns:a16="http://schemas.microsoft.com/office/drawing/2014/main" id="{04E513D3-443D-AF0D-E3BE-2AD3DF097733}"/>
                </a:ext>
              </a:extLst>
            </p:cNvPr>
            <p:cNvSpPr/>
            <p:nvPr/>
          </p:nvSpPr>
          <p:spPr>
            <a:xfrm>
              <a:off x="6190350" y="2562950"/>
              <a:ext cx="25" cy="925"/>
            </a:xfrm>
            <a:custGeom>
              <a:avLst/>
              <a:gdLst/>
              <a:ahLst/>
              <a:cxnLst/>
              <a:rect l="l" t="t" r="r" b="b"/>
              <a:pathLst>
                <a:path w="1" h="37" extrusionOk="0">
                  <a:moveTo>
                    <a:pt x="0" y="0"/>
                  </a:moveTo>
                  <a:cubicBezTo>
                    <a:pt x="0" y="36"/>
                    <a:pt x="0" y="24"/>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2546;p38">
              <a:extLst>
                <a:ext uri="{FF2B5EF4-FFF2-40B4-BE49-F238E27FC236}">
                  <a16:creationId xmlns:a16="http://schemas.microsoft.com/office/drawing/2014/main" id="{B4A25E83-8168-8E90-69E9-D0B0F3AC58A8}"/>
                </a:ext>
              </a:extLst>
            </p:cNvPr>
            <p:cNvSpPr/>
            <p:nvPr/>
          </p:nvSpPr>
          <p:spPr>
            <a:xfrm>
              <a:off x="6190650" y="2562875"/>
              <a:ext cx="575" cy="1000"/>
            </a:xfrm>
            <a:custGeom>
              <a:avLst/>
              <a:gdLst/>
              <a:ahLst/>
              <a:cxnLst/>
              <a:rect l="l" t="t" r="r" b="b"/>
              <a:pathLst>
                <a:path w="23" h="40" extrusionOk="0">
                  <a:moveTo>
                    <a:pt x="5" y="1"/>
                  </a:moveTo>
                  <a:cubicBezTo>
                    <a:pt x="4" y="1"/>
                    <a:pt x="2" y="2"/>
                    <a:pt x="0" y="3"/>
                  </a:cubicBezTo>
                  <a:cubicBezTo>
                    <a:pt x="0" y="15"/>
                    <a:pt x="12" y="15"/>
                    <a:pt x="12" y="39"/>
                  </a:cubicBezTo>
                  <a:cubicBezTo>
                    <a:pt x="22" y="29"/>
                    <a:pt x="15" y="1"/>
                    <a:pt x="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2547;p38">
              <a:extLst>
                <a:ext uri="{FF2B5EF4-FFF2-40B4-BE49-F238E27FC236}">
                  <a16:creationId xmlns:a16="http://schemas.microsoft.com/office/drawing/2014/main" id="{0698D4D3-FA2B-9E50-9312-31CED6DCE8B4}"/>
                </a:ext>
              </a:extLst>
            </p:cNvPr>
            <p:cNvSpPr/>
            <p:nvPr/>
          </p:nvSpPr>
          <p:spPr>
            <a:xfrm>
              <a:off x="6192425" y="2565825"/>
              <a:ext cx="525" cy="200"/>
            </a:xfrm>
            <a:custGeom>
              <a:avLst/>
              <a:gdLst/>
              <a:ahLst/>
              <a:cxnLst/>
              <a:rect l="l" t="t" r="r" b="b"/>
              <a:pathLst>
                <a:path w="21" h="8" extrusionOk="0">
                  <a:moveTo>
                    <a:pt x="4" y="1"/>
                  </a:moveTo>
                  <a:cubicBezTo>
                    <a:pt x="2" y="1"/>
                    <a:pt x="1" y="2"/>
                    <a:pt x="1" y="4"/>
                  </a:cubicBezTo>
                  <a:cubicBezTo>
                    <a:pt x="8" y="7"/>
                    <a:pt x="13" y="8"/>
                    <a:pt x="15" y="8"/>
                  </a:cubicBezTo>
                  <a:cubicBezTo>
                    <a:pt x="21" y="8"/>
                    <a:pt x="10" y="1"/>
                    <a:pt x="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2548;p38">
              <a:extLst>
                <a:ext uri="{FF2B5EF4-FFF2-40B4-BE49-F238E27FC236}">
                  <a16:creationId xmlns:a16="http://schemas.microsoft.com/office/drawing/2014/main" id="{353D190D-4D92-EEC0-9F3B-1478AE902483}"/>
                </a:ext>
              </a:extLst>
            </p:cNvPr>
            <p:cNvSpPr/>
            <p:nvPr/>
          </p:nvSpPr>
          <p:spPr>
            <a:xfrm>
              <a:off x="6188625" y="2562275"/>
              <a:ext cx="875" cy="800"/>
            </a:xfrm>
            <a:custGeom>
              <a:avLst/>
              <a:gdLst/>
              <a:ahLst/>
              <a:cxnLst/>
              <a:rect l="l" t="t" r="r" b="b"/>
              <a:pathLst>
                <a:path w="35" h="32" extrusionOk="0">
                  <a:moveTo>
                    <a:pt x="2" y="0"/>
                  </a:moveTo>
                  <a:cubicBezTo>
                    <a:pt x="0" y="0"/>
                    <a:pt x="5" y="7"/>
                    <a:pt x="22" y="27"/>
                  </a:cubicBezTo>
                  <a:cubicBezTo>
                    <a:pt x="26" y="30"/>
                    <a:pt x="28" y="31"/>
                    <a:pt x="29" y="31"/>
                  </a:cubicBezTo>
                  <a:cubicBezTo>
                    <a:pt x="35" y="31"/>
                    <a:pt x="5" y="0"/>
                    <a:pt x="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2549;p38">
              <a:extLst>
                <a:ext uri="{FF2B5EF4-FFF2-40B4-BE49-F238E27FC236}">
                  <a16:creationId xmlns:a16="http://schemas.microsoft.com/office/drawing/2014/main" id="{34AE6E2C-53DD-FE82-20B2-69DFBA845CA7}"/>
                </a:ext>
              </a:extLst>
            </p:cNvPr>
            <p:cNvSpPr/>
            <p:nvPr/>
          </p:nvSpPr>
          <p:spPr>
            <a:xfrm>
              <a:off x="6189150" y="2563250"/>
              <a:ext cx="25" cy="625"/>
            </a:xfrm>
            <a:custGeom>
              <a:avLst/>
              <a:gdLst/>
              <a:ahLst/>
              <a:cxnLst/>
              <a:rect l="l" t="t" r="r" b="b"/>
              <a:pathLst>
                <a:path w="1" h="25" extrusionOk="0">
                  <a:moveTo>
                    <a:pt x="1" y="0"/>
                  </a:moveTo>
                  <a:lnTo>
                    <a:pt x="1" y="24"/>
                  </a:lnTo>
                  <a:cubicBezTo>
                    <a:pt x="1" y="24"/>
                    <a:pt x="1" y="12"/>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2550;p38">
              <a:extLst>
                <a:ext uri="{FF2B5EF4-FFF2-40B4-BE49-F238E27FC236}">
                  <a16:creationId xmlns:a16="http://schemas.microsoft.com/office/drawing/2014/main" id="{09C245AF-AB56-9BB8-8D3C-29B2BC2592E5}"/>
                </a:ext>
              </a:extLst>
            </p:cNvPr>
            <p:cNvSpPr/>
            <p:nvPr/>
          </p:nvSpPr>
          <p:spPr>
            <a:xfrm>
              <a:off x="6190650" y="2563550"/>
              <a:ext cx="25" cy="1500"/>
            </a:xfrm>
            <a:custGeom>
              <a:avLst/>
              <a:gdLst/>
              <a:ahLst/>
              <a:cxnLst/>
              <a:rect l="l" t="t" r="r" b="b"/>
              <a:pathLst>
                <a:path w="1" h="60" extrusionOk="0">
                  <a:moveTo>
                    <a:pt x="0" y="60"/>
                  </a:moveTo>
                  <a:cubicBezTo>
                    <a:pt x="0" y="0"/>
                    <a:pt x="0" y="24"/>
                    <a:pt x="0" y="6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2551;p38">
              <a:extLst>
                <a:ext uri="{FF2B5EF4-FFF2-40B4-BE49-F238E27FC236}">
                  <a16:creationId xmlns:a16="http://schemas.microsoft.com/office/drawing/2014/main" id="{3587D9B4-B7EB-70F7-FB9F-C4486502D371}"/>
                </a:ext>
              </a:extLst>
            </p:cNvPr>
            <p:cNvSpPr/>
            <p:nvPr/>
          </p:nvSpPr>
          <p:spPr>
            <a:xfrm>
              <a:off x="6187975" y="2562650"/>
              <a:ext cx="25" cy="325"/>
            </a:xfrm>
            <a:custGeom>
              <a:avLst/>
              <a:gdLst/>
              <a:ahLst/>
              <a:cxnLst/>
              <a:rect l="l" t="t" r="r" b="b"/>
              <a:pathLst>
                <a:path w="1" h="13" extrusionOk="0">
                  <a:moveTo>
                    <a:pt x="0" y="0"/>
                  </a:moveTo>
                  <a:cubicBezTo>
                    <a:pt x="0" y="0"/>
                    <a:pt x="0" y="12"/>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2552;p38">
              <a:extLst>
                <a:ext uri="{FF2B5EF4-FFF2-40B4-BE49-F238E27FC236}">
                  <a16:creationId xmlns:a16="http://schemas.microsoft.com/office/drawing/2014/main" id="{0F90714B-58AC-1F7E-9087-44D433B5DA9F}"/>
                </a:ext>
              </a:extLst>
            </p:cNvPr>
            <p:cNvSpPr/>
            <p:nvPr/>
          </p:nvSpPr>
          <p:spPr>
            <a:xfrm>
              <a:off x="6187825" y="2561625"/>
              <a:ext cx="175" cy="1050"/>
            </a:xfrm>
            <a:custGeom>
              <a:avLst/>
              <a:gdLst/>
              <a:ahLst/>
              <a:cxnLst/>
              <a:rect l="l" t="t" r="r" b="b"/>
              <a:pathLst>
                <a:path w="7" h="42" extrusionOk="0">
                  <a:moveTo>
                    <a:pt x="1" y="1"/>
                  </a:moveTo>
                  <a:cubicBezTo>
                    <a:pt x="1" y="1"/>
                    <a:pt x="1" y="6"/>
                    <a:pt x="4" y="21"/>
                  </a:cubicBezTo>
                  <a:lnTo>
                    <a:pt x="4" y="21"/>
                  </a:lnTo>
                  <a:cubicBezTo>
                    <a:pt x="3" y="10"/>
                    <a:pt x="1" y="1"/>
                    <a:pt x="1" y="1"/>
                  </a:cubicBezTo>
                  <a:close/>
                  <a:moveTo>
                    <a:pt x="4" y="21"/>
                  </a:moveTo>
                  <a:cubicBezTo>
                    <a:pt x="5" y="28"/>
                    <a:pt x="6" y="35"/>
                    <a:pt x="6" y="41"/>
                  </a:cubicBezTo>
                  <a:cubicBezTo>
                    <a:pt x="6" y="41"/>
                    <a:pt x="6" y="41"/>
                    <a:pt x="6" y="29"/>
                  </a:cubicBezTo>
                  <a:cubicBezTo>
                    <a:pt x="5" y="26"/>
                    <a:pt x="5" y="23"/>
                    <a:pt x="4" y="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2553;p38">
              <a:extLst>
                <a:ext uri="{FF2B5EF4-FFF2-40B4-BE49-F238E27FC236}">
                  <a16:creationId xmlns:a16="http://schemas.microsoft.com/office/drawing/2014/main" id="{2F141332-F34C-F7EA-4DFF-820F81906E58}"/>
                </a:ext>
              </a:extLst>
            </p:cNvPr>
            <p:cNvSpPr/>
            <p:nvPr/>
          </p:nvSpPr>
          <p:spPr>
            <a:xfrm>
              <a:off x="6186975" y="2561575"/>
              <a:ext cx="425" cy="1100"/>
            </a:xfrm>
            <a:custGeom>
              <a:avLst/>
              <a:gdLst/>
              <a:ahLst/>
              <a:cxnLst/>
              <a:rect l="l" t="t" r="r" b="b"/>
              <a:pathLst>
                <a:path w="17" h="44" extrusionOk="0">
                  <a:moveTo>
                    <a:pt x="5" y="0"/>
                  </a:moveTo>
                  <a:cubicBezTo>
                    <a:pt x="0" y="0"/>
                    <a:pt x="2" y="29"/>
                    <a:pt x="16" y="43"/>
                  </a:cubicBezTo>
                  <a:cubicBezTo>
                    <a:pt x="12" y="11"/>
                    <a:pt x="7" y="0"/>
                    <a:pt x="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2554;p38">
              <a:extLst>
                <a:ext uri="{FF2B5EF4-FFF2-40B4-BE49-F238E27FC236}">
                  <a16:creationId xmlns:a16="http://schemas.microsoft.com/office/drawing/2014/main" id="{D0F5B9BF-1255-F9DA-8CDC-63001F372B09}"/>
                </a:ext>
              </a:extLst>
            </p:cNvPr>
            <p:cNvSpPr/>
            <p:nvPr/>
          </p:nvSpPr>
          <p:spPr>
            <a:xfrm>
              <a:off x="6188275" y="2562975"/>
              <a:ext cx="300" cy="900"/>
            </a:xfrm>
            <a:custGeom>
              <a:avLst/>
              <a:gdLst/>
              <a:ahLst/>
              <a:cxnLst/>
              <a:rect l="l" t="t" r="r" b="b"/>
              <a:pathLst>
                <a:path w="12" h="36" extrusionOk="0">
                  <a:moveTo>
                    <a:pt x="1" y="0"/>
                  </a:moveTo>
                  <a:cubicBezTo>
                    <a:pt x="1" y="0"/>
                    <a:pt x="3" y="9"/>
                    <a:pt x="12" y="35"/>
                  </a:cubicBezTo>
                  <a:cubicBezTo>
                    <a:pt x="12" y="27"/>
                    <a:pt x="2"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2555;p38">
              <a:extLst>
                <a:ext uri="{FF2B5EF4-FFF2-40B4-BE49-F238E27FC236}">
                  <a16:creationId xmlns:a16="http://schemas.microsoft.com/office/drawing/2014/main" id="{9B08A1B2-B121-41F4-72A0-C4FC80C7889D}"/>
                </a:ext>
              </a:extLst>
            </p:cNvPr>
            <p:cNvSpPr/>
            <p:nvPr/>
          </p:nvSpPr>
          <p:spPr>
            <a:xfrm>
              <a:off x="6187975" y="2563850"/>
              <a:ext cx="600" cy="25"/>
            </a:xfrm>
            <a:custGeom>
              <a:avLst/>
              <a:gdLst/>
              <a:ahLst/>
              <a:cxnLst/>
              <a:rect l="l" t="t" r="r" b="b"/>
              <a:pathLst>
                <a:path w="24" h="1" extrusionOk="0">
                  <a:moveTo>
                    <a:pt x="24" y="0"/>
                  </a:moveTo>
                  <a:cubicBezTo>
                    <a:pt x="24" y="0"/>
                    <a:pt x="0"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2556;p38">
              <a:extLst>
                <a:ext uri="{FF2B5EF4-FFF2-40B4-BE49-F238E27FC236}">
                  <a16:creationId xmlns:a16="http://schemas.microsoft.com/office/drawing/2014/main" id="{272E1915-0424-90F9-2EBF-D0D4308C31A5}"/>
                </a:ext>
              </a:extLst>
            </p:cNvPr>
            <p:cNvSpPr/>
            <p:nvPr/>
          </p:nvSpPr>
          <p:spPr>
            <a:xfrm>
              <a:off x="6189750" y="2564425"/>
              <a:ext cx="325" cy="1525"/>
            </a:xfrm>
            <a:custGeom>
              <a:avLst/>
              <a:gdLst/>
              <a:ahLst/>
              <a:cxnLst/>
              <a:rect l="l" t="t" r="r" b="b"/>
              <a:pathLst>
                <a:path w="13" h="61" extrusionOk="0">
                  <a:moveTo>
                    <a:pt x="0" y="1"/>
                  </a:moveTo>
                  <a:cubicBezTo>
                    <a:pt x="0" y="13"/>
                    <a:pt x="0" y="37"/>
                    <a:pt x="12" y="60"/>
                  </a:cubicBezTo>
                  <a:cubicBezTo>
                    <a:pt x="12" y="37"/>
                    <a:pt x="0" y="25"/>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2557;p38">
              <a:extLst>
                <a:ext uri="{FF2B5EF4-FFF2-40B4-BE49-F238E27FC236}">
                  <a16:creationId xmlns:a16="http://schemas.microsoft.com/office/drawing/2014/main" id="{D202D4C2-C700-0EA5-F935-59D04030116C}"/>
                </a:ext>
              </a:extLst>
            </p:cNvPr>
            <p:cNvSpPr/>
            <p:nvPr/>
          </p:nvSpPr>
          <p:spPr>
            <a:xfrm>
              <a:off x="6189150" y="2564125"/>
              <a:ext cx="25" cy="1225"/>
            </a:xfrm>
            <a:custGeom>
              <a:avLst/>
              <a:gdLst/>
              <a:ahLst/>
              <a:cxnLst/>
              <a:rect l="l" t="t" r="r" b="b"/>
              <a:pathLst>
                <a:path w="1" h="49" extrusionOk="0">
                  <a:moveTo>
                    <a:pt x="1" y="1"/>
                  </a:moveTo>
                  <a:cubicBezTo>
                    <a:pt x="1" y="49"/>
                    <a:pt x="1" y="25"/>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2558;p38">
              <a:extLst>
                <a:ext uri="{FF2B5EF4-FFF2-40B4-BE49-F238E27FC236}">
                  <a16:creationId xmlns:a16="http://schemas.microsoft.com/office/drawing/2014/main" id="{E9D1AC0F-7954-99A9-32CC-245E8BF37DEE}"/>
                </a:ext>
              </a:extLst>
            </p:cNvPr>
            <p:cNvSpPr/>
            <p:nvPr/>
          </p:nvSpPr>
          <p:spPr>
            <a:xfrm>
              <a:off x="6187375" y="2563925"/>
              <a:ext cx="425" cy="300"/>
            </a:xfrm>
            <a:custGeom>
              <a:avLst/>
              <a:gdLst/>
              <a:ahLst/>
              <a:cxnLst/>
              <a:rect l="l" t="t" r="r" b="b"/>
              <a:pathLst>
                <a:path w="17" h="12" extrusionOk="0">
                  <a:moveTo>
                    <a:pt x="12" y="1"/>
                  </a:moveTo>
                  <a:cubicBezTo>
                    <a:pt x="10" y="1"/>
                    <a:pt x="6" y="3"/>
                    <a:pt x="0" y="9"/>
                  </a:cubicBezTo>
                  <a:cubicBezTo>
                    <a:pt x="2" y="11"/>
                    <a:pt x="4" y="11"/>
                    <a:pt x="5" y="11"/>
                  </a:cubicBezTo>
                  <a:cubicBezTo>
                    <a:pt x="12" y="11"/>
                    <a:pt x="17"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2559;p38">
              <a:extLst>
                <a:ext uri="{FF2B5EF4-FFF2-40B4-BE49-F238E27FC236}">
                  <a16:creationId xmlns:a16="http://schemas.microsoft.com/office/drawing/2014/main" id="{0C3E8A09-C654-B14F-4F33-E2FC3C6A1DF4}"/>
                </a:ext>
              </a:extLst>
            </p:cNvPr>
            <p:cNvSpPr/>
            <p:nvPr/>
          </p:nvSpPr>
          <p:spPr>
            <a:xfrm>
              <a:off x="6187675" y="2563850"/>
              <a:ext cx="325" cy="600"/>
            </a:xfrm>
            <a:custGeom>
              <a:avLst/>
              <a:gdLst/>
              <a:ahLst/>
              <a:cxnLst/>
              <a:rect l="l" t="t" r="r" b="b"/>
              <a:pathLst>
                <a:path w="13" h="24" extrusionOk="0">
                  <a:moveTo>
                    <a:pt x="0" y="24"/>
                  </a:moveTo>
                  <a:cubicBezTo>
                    <a:pt x="12" y="0"/>
                    <a:pt x="0" y="24"/>
                    <a:pt x="0"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2560;p38">
              <a:extLst>
                <a:ext uri="{FF2B5EF4-FFF2-40B4-BE49-F238E27FC236}">
                  <a16:creationId xmlns:a16="http://schemas.microsoft.com/office/drawing/2014/main" id="{CB2A626B-CE35-9780-1344-9C17A95393A1}"/>
                </a:ext>
              </a:extLst>
            </p:cNvPr>
            <p:cNvSpPr/>
            <p:nvPr/>
          </p:nvSpPr>
          <p:spPr>
            <a:xfrm>
              <a:off x="6186475" y="2563550"/>
              <a:ext cx="325" cy="600"/>
            </a:xfrm>
            <a:custGeom>
              <a:avLst/>
              <a:gdLst/>
              <a:ahLst/>
              <a:cxnLst/>
              <a:rect l="l" t="t" r="r" b="b"/>
              <a:pathLst>
                <a:path w="13" h="24" extrusionOk="0">
                  <a:moveTo>
                    <a:pt x="1" y="0"/>
                  </a:moveTo>
                  <a:cubicBezTo>
                    <a:pt x="1" y="0"/>
                    <a:pt x="12" y="12"/>
                    <a:pt x="12" y="24"/>
                  </a:cubicBezTo>
                  <a:cubicBezTo>
                    <a:pt x="12" y="12"/>
                    <a:pt x="12" y="12"/>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2561;p38">
              <a:extLst>
                <a:ext uri="{FF2B5EF4-FFF2-40B4-BE49-F238E27FC236}">
                  <a16:creationId xmlns:a16="http://schemas.microsoft.com/office/drawing/2014/main" id="{F146AF50-6D81-8D3F-34B8-C102E8E8A113}"/>
                </a:ext>
              </a:extLst>
            </p:cNvPr>
            <p:cNvSpPr/>
            <p:nvPr/>
          </p:nvSpPr>
          <p:spPr>
            <a:xfrm>
              <a:off x="6187975" y="2563550"/>
              <a:ext cx="25" cy="325"/>
            </a:xfrm>
            <a:custGeom>
              <a:avLst/>
              <a:gdLst/>
              <a:ahLst/>
              <a:cxnLst/>
              <a:rect l="l" t="t" r="r" b="b"/>
              <a:pathLst>
                <a:path w="1" h="13" extrusionOk="0">
                  <a:moveTo>
                    <a:pt x="0" y="0"/>
                  </a:moveTo>
                  <a:cubicBezTo>
                    <a:pt x="0" y="0"/>
                    <a:pt x="0" y="0"/>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2562;p38">
              <a:extLst>
                <a:ext uri="{FF2B5EF4-FFF2-40B4-BE49-F238E27FC236}">
                  <a16:creationId xmlns:a16="http://schemas.microsoft.com/office/drawing/2014/main" id="{FD6BF56E-ABE7-D95E-B76E-3195CBDE261E}"/>
                </a:ext>
              </a:extLst>
            </p:cNvPr>
            <p:cNvSpPr/>
            <p:nvPr/>
          </p:nvSpPr>
          <p:spPr>
            <a:xfrm>
              <a:off x="6187975" y="2563250"/>
              <a:ext cx="25" cy="900"/>
            </a:xfrm>
            <a:custGeom>
              <a:avLst/>
              <a:gdLst/>
              <a:ahLst/>
              <a:cxnLst/>
              <a:rect l="l" t="t" r="r" b="b"/>
              <a:pathLst>
                <a:path w="1" h="36" extrusionOk="0">
                  <a:moveTo>
                    <a:pt x="0" y="36"/>
                  </a:moveTo>
                  <a:cubicBezTo>
                    <a:pt x="0" y="24"/>
                    <a:pt x="0" y="0"/>
                    <a:pt x="0" y="3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2563;p38">
              <a:extLst>
                <a:ext uri="{FF2B5EF4-FFF2-40B4-BE49-F238E27FC236}">
                  <a16:creationId xmlns:a16="http://schemas.microsoft.com/office/drawing/2014/main" id="{5D016C6B-FF4E-67D5-E0D3-CA3AC6369353}"/>
                </a:ext>
              </a:extLst>
            </p:cNvPr>
            <p:cNvSpPr/>
            <p:nvPr/>
          </p:nvSpPr>
          <p:spPr>
            <a:xfrm>
              <a:off x="6185875" y="2564725"/>
              <a:ext cx="925" cy="2125"/>
            </a:xfrm>
            <a:custGeom>
              <a:avLst/>
              <a:gdLst/>
              <a:ahLst/>
              <a:cxnLst/>
              <a:rect l="l" t="t" r="r" b="b"/>
              <a:pathLst>
                <a:path w="37" h="85" extrusionOk="0">
                  <a:moveTo>
                    <a:pt x="13" y="1"/>
                  </a:moveTo>
                  <a:lnTo>
                    <a:pt x="13" y="1"/>
                  </a:lnTo>
                  <a:cubicBezTo>
                    <a:pt x="1" y="36"/>
                    <a:pt x="13" y="60"/>
                    <a:pt x="36" y="84"/>
                  </a:cubicBezTo>
                  <a:cubicBezTo>
                    <a:pt x="25" y="60"/>
                    <a:pt x="25" y="36"/>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2564;p38">
              <a:extLst>
                <a:ext uri="{FF2B5EF4-FFF2-40B4-BE49-F238E27FC236}">
                  <a16:creationId xmlns:a16="http://schemas.microsoft.com/office/drawing/2014/main" id="{14960786-BEAE-BFCA-61E6-8ABCEF77F66F}"/>
                </a:ext>
              </a:extLst>
            </p:cNvPr>
            <p:cNvSpPr/>
            <p:nvPr/>
          </p:nvSpPr>
          <p:spPr>
            <a:xfrm>
              <a:off x="6186175" y="2567100"/>
              <a:ext cx="925" cy="2425"/>
            </a:xfrm>
            <a:custGeom>
              <a:avLst/>
              <a:gdLst/>
              <a:ahLst/>
              <a:cxnLst/>
              <a:rect l="l" t="t" r="r" b="b"/>
              <a:pathLst>
                <a:path w="37" h="97" extrusionOk="0">
                  <a:moveTo>
                    <a:pt x="24" y="1"/>
                  </a:moveTo>
                  <a:cubicBezTo>
                    <a:pt x="13" y="13"/>
                    <a:pt x="1" y="37"/>
                    <a:pt x="24" y="84"/>
                  </a:cubicBezTo>
                  <a:cubicBezTo>
                    <a:pt x="24" y="74"/>
                    <a:pt x="24" y="68"/>
                    <a:pt x="25" y="68"/>
                  </a:cubicBezTo>
                  <a:cubicBezTo>
                    <a:pt x="26" y="68"/>
                    <a:pt x="27" y="70"/>
                    <a:pt x="29" y="75"/>
                  </a:cubicBezTo>
                  <a:lnTo>
                    <a:pt x="29" y="75"/>
                  </a:lnTo>
                  <a:cubicBezTo>
                    <a:pt x="24" y="54"/>
                    <a:pt x="24" y="27"/>
                    <a:pt x="24" y="1"/>
                  </a:cubicBezTo>
                  <a:close/>
                  <a:moveTo>
                    <a:pt x="29" y="75"/>
                  </a:moveTo>
                  <a:cubicBezTo>
                    <a:pt x="31" y="83"/>
                    <a:pt x="33" y="90"/>
                    <a:pt x="36" y="96"/>
                  </a:cubicBezTo>
                  <a:cubicBezTo>
                    <a:pt x="33" y="87"/>
                    <a:pt x="31" y="80"/>
                    <a:pt x="29" y="7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2565;p38">
              <a:extLst>
                <a:ext uri="{FF2B5EF4-FFF2-40B4-BE49-F238E27FC236}">
                  <a16:creationId xmlns:a16="http://schemas.microsoft.com/office/drawing/2014/main" id="{4CD6A2DB-F4A7-CAF4-9829-200609B146D6}"/>
                </a:ext>
              </a:extLst>
            </p:cNvPr>
            <p:cNvSpPr/>
            <p:nvPr/>
          </p:nvSpPr>
          <p:spPr>
            <a:xfrm>
              <a:off x="6186775" y="2566825"/>
              <a:ext cx="25" cy="600"/>
            </a:xfrm>
            <a:custGeom>
              <a:avLst/>
              <a:gdLst/>
              <a:ahLst/>
              <a:cxnLst/>
              <a:rect l="l" t="t" r="r" b="b"/>
              <a:pathLst>
                <a:path w="1" h="24" extrusionOk="0">
                  <a:moveTo>
                    <a:pt x="0" y="12"/>
                  </a:moveTo>
                  <a:cubicBezTo>
                    <a:pt x="0" y="24"/>
                    <a:pt x="0" y="24"/>
                    <a:pt x="0" y="12"/>
                  </a:cubicBezTo>
                  <a:cubicBezTo>
                    <a:pt x="0" y="0"/>
                    <a:pt x="0" y="12"/>
                    <a:pt x="0" y="12"/>
                  </a:cubicBezTo>
                  <a:cubicBezTo>
                    <a:pt x="0" y="12"/>
                    <a:pt x="0" y="12"/>
                    <a:pt x="0" y="0"/>
                  </a:cubicBezTo>
                  <a:cubicBezTo>
                    <a:pt x="0" y="12"/>
                    <a:pt x="0" y="12"/>
                    <a:pt x="0" y="12"/>
                  </a:cubicBezTo>
                  <a:cubicBezTo>
                    <a:pt x="0" y="12"/>
                    <a:pt x="0" y="12"/>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2566;p38">
              <a:extLst>
                <a:ext uri="{FF2B5EF4-FFF2-40B4-BE49-F238E27FC236}">
                  <a16:creationId xmlns:a16="http://schemas.microsoft.com/office/drawing/2014/main" id="{D605111E-9241-2A2F-F369-F4CD6794AE0C}"/>
                </a:ext>
              </a:extLst>
            </p:cNvPr>
            <p:cNvSpPr/>
            <p:nvPr/>
          </p:nvSpPr>
          <p:spPr>
            <a:xfrm>
              <a:off x="6186050" y="2564050"/>
              <a:ext cx="500" cy="700"/>
            </a:xfrm>
            <a:custGeom>
              <a:avLst/>
              <a:gdLst/>
              <a:ahLst/>
              <a:cxnLst/>
              <a:rect l="l" t="t" r="r" b="b"/>
              <a:pathLst>
                <a:path w="20" h="28" extrusionOk="0">
                  <a:moveTo>
                    <a:pt x="8" y="0"/>
                  </a:moveTo>
                  <a:lnTo>
                    <a:pt x="8" y="0"/>
                  </a:lnTo>
                  <a:cubicBezTo>
                    <a:pt x="4" y="0"/>
                    <a:pt x="1" y="8"/>
                    <a:pt x="6" y="28"/>
                  </a:cubicBezTo>
                  <a:cubicBezTo>
                    <a:pt x="19" y="14"/>
                    <a:pt x="13" y="0"/>
                    <a:pt x="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2567;p38">
              <a:extLst>
                <a:ext uri="{FF2B5EF4-FFF2-40B4-BE49-F238E27FC236}">
                  <a16:creationId xmlns:a16="http://schemas.microsoft.com/office/drawing/2014/main" id="{B0AD1838-C474-A7A3-AD2A-1FCCD3315EC3}"/>
                </a:ext>
              </a:extLst>
            </p:cNvPr>
            <p:cNvSpPr/>
            <p:nvPr/>
          </p:nvSpPr>
          <p:spPr>
            <a:xfrm>
              <a:off x="6186675" y="2564125"/>
              <a:ext cx="1325" cy="2425"/>
            </a:xfrm>
            <a:custGeom>
              <a:avLst/>
              <a:gdLst/>
              <a:ahLst/>
              <a:cxnLst/>
              <a:rect l="l" t="t" r="r" b="b"/>
              <a:pathLst>
                <a:path w="53" h="97" extrusionOk="0">
                  <a:moveTo>
                    <a:pt x="16" y="1"/>
                  </a:moveTo>
                  <a:cubicBezTo>
                    <a:pt x="16" y="1"/>
                    <a:pt x="16" y="13"/>
                    <a:pt x="16" y="13"/>
                  </a:cubicBezTo>
                  <a:cubicBezTo>
                    <a:pt x="16" y="18"/>
                    <a:pt x="15" y="19"/>
                    <a:pt x="13" y="19"/>
                  </a:cubicBezTo>
                  <a:cubicBezTo>
                    <a:pt x="10" y="19"/>
                    <a:pt x="8" y="18"/>
                    <a:pt x="6" y="18"/>
                  </a:cubicBezTo>
                  <a:lnTo>
                    <a:pt x="6" y="18"/>
                  </a:lnTo>
                  <a:cubicBezTo>
                    <a:pt x="1" y="18"/>
                    <a:pt x="1" y="27"/>
                    <a:pt x="28" y="96"/>
                  </a:cubicBezTo>
                  <a:cubicBezTo>
                    <a:pt x="52" y="84"/>
                    <a:pt x="16" y="1"/>
                    <a:pt x="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2568;p38">
              <a:extLst>
                <a:ext uri="{FF2B5EF4-FFF2-40B4-BE49-F238E27FC236}">
                  <a16:creationId xmlns:a16="http://schemas.microsoft.com/office/drawing/2014/main" id="{16B73AC8-859B-6CA5-3F00-D94FAD3E609A}"/>
                </a:ext>
              </a:extLst>
            </p:cNvPr>
            <p:cNvSpPr/>
            <p:nvPr/>
          </p:nvSpPr>
          <p:spPr>
            <a:xfrm>
              <a:off x="6186775" y="2564125"/>
              <a:ext cx="325" cy="325"/>
            </a:xfrm>
            <a:custGeom>
              <a:avLst/>
              <a:gdLst/>
              <a:ahLst/>
              <a:cxnLst/>
              <a:rect l="l" t="t" r="r" b="b"/>
              <a:pathLst>
                <a:path w="13" h="13" extrusionOk="0">
                  <a:moveTo>
                    <a:pt x="12" y="1"/>
                  </a:moveTo>
                  <a:cubicBezTo>
                    <a:pt x="0" y="1"/>
                    <a:pt x="12" y="1"/>
                    <a:pt x="12" y="13"/>
                  </a:cubicBezTo>
                  <a:cubicBezTo>
                    <a:pt x="12" y="13"/>
                    <a:pt x="12"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2569;p38">
              <a:extLst>
                <a:ext uri="{FF2B5EF4-FFF2-40B4-BE49-F238E27FC236}">
                  <a16:creationId xmlns:a16="http://schemas.microsoft.com/office/drawing/2014/main" id="{22F879D9-67A1-43C7-2866-340D29981972}"/>
                </a:ext>
              </a:extLst>
            </p:cNvPr>
            <p:cNvSpPr/>
            <p:nvPr/>
          </p:nvSpPr>
          <p:spPr>
            <a:xfrm>
              <a:off x="6189050" y="2565175"/>
              <a:ext cx="1600" cy="2000"/>
            </a:xfrm>
            <a:custGeom>
              <a:avLst/>
              <a:gdLst/>
              <a:ahLst/>
              <a:cxnLst/>
              <a:rect l="l" t="t" r="r" b="b"/>
              <a:pathLst>
                <a:path w="64" h="80" extrusionOk="0">
                  <a:moveTo>
                    <a:pt x="1" y="0"/>
                  </a:moveTo>
                  <a:cubicBezTo>
                    <a:pt x="0" y="0"/>
                    <a:pt x="3" y="6"/>
                    <a:pt x="8" y="13"/>
                  </a:cubicBezTo>
                  <a:lnTo>
                    <a:pt x="8" y="13"/>
                  </a:lnTo>
                  <a:cubicBezTo>
                    <a:pt x="3" y="4"/>
                    <a:pt x="1" y="0"/>
                    <a:pt x="1" y="0"/>
                  </a:cubicBezTo>
                  <a:close/>
                  <a:moveTo>
                    <a:pt x="8" y="13"/>
                  </a:moveTo>
                  <a:cubicBezTo>
                    <a:pt x="14" y="25"/>
                    <a:pt x="24" y="45"/>
                    <a:pt x="40" y="78"/>
                  </a:cubicBezTo>
                  <a:cubicBezTo>
                    <a:pt x="40" y="76"/>
                    <a:pt x="42" y="75"/>
                    <a:pt x="43" y="75"/>
                  </a:cubicBezTo>
                  <a:cubicBezTo>
                    <a:pt x="48" y="75"/>
                    <a:pt x="57" y="80"/>
                    <a:pt x="60" y="80"/>
                  </a:cubicBezTo>
                  <a:cubicBezTo>
                    <a:pt x="64" y="80"/>
                    <a:pt x="61" y="75"/>
                    <a:pt x="40" y="54"/>
                  </a:cubicBezTo>
                  <a:cubicBezTo>
                    <a:pt x="40" y="55"/>
                    <a:pt x="39" y="55"/>
                    <a:pt x="39" y="55"/>
                  </a:cubicBezTo>
                  <a:cubicBezTo>
                    <a:pt x="32" y="55"/>
                    <a:pt x="17" y="29"/>
                    <a:pt x="8"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2570;p38">
              <a:extLst>
                <a:ext uri="{FF2B5EF4-FFF2-40B4-BE49-F238E27FC236}">
                  <a16:creationId xmlns:a16="http://schemas.microsoft.com/office/drawing/2014/main" id="{0BAFDDEF-C7BE-9511-B4B4-AB5730F35056}"/>
                </a:ext>
              </a:extLst>
            </p:cNvPr>
            <p:cNvSpPr/>
            <p:nvPr/>
          </p:nvSpPr>
          <p:spPr>
            <a:xfrm>
              <a:off x="6188550" y="2565925"/>
              <a:ext cx="175" cy="1025"/>
            </a:xfrm>
            <a:custGeom>
              <a:avLst/>
              <a:gdLst/>
              <a:ahLst/>
              <a:cxnLst/>
              <a:rect l="l" t="t" r="r" b="b"/>
              <a:pathLst>
                <a:path w="7" h="41" extrusionOk="0">
                  <a:moveTo>
                    <a:pt x="1" y="0"/>
                  </a:moveTo>
                  <a:cubicBezTo>
                    <a:pt x="1" y="25"/>
                    <a:pt x="4" y="41"/>
                    <a:pt x="6" y="41"/>
                  </a:cubicBezTo>
                  <a:cubicBezTo>
                    <a:pt x="7" y="41"/>
                    <a:pt x="6" y="28"/>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2571;p38">
              <a:extLst>
                <a:ext uri="{FF2B5EF4-FFF2-40B4-BE49-F238E27FC236}">
                  <a16:creationId xmlns:a16="http://schemas.microsoft.com/office/drawing/2014/main" id="{FF21C7C2-CAA8-EE42-1CB7-1D9208C13FE7}"/>
                </a:ext>
              </a:extLst>
            </p:cNvPr>
            <p:cNvSpPr/>
            <p:nvPr/>
          </p:nvSpPr>
          <p:spPr>
            <a:xfrm>
              <a:off x="6185575" y="2563300"/>
              <a:ext cx="525" cy="1100"/>
            </a:xfrm>
            <a:custGeom>
              <a:avLst/>
              <a:gdLst/>
              <a:ahLst/>
              <a:cxnLst/>
              <a:rect l="l" t="t" r="r" b="b"/>
              <a:pathLst>
                <a:path w="21" h="44" extrusionOk="0">
                  <a:moveTo>
                    <a:pt x="1" y="0"/>
                  </a:moveTo>
                  <a:cubicBezTo>
                    <a:pt x="1" y="0"/>
                    <a:pt x="3" y="9"/>
                    <a:pt x="13" y="34"/>
                  </a:cubicBezTo>
                  <a:cubicBezTo>
                    <a:pt x="16" y="41"/>
                    <a:pt x="18" y="44"/>
                    <a:pt x="18" y="44"/>
                  </a:cubicBezTo>
                  <a:cubicBezTo>
                    <a:pt x="20" y="44"/>
                    <a:pt x="2"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2572;p38">
              <a:extLst>
                <a:ext uri="{FF2B5EF4-FFF2-40B4-BE49-F238E27FC236}">
                  <a16:creationId xmlns:a16="http://schemas.microsoft.com/office/drawing/2014/main" id="{5DCD6750-3AE9-7946-407B-6F0967991CE4}"/>
                </a:ext>
              </a:extLst>
            </p:cNvPr>
            <p:cNvSpPr/>
            <p:nvPr/>
          </p:nvSpPr>
          <p:spPr>
            <a:xfrm>
              <a:off x="6185275" y="2563850"/>
              <a:ext cx="175" cy="750"/>
            </a:xfrm>
            <a:custGeom>
              <a:avLst/>
              <a:gdLst/>
              <a:ahLst/>
              <a:cxnLst/>
              <a:rect l="l" t="t" r="r" b="b"/>
              <a:pathLst>
                <a:path w="7" h="30" extrusionOk="0">
                  <a:moveTo>
                    <a:pt x="1" y="0"/>
                  </a:moveTo>
                  <a:cubicBezTo>
                    <a:pt x="1" y="8"/>
                    <a:pt x="6" y="29"/>
                    <a:pt x="6" y="29"/>
                  </a:cubicBezTo>
                  <a:cubicBezTo>
                    <a:pt x="6" y="29"/>
                    <a:pt x="5" y="22"/>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2573;p38">
              <a:extLst>
                <a:ext uri="{FF2B5EF4-FFF2-40B4-BE49-F238E27FC236}">
                  <a16:creationId xmlns:a16="http://schemas.microsoft.com/office/drawing/2014/main" id="{602C38CB-8DB1-8F3F-A619-4FEEA19F6996}"/>
                </a:ext>
              </a:extLst>
            </p:cNvPr>
            <p:cNvSpPr/>
            <p:nvPr/>
          </p:nvSpPr>
          <p:spPr>
            <a:xfrm>
              <a:off x="6166350" y="2574050"/>
              <a:ext cx="200" cy="725"/>
            </a:xfrm>
            <a:custGeom>
              <a:avLst/>
              <a:gdLst/>
              <a:ahLst/>
              <a:cxnLst/>
              <a:rect l="l" t="t" r="r" b="b"/>
              <a:pathLst>
                <a:path w="8" h="29" extrusionOk="0">
                  <a:moveTo>
                    <a:pt x="6" y="1"/>
                  </a:moveTo>
                  <a:cubicBezTo>
                    <a:pt x="4" y="1"/>
                    <a:pt x="1" y="29"/>
                    <a:pt x="4" y="29"/>
                  </a:cubicBezTo>
                  <a:cubicBezTo>
                    <a:pt x="4" y="29"/>
                    <a:pt x="6" y="27"/>
                    <a:pt x="8" y="21"/>
                  </a:cubicBezTo>
                  <a:cubicBezTo>
                    <a:pt x="8" y="6"/>
                    <a:pt x="7" y="1"/>
                    <a:pt x="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2574;p38">
              <a:extLst>
                <a:ext uri="{FF2B5EF4-FFF2-40B4-BE49-F238E27FC236}">
                  <a16:creationId xmlns:a16="http://schemas.microsoft.com/office/drawing/2014/main" id="{0923D313-083A-FD40-6A7E-682D16A12EEF}"/>
                </a:ext>
              </a:extLst>
            </p:cNvPr>
            <p:cNvSpPr/>
            <p:nvPr/>
          </p:nvSpPr>
          <p:spPr>
            <a:xfrm>
              <a:off x="6183500" y="2564425"/>
              <a:ext cx="25" cy="325"/>
            </a:xfrm>
            <a:custGeom>
              <a:avLst/>
              <a:gdLst/>
              <a:ahLst/>
              <a:cxnLst/>
              <a:rect l="l" t="t" r="r" b="b"/>
              <a:pathLst>
                <a:path w="1" h="13" extrusionOk="0">
                  <a:moveTo>
                    <a:pt x="0" y="13"/>
                  </a:moveTo>
                  <a:cubicBezTo>
                    <a:pt x="0" y="13"/>
                    <a:pt x="0" y="13"/>
                    <a:pt x="0" y="13"/>
                  </a:cubicBezTo>
                  <a:cubicBezTo>
                    <a:pt x="0" y="1"/>
                    <a:pt x="0" y="1"/>
                    <a:pt x="0"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2575;p38">
              <a:extLst>
                <a:ext uri="{FF2B5EF4-FFF2-40B4-BE49-F238E27FC236}">
                  <a16:creationId xmlns:a16="http://schemas.microsoft.com/office/drawing/2014/main" id="{D017C6AE-7F01-B520-8454-77327AD29CCE}"/>
                </a:ext>
              </a:extLst>
            </p:cNvPr>
            <p:cNvSpPr/>
            <p:nvPr/>
          </p:nvSpPr>
          <p:spPr>
            <a:xfrm>
              <a:off x="6148075" y="2582000"/>
              <a:ext cx="25" cy="325"/>
            </a:xfrm>
            <a:custGeom>
              <a:avLst/>
              <a:gdLst/>
              <a:ahLst/>
              <a:cxnLst/>
              <a:rect l="l" t="t" r="r" b="b"/>
              <a:pathLst>
                <a:path w="1" h="13" extrusionOk="0">
                  <a:moveTo>
                    <a:pt x="1" y="0"/>
                  </a:moveTo>
                  <a:cubicBezTo>
                    <a:pt x="1" y="12"/>
                    <a:pt x="1" y="12"/>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2576;p38">
              <a:extLst>
                <a:ext uri="{FF2B5EF4-FFF2-40B4-BE49-F238E27FC236}">
                  <a16:creationId xmlns:a16="http://schemas.microsoft.com/office/drawing/2014/main" id="{5EBE42D0-6F3D-AF7C-C8B5-7ACAED2FD62D}"/>
                </a:ext>
              </a:extLst>
            </p:cNvPr>
            <p:cNvSpPr/>
            <p:nvPr/>
          </p:nvSpPr>
          <p:spPr>
            <a:xfrm>
              <a:off x="6172200" y="2574250"/>
              <a:ext cx="600" cy="3000"/>
            </a:xfrm>
            <a:custGeom>
              <a:avLst/>
              <a:gdLst/>
              <a:ahLst/>
              <a:cxnLst/>
              <a:rect l="l" t="t" r="r" b="b"/>
              <a:pathLst>
                <a:path w="24" h="120" extrusionOk="0">
                  <a:moveTo>
                    <a:pt x="0" y="1"/>
                  </a:moveTo>
                  <a:lnTo>
                    <a:pt x="0" y="1"/>
                  </a:lnTo>
                  <a:cubicBezTo>
                    <a:pt x="12" y="36"/>
                    <a:pt x="12" y="84"/>
                    <a:pt x="24" y="120"/>
                  </a:cubicBezTo>
                  <a:cubicBezTo>
                    <a:pt x="12" y="72"/>
                    <a:pt x="24" y="48"/>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2577;p38">
              <a:extLst>
                <a:ext uri="{FF2B5EF4-FFF2-40B4-BE49-F238E27FC236}">
                  <a16:creationId xmlns:a16="http://schemas.microsoft.com/office/drawing/2014/main" id="{2723B3F1-5643-F41C-AC41-0FE604D5BAC0}"/>
                </a:ext>
              </a:extLst>
            </p:cNvPr>
            <p:cNvSpPr/>
            <p:nvPr/>
          </p:nvSpPr>
          <p:spPr>
            <a:xfrm>
              <a:off x="6182600" y="2568900"/>
              <a:ext cx="1525" cy="1225"/>
            </a:xfrm>
            <a:custGeom>
              <a:avLst/>
              <a:gdLst/>
              <a:ahLst/>
              <a:cxnLst/>
              <a:rect l="l" t="t" r="r" b="b"/>
              <a:pathLst>
                <a:path w="61" h="49" extrusionOk="0">
                  <a:moveTo>
                    <a:pt x="1" y="0"/>
                  </a:moveTo>
                  <a:cubicBezTo>
                    <a:pt x="25" y="12"/>
                    <a:pt x="25" y="24"/>
                    <a:pt x="1" y="36"/>
                  </a:cubicBezTo>
                  <a:cubicBezTo>
                    <a:pt x="25" y="48"/>
                    <a:pt x="48" y="48"/>
                    <a:pt x="60" y="48"/>
                  </a:cubicBezTo>
                  <a:cubicBezTo>
                    <a:pt x="48" y="36"/>
                    <a:pt x="13"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2578;p38">
              <a:extLst>
                <a:ext uri="{FF2B5EF4-FFF2-40B4-BE49-F238E27FC236}">
                  <a16:creationId xmlns:a16="http://schemas.microsoft.com/office/drawing/2014/main" id="{52044255-1916-F152-30B3-DD9EEEF73699}"/>
                </a:ext>
              </a:extLst>
            </p:cNvPr>
            <p:cNvSpPr/>
            <p:nvPr/>
          </p:nvSpPr>
          <p:spPr>
            <a:xfrm>
              <a:off x="6184700" y="2567400"/>
              <a:ext cx="25" cy="325"/>
            </a:xfrm>
            <a:custGeom>
              <a:avLst/>
              <a:gdLst/>
              <a:ahLst/>
              <a:cxnLst/>
              <a:rect l="l" t="t" r="r" b="b"/>
              <a:pathLst>
                <a:path w="1" h="13" extrusionOk="0">
                  <a:moveTo>
                    <a:pt x="0" y="13"/>
                  </a:moveTo>
                  <a:cubicBezTo>
                    <a:pt x="0" y="13"/>
                    <a:pt x="0" y="13"/>
                    <a:pt x="0" y="1"/>
                  </a:cubicBezTo>
                  <a:cubicBezTo>
                    <a:pt x="0" y="13"/>
                    <a:pt x="0" y="13"/>
                    <a:pt x="0"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2579;p38">
              <a:extLst>
                <a:ext uri="{FF2B5EF4-FFF2-40B4-BE49-F238E27FC236}">
                  <a16:creationId xmlns:a16="http://schemas.microsoft.com/office/drawing/2014/main" id="{CD17B184-F762-6BD3-4DDF-99F529E93DC6}"/>
                </a:ext>
              </a:extLst>
            </p:cNvPr>
            <p:cNvSpPr/>
            <p:nvPr/>
          </p:nvSpPr>
          <p:spPr>
            <a:xfrm>
              <a:off x="6184100" y="2570100"/>
              <a:ext cx="325" cy="25"/>
            </a:xfrm>
            <a:custGeom>
              <a:avLst/>
              <a:gdLst/>
              <a:ahLst/>
              <a:cxnLst/>
              <a:rect l="l" t="t" r="r" b="b"/>
              <a:pathLst>
                <a:path w="13" h="1" extrusionOk="0">
                  <a:moveTo>
                    <a:pt x="12" y="0"/>
                  </a:moveTo>
                  <a:cubicBezTo>
                    <a:pt x="12" y="0"/>
                    <a:pt x="12" y="0"/>
                    <a:pt x="0" y="0"/>
                  </a:cubicBezTo>
                  <a:cubicBezTo>
                    <a:pt x="12" y="0"/>
                    <a:pt x="12" y="0"/>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2580;p38">
              <a:extLst>
                <a:ext uri="{FF2B5EF4-FFF2-40B4-BE49-F238E27FC236}">
                  <a16:creationId xmlns:a16="http://schemas.microsoft.com/office/drawing/2014/main" id="{404E0885-E954-235E-3430-7A267BD0C2FC}"/>
                </a:ext>
              </a:extLst>
            </p:cNvPr>
            <p:cNvSpPr/>
            <p:nvPr/>
          </p:nvSpPr>
          <p:spPr>
            <a:xfrm>
              <a:off x="6182000" y="2565325"/>
              <a:ext cx="325" cy="325"/>
            </a:xfrm>
            <a:custGeom>
              <a:avLst/>
              <a:gdLst/>
              <a:ahLst/>
              <a:cxnLst/>
              <a:rect l="l" t="t" r="r" b="b"/>
              <a:pathLst>
                <a:path w="13" h="13" extrusionOk="0">
                  <a:moveTo>
                    <a:pt x="13" y="12"/>
                  </a:moveTo>
                  <a:lnTo>
                    <a:pt x="13" y="12"/>
                  </a:lnTo>
                  <a:cubicBezTo>
                    <a:pt x="13" y="12"/>
                    <a:pt x="1" y="1"/>
                    <a:pt x="13"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2581;p38">
              <a:extLst>
                <a:ext uri="{FF2B5EF4-FFF2-40B4-BE49-F238E27FC236}">
                  <a16:creationId xmlns:a16="http://schemas.microsoft.com/office/drawing/2014/main" id="{EA7C872F-7CAE-44A7-77C1-0DE44EC42420}"/>
                </a:ext>
              </a:extLst>
            </p:cNvPr>
            <p:cNvSpPr/>
            <p:nvPr/>
          </p:nvSpPr>
          <p:spPr>
            <a:xfrm>
              <a:off x="6146300" y="2583775"/>
              <a:ext cx="325" cy="325"/>
            </a:xfrm>
            <a:custGeom>
              <a:avLst/>
              <a:gdLst/>
              <a:ahLst/>
              <a:cxnLst/>
              <a:rect l="l" t="t" r="r" b="b"/>
              <a:pathLst>
                <a:path w="13" h="13" extrusionOk="0">
                  <a:moveTo>
                    <a:pt x="0" y="1"/>
                  </a:moveTo>
                  <a:cubicBezTo>
                    <a:pt x="12" y="13"/>
                    <a:pt x="12" y="13"/>
                    <a:pt x="12" y="13"/>
                  </a:cubicBezTo>
                  <a:cubicBezTo>
                    <a:pt x="12" y="1"/>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2582;p38">
              <a:extLst>
                <a:ext uri="{FF2B5EF4-FFF2-40B4-BE49-F238E27FC236}">
                  <a16:creationId xmlns:a16="http://schemas.microsoft.com/office/drawing/2014/main" id="{73358F59-5B4B-E24A-204A-E5E19E8E0C39}"/>
                </a:ext>
              </a:extLst>
            </p:cNvPr>
            <p:cNvSpPr/>
            <p:nvPr/>
          </p:nvSpPr>
          <p:spPr>
            <a:xfrm>
              <a:off x="6132600" y="2564125"/>
              <a:ext cx="52700" cy="22375"/>
            </a:xfrm>
            <a:custGeom>
              <a:avLst/>
              <a:gdLst/>
              <a:ahLst/>
              <a:cxnLst/>
              <a:rect l="l" t="t" r="r" b="b"/>
              <a:pathLst>
                <a:path w="2108" h="895" extrusionOk="0">
                  <a:moveTo>
                    <a:pt x="1613" y="114"/>
                  </a:moveTo>
                  <a:lnTo>
                    <a:pt x="1613" y="114"/>
                  </a:lnTo>
                  <a:cubicBezTo>
                    <a:pt x="1612" y="114"/>
                    <a:pt x="1624" y="136"/>
                    <a:pt x="1632" y="144"/>
                  </a:cubicBezTo>
                  <a:cubicBezTo>
                    <a:pt x="1618" y="122"/>
                    <a:pt x="1613" y="114"/>
                    <a:pt x="1613" y="114"/>
                  </a:cubicBezTo>
                  <a:close/>
                  <a:moveTo>
                    <a:pt x="1560" y="227"/>
                  </a:moveTo>
                  <a:cubicBezTo>
                    <a:pt x="1557" y="227"/>
                    <a:pt x="1558" y="230"/>
                    <a:pt x="1560" y="234"/>
                  </a:cubicBezTo>
                  <a:lnTo>
                    <a:pt x="1560" y="234"/>
                  </a:lnTo>
                  <a:cubicBezTo>
                    <a:pt x="1560" y="231"/>
                    <a:pt x="1560" y="229"/>
                    <a:pt x="1560" y="227"/>
                  </a:cubicBezTo>
                  <a:close/>
                  <a:moveTo>
                    <a:pt x="1852" y="439"/>
                  </a:moveTo>
                  <a:cubicBezTo>
                    <a:pt x="1854" y="444"/>
                    <a:pt x="1856" y="449"/>
                    <a:pt x="1858" y="453"/>
                  </a:cubicBezTo>
                  <a:cubicBezTo>
                    <a:pt x="1856" y="447"/>
                    <a:pt x="1854" y="443"/>
                    <a:pt x="1852" y="439"/>
                  </a:cubicBezTo>
                  <a:close/>
                  <a:moveTo>
                    <a:pt x="1758" y="436"/>
                  </a:moveTo>
                  <a:cubicBezTo>
                    <a:pt x="1761" y="451"/>
                    <a:pt x="1766" y="465"/>
                    <a:pt x="1775" y="477"/>
                  </a:cubicBezTo>
                  <a:cubicBezTo>
                    <a:pt x="1768" y="464"/>
                    <a:pt x="1763" y="451"/>
                    <a:pt x="1758" y="436"/>
                  </a:cubicBezTo>
                  <a:close/>
                  <a:moveTo>
                    <a:pt x="1394" y="477"/>
                  </a:moveTo>
                  <a:cubicBezTo>
                    <a:pt x="1394" y="483"/>
                    <a:pt x="1394" y="486"/>
                    <a:pt x="1392" y="486"/>
                  </a:cubicBezTo>
                  <a:cubicBezTo>
                    <a:pt x="1391" y="486"/>
                    <a:pt x="1388" y="483"/>
                    <a:pt x="1382" y="477"/>
                  </a:cubicBezTo>
                  <a:close/>
                  <a:moveTo>
                    <a:pt x="1577" y="452"/>
                  </a:moveTo>
                  <a:cubicBezTo>
                    <a:pt x="1579" y="468"/>
                    <a:pt x="1581" y="485"/>
                    <a:pt x="1584" y="501"/>
                  </a:cubicBezTo>
                  <a:cubicBezTo>
                    <a:pt x="1584" y="482"/>
                    <a:pt x="1581" y="466"/>
                    <a:pt x="1577" y="452"/>
                  </a:cubicBezTo>
                  <a:close/>
                  <a:moveTo>
                    <a:pt x="1174" y="615"/>
                  </a:moveTo>
                  <a:cubicBezTo>
                    <a:pt x="1176" y="615"/>
                    <a:pt x="1179" y="625"/>
                    <a:pt x="1179" y="632"/>
                  </a:cubicBezTo>
                  <a:cubicBezTo>
                    <a:pt x="1179" y="632"/>
                    <a:pt x="1179" y="639"/>
                    <a:pt x="1179" y="644"/>
                  </a:cubicBezTo>
                  <a:cubicBezTo>
                    <a:pt x="1174" y="622"/>
                    <a:pt x="1173" y="615"/>
                    <a:pt x="1174" y="615"/>
                  </a:cubicBezTo>
                  <a:close/>
                  <a:moveTo>
                    <a:pt x="810" y="680"/>
                  </a:moveTo>
                  <a:lnTo>
                    <a:pt x="810" y="680"/>
                  </a:lnTo>
                  <a:cubicBezTo>
                    <a:pt x="811" y="681"/>
                    <a:pt x="813" y="683"/>
                    <a:pt x="814" y="686"/>
                  </a:cubicBezTo>
                  <a:lnTo>
                    <a:pt x="814" y="686"/>
                  </a:lnTo>
                  <a:cubicBezTo>
                    <a:pt x="813" y="684"/>
                    <a:pt x="811" y="682"/>
                    <a:pt x="810" y="680"/>
                  </a:cubicBezTo>
                  <a:close/>
                  <a:moveTo>
                    <a:pt x="1012" y="701"/>
                  </a:moveTo>
                  <a:cubicBezTo>
                    <a:pt x="1013" y="708"/>
                    <a:pt x="1017" y="716"/>
                    <a:pt x="1024" y="727"/>
                  </a:cubicBezTo>
                  <a:cubicBezTo>
                    <a:pt x="1019" y="716"/>
                    <a:pt x="1016" y="708"/>
                    <a:pt x="1012" y="701"/>
                  </a:cubicBezTo>
                  <a:close/>
                  <a:moveTo>
                    <a:pt x="629" y="779"/>
                  </a:moveTo>
                  <a:cubicBezTo>
                    <a:pt x="630" y="784"/>
                    <a:pt x="631" y="791"/>
                    <a:pt x="632" y="799"/>
                  </a:cubicBezTo>
                  <a:cubicBezTo>
                    <a:pt x="632" y="785"/>
                    <a:pt x="632" y="780"/>
                    <a:pt x="629" y="779"/>
                  </a:cubicBezTo>
                  <a:close/>
                  <a:moveTo>
                    <a:pt x="702" y="791"/>
                  </a:moveTo>
                  <a:cubicBezTo>
                    <a:pt x="706" y="794"/>
                    <a:pt x="710" y="796"/>
                    <a:pt x="715" y="799"/>
                  </a:cubicBezTo>
                  <a:cubicBezTo>
                    <a:pt x="711" y="795"/>
                    <a:pt x="707" y="792"/>
                    <a:pt x="702" y="791"/>
                  </a:cubicBezTo>
                  <a:close/>
                  <a:moveTo>
                    <a:pt x="2036" y="1"/>
                  </a:moveTo>
                  <a:cubicBezTo>
                    <a:pt x="2036" y="1"/>
                    <a:pt x="2036" y="37"/>
                    <a:pt x="2036" y="37"/>
                  </a:cubicBezTo>
                  <a:cubicBezTo>
                    <a:pt x="2036" y="49"/>
                    <a:pt x="2048" y="49"/>
                    <a:pt x="2048" y="49"/>
                  </a:cubicBezTo>
                  <a:cubicBezTo>
                    <a:pt x="2048" y="60"/>
                    <a:pt x="2036" y="72"/>
                    <a:pt x="2036" y="108"/>
                  </a:cubicBezTo>
                  <a:cubicBezTo>
                    <a:pt x="2036" y="90"/>
                    <a:pt x="2033" y="81"/>
                    <a:pt x="2030" y="81"/>
                  </a:cubicBezTo>
                  <a:cubicBezTo>
                    <a:pt x="2028" y="81"/>
                    <a:pt x="2025" y="90"/>
                    <a:pt x="2025" y="108"/>
                  </a:cubicBezTo>
                  <a:cubicBezTo>
                    <a:pt x="2015" y="66"/>
                    <a:pt x="1973" y="48"/>
                    <a:pt x="1924" y="48"/>
                  </a:cubicBezTo>
                  <a:cubicBezTo>
                    <a:pt x="1850" y="48"/>
                    <a:pt x="1763" y="91"/>
                    <a:pt x="1763" y="156"/>
                  </a:cubicBezTo>
                  <a:cubicBezTo>
                    <a:pt x="1759" y="163"/>
                    <a:pt x="1748" y="166"/>
                    <a:pt x="1734" y="166"/>
                  </a:cubicBezTo>
                  <a:cubicBezTo>
                    <a:pt x="1704" y="166"/>
                    <a:pt x="1656" y="152"/>
                    <a:pt x="1632" y="144"/>
                  </a:cubicBezTo>
                  <a:lnTo>
                    <a:pt x="1620" y="144"/>
                  </a:lnTo>
                  <a:cubicBezTo>
                    <a:pt x="1620" y="168"/>
                    <a:pt x="1632" y="191"/>
                    <a:pt x="1632" y="215"/>
                  </a:cubicBezTo>
                  <a:cubicBezTo>
                    <a:pt x="1620" y="203"/>
                    <a:pt x="1608" y="191"/>
                    <a:pt x="1596" y="180"/>
                  </a:cubicBezTo>
                  <a:cubicBezTo>
                    <a:pt x="1596" y="203"/>
                    <a:pt x="1584" y="239"/>
                    <a:pt x="1596" y="263"/>
                  </a:cubicBezTo>
                  <a:cubicBezTo>
                    <a:pt x="1596" y="264"/>
                    <a:pt x="1595" y="265"/>
                    <a:pt x="1594" y="265"/>
                  </a:cubicBezTo>
                  <a:cubicBezTo>
                    <a:pt x="1588" y="265"/>
                    <a:pt x="1567" y="244"/>
                    <a:pt x="1560" y="234"/>
                  </a:cubicBezTo>
                  <a:lnTo>
                    <a:pt x="1560" y="234"/>
                  </a:lnTo>
                  <a:cubicBezTo>
                    <a:pt x="1560" y="246"/>
                    <a:pt x="1560" y="267"/>
                    <a:pt x="1560" y="287"/>
                  </a:cubicBezTo>
                  <a:cubicBezTo>
                    <a:pt x="1536" y="245"/>
                    <a:pt x="1530" y="224"/>
                    <a:pt x="1529" y="224"/>
                  </a:cubicBezTo>
                  <a:lnTo>
                    <a:pt x="1529" y="224"/>
                  </a:lnTo>
                  <a:cubicBezTo>
                    <a:pt x="1527" y="224"/>
                    <a:pt x="1530" y="245"/>
                    <a:pt x="1524" y="287"/>
                  </a:cubicBezTo>
                  <a:cubicBezTo>
                    <a:pt x="1515" y="277"/>
                    <a:pt x="1435" y="260"/>
                    <a:pt x="1405" y="260"/>
                  </a:cubicBezTo>
                  <a:cubicBezTo>
                    <a:pt x="1398" y="260"/>
                    <a:pt x="1394" y="261"/>
                    <a:pt x="1394" y="263"/>
                  </a:cubicBezTo>
                  <a:cubicBezTo>
                    <a:pt x="1394" y="263"/>
                    <a:pt x="1394" y="263"/>
                    <a:pt x="1394" y="275"/>
                  </a:cubicBezTo>
                  <a:cubicBezTo>
                    <a:pt x="1385" y="275"/>
                    <a:pt x="1365" y="234"/>
                    <a:pt x="1354" y="234"/>
                  </a:cubicBezTo>
                  <a:cubicBezTo>
                    <a:pt x="1349" y="234"/>
                    <a:pt x="1346" y="241"/>
                    <a:pt x="1346" y="263"/>
                  </a:cubicBezTo>
                  <a:cubicBezTo>
                    <a:pt x="1334" y="227"/>
                    <a:pt x="1334" y="239"/>
                    <a:pt x="1334" y="203"/>
                  </a:cubicBezTo>
                  <a:cubicBezTo>
                    <a:pt x="1310" y="215"/>
                    <a:pt x="1334" y="346"/>
                    <a:pt x="1334" y="346"/>
                  </a:cubicBezTo>
                  <a:cubicBezTo>
                    <a:pt x="1318" y="317"/>
                    <a:pt x="1305" y="306"/>
                    <a:pt x="1295" y="306"/>
                  </a:cubicBezTo>
                  <a:cubicBezTo>
                    <a:pt x="1268" y="306"/>
                    <a:pt x="1259" y="382"/>
                    <a:pt x="1251" y="382"/>
                  </a:cubicBezTo>
                  <a:cubicBezTo>
                    <a:pt x="1239" y="370"/>
                    <a:pt x="1215" y="370"/>
                    <a:pt x="1203" y="346"/>
                  </a:cubicBezTo>
                  <a:lnTo>
                    <a:pt x="1203" y="346"/>
                  </a:lnTo>
                  <a:cubicBezTo>
                    <a:pt x="1203" y="370"/>
                    <a:pt x="1215" y="394"/>
                    <a:pt x="1203" y="406"/>
                  </a:cubicBezTo>
                  <a:cubicBezTo>
                    <a:pt x="1179" y="382"/>
                    <a:pt x="1179" y="382"/>
                    <a:pt x="1179" y="382"/>
                  </a:cubicBezTo>
                  <a:cubicBezTo>
                    <a:pt x="1167" y="358"/>
                    <a:pt x="1120" y="322"/>
                    <a:pt x="1120" y="287"/>
                  </a:cubicBezTo>
                  <a:cubicBezTo>
                    <a:pt x="1111" y="296"/>
                    <a:pt x="1109" y="311"/>
                    <a:pt x="1113" y="328"/>
                  </a:cubicBezTo>
                  <a:lnTo>
                    <a:pt x="1113" y="328"/>
                  </a:lnTo>
                  <a:cubicBezTo>
                    <a:pt x="1101" y="298"/>
                    <a:pt x="1093" y="286"/>
                    <a:pt x="1089" y="286"/>
                  </a:cubicBezTo>
                  <a:cubicBezTo>
                    <a:pt x="1077" y="286"/>
                    <a:pt x="1080" y="346"/>
                    <a:pt x="1072" y="370"/>
                  </a:cubicBezTo>
                  <a:cubicBezTo>
                    <a:pt x="1071" y="373"/>
                    <a:pt x="1069" y="374"/>
                    <a:pt x="1067" y="374"/>
                  </a:cubicBezTo>
                  <a:cubicBezTo>
                    <a:pt x="1056" y="374"/>
                    <a:pt x="1038" y="351"/>
                    <a:pt x="1025" y="351"/>
                  </a:cubicBezTo>
                  <a:cubicBezTo>
                    <a:pt x="1014" y="351"/>
                    <a:pt x="1008" y="366"/>
                    <a:pt x="1013" y="418"/>
                  </a:cubicBezTo>
                  <a:cubicBezTo>
                    <a:pt x="1001" y="382"/>
                    <a:pt x="953" y="394"/>
                    <a:pt x="929" y="382"/>
                  </a:cubicBezTo>
                  <a:cubicBezTo>
                    <a:pt x="929" y="382"/>
                    <a:pt x="870" y="441"/>
                    <a:pt x="870" y="465"/>
                  </a:cubicBezTo>
                  <a:cubicBezTo>
                    <a:pt x="848" y="444"/>
                    <a:pt x="799" y="404"/>
                    <a:pt x="754" y="404"/>
                  </a:cubicBezTo>
                  <a:cubicBezTo>
                    <a:pt x="749" y="404"/>
                    <a:pt x="744" y="404"/>
                    <a:pt x="739" y="406"/>
                  </a:cubicBezTo>
                  <a:cubicBezTo>
                    <a:pt x="727" y="406"/>
                    <a:pt x="727" y="477"/>
                    <a:pt x="739" y="525"/>
                  </a:cubicBezTo>
                  <a:cubicBezTo>
                    <a:pt x="699" y="495"/>
                    <a:pt x="612" y="474"/>
                    <a:pt x="575" y="474"/>
                  </a:cubicBezTo>
                  <a:cubicBezTo>
                    <a:pt x="568" y="474"/>
                    <a:pt x="562" y="475"/>
                    <a:pt x="560" y="477"/>
                  </a:cubicBezTo>
                  <a:cubicBezTo>
                    <a:pt x="572" y="489"/>
                    <a:pt x="572" y="513"/>
                    <a:pt x="584" y="525"/>
                  </a:cubicBezTo>
                  <a:cubicBezTo>
                    <a:pt x="560" y="525"/>
                    <a:pt x="548" y="513"/>
                    <a:pt x="560" y="489"/>
                  </a:cubicBezTo>
                  <a:cubicBezTo>
                    <a:pt x="548" y="489"/>
                    <a:pt x="548" y="489"/>
                    <a:pt x="548" y="501"/>
                  </a:cubicBezTo>
                  <a:cubicBezTo>
                    <a:pt x="536" y="489"/>
                    <a:pt x="536" y="477"/>
                    <a:pt x="536" y="465"/>
                  </a:cubicBezTo>
                  <a:cubicBezTo>
                    <a:pt x="536" y="473"/>
                    <a:pt x="520" y="498"/>
                    <a:pt x="517" y="513"/>
                  </a:cubicBezTo>
                  <a:lnTo>
                    <a:pt x="517" y="513"/>
                  </a:lnTo>
                  <a:cubicBezTo>
                    <a:pt x="515" y="513"/>
                    <a:pt x="514" y="513"/>
                    <a:pt x="512" y="513"/>
                  </a:cubicBezTo>
                  <a:cubicBezTo>
                    <a:pt x="501" y="489"/>
                    <a:pt x="524" y="489"/>
                    <a:pt x="489" y="489"/>
                  </a:cubicBezTo>
                  <a:cubicBezTo>
                    <a:pt x="489" y="497"/>
                    <a:pt x="494" y="532"/>
                    <a:pt x="501" y="554"/>
                  </a:cubicBezTo>
                  <a:lnTo>
                    <a:pt x="501" y="554"/>
                  </a:lnTo>
                  <a:cubicBezTo>
                    <a:pt x="489" y="538"/>
                    <a:pt x="477" y="532"/>
                    <a:pt x="464" y="532"/>
                  </a:cubicBezTo>
                  <a:cubicBezTo>
                    <a:pt x="427" y="532"/>
                    <a:pt x="393" y="587"/>
                    <a:pt x="393" y="620"/>
                  </a:cubicBezTo>
                  <a:cubicBezTo>
                    <a:pt x="381" y="584"/>
                    <a:pt x="370" y="561"/>
                    <a:pt x="346" y="537"/>
                  </a:cubicBezTo>
                  <a:cubicBezTo>
                    <a:pt x="334" y="561"/>
                    <a:pt x="334" y="584"/>
                    <a:pt x="346" y="608"/>
                  </a:cubicBezTo>
                  <a:cubicBezTo>
                    <a:pt x="316" y="601"/>
                    <a:pt x="291" y="561"/>
                    <a:pt x="273" y="561"/>
                  </a:cubicBezTo>
                  <a:cubicBezTo>
                    <a:pt x="263" y="561"/>
                    <a:pt x="255" y="575"/>
                    <a:pt x="251" y="620"/>
                  </a:cubicBezTo>
                  <a:cubicBezTo>
                    <a:pt x="239" y="596"/>
                    <a:pt x="227" y="584"/>
                    <a:pt x="215" y="561"/>
                  </a:cubicBezTo>
                  <a:lnTo>
                    <a:pt x="215" y="561"/>
                  </a:lnTo>
                  <a:cubicBezTo>
                    <a:pt x="203" y="596"/>
                    <a:pt x="239" y="596"/>
                    <a:pt x="215" y="620"/>
                  </a:cubicBezTo>
                  <a:cubicBezTo>
                    <a:pt x="203" y="612"/>
                    <a:pt x="193" y="609"/>
                    <a:pt x="183" y="609"/>
                  </a:cubicBezTo>
                  <a:cubicBezTo>
                    <a:pt x="150" y="609"/>
                    <a:pt x="127" y="644"/>
                    <a:pt x="95" y="644"/>
                  </a:cubicBezTo>
                  <a:cubicBezTo>
                    <a:pt x="78" y="644"/>
                    <a:pt x="60" y="635"/>
                    <a:pt x="36" y="608"/>
                  </a:cubicBezTo>
                  <a:lnTo>
                    <a:pt x="36" y="608"/>
                  </a:lnTo>
                  <a:cubicBezTo>
                    <a:pt x="36" y="632"/>
                    <a:pt x="48" y="656"/>
                    <a:pt x="48" y="680"/>
                  </a:cubicBezTo>
                  <a:cubicBezTo>
                    <a:pt x="36" y="668"/>
                    <a:pt x="24" y="656"/>
                    <a:pt x="12" y="644"/>
                  </a:cubicBezTo>
                  <a:cubicBezTo>
                    <a:pt x="12" y="656"/>
                    <a:pt x="12" y="680"/>
                    <a:pt x="0" y="691"/>
                  </a:cubicBezTo>
                  <a:cubicBezTo>
                    <a:pt x="48" y="834"/>
                    <a:pt x="108" y="846"/>
                    <a:pt x="131" y="894"/>
                  </a:cubicBezTo>
                  <a:cubicBezTo>
                    <a:pt x="127" y="872"/>
                    <a:pt x="136" y="865"/>
                    <a:pt x="149" y="865"/>
                  </a:cubicBezTo>
                  <a:cubicBezTo>
                    <a:pt x="173" y="865"/>
                    <a:pt x="212" y="886"/>
                    <a:pt x="227" y="894"/>
                  </a:cubicBezTo>
                  <a:cubicBezTo>
                    <a:pt x="220" y="873"/>
                    <a:pt x="217" y="860"/>
                    <a:pt x="220" y="860"/>
                  </a:cubicBezTo>
                  <a:lnTo>
                    <a:pt x="220" y="860"/>
                  </a:lnTo>
                  <a:cubicBezTo>
                    <a:pt x="223" y="860"/>
                    <a:pt x="229" y="867"/>
                    <a:pt x="239" y="882"/>
                  </a:cubicBezTo>
                  <a:cubicBezTo>
                    <a:pt x="227" y="858"/>
                    <a:pt x="215" y="846"/>
                    <a:pt x="203" y="822"/>
                  </a:cubicBezTo>
                  <a:lnTo>
                    <a:pt x="203" y="822"/>
                  </a:lnTo>
                  <a:cubicBezTo>
                    <a:pt x="239" y="846"/>
                    <a:pt x="262" y="858"/>
                    <a:pt x="286" y="882"/>
                  </a:cubicBezTo>
                  <a:cubicBezTo>
                    <a:pt x="286" y="870"/>
                    <a:pt x="274" y="858"/>
                    <a:pt x="274" y="846"/>
                  </a:cubicBezTo>
                  <a:lnTo>
                    <a:pt x="274" y="846"/>
                  </a:lnTo>
                  <a:cubicBezTo>
                    <a:pt x="279" y="861"/>
                    <a:pt x="282" y="868"/>
                    <a:pt x="284" y="868"/>
                  </a:cubicBezTo>
                  <a:cubicBezTo>
                    <a:pt x="286" y="868"/>
                    <a:pt x="286" y="855"/>
                    <a:pt x="286" y="834"/>
                  </a:cubicBezTo>
                  <a:cubicBezTo>
                    <a:pt x="310" y="858"/>
                    <a:pt x="310" y="870"/>
                    <a:pt x="298" y="894"/>
                  </a:cubicBezTo>
                  <a:cubicBezTo>
                    <a:pt x="298" y="894"/>
                    <a:pt x="299" y="894"/>
                    <a:pt x="299" y="894"/>
                  </a:cubicBezTo>
                  <a:cubicBezTo>
                    <a:pt x="314" y="894"/>
                    <a:pt x="408" y="780"/>
                    <a:pt x="448" y="780"/>
                  </a:cubicBezTo>
                  <a:cubicBezTo>
                    <a:pt x="461" y="780"/>
                    <a:pt x="468" y="792"/>
                    <a:pt x="465" y="822"/>
                  </a:cubicBezTo>
                  <a:cubicBezTo>
                    <a:pt x="477" y="799"/>
                    <a:pt x="477" y="763"/>
                    <a:pt x="465" y="739"/>
                  </a:cubicBezTo>
                  <a:lnTo>
                    <a:pt x="465" y="739"/>
                  </a:lnTo>
                  <a:cubicBezTo>
                    <a:pt x="473" y="748"/>
                    <a:pt x="476" y="756"/>
                    <a:pt x="481" y="756"/>
                  </a:cubicBezTo>
                  <a:cubicBezTo>
                    <a:pt x="483" y="756"/>
                    <a:pt x="485" y="754"/>
                    <a:pt x="489" y="751"/>
                  </a:cubicBezTo>
                  <a:cubicBezTo>
                    <a:pt x="489" y="777"/>
                    <a:pt x="498" y="783"/>
                    <a:pt x="509" y="783"/>
                  </a:cubicBezTo>
                  <a:cubicBezTo>
                    <a:pt x="517" y="783"/>
                    <a:pt x="527" y="779"/>
                    <a:pt x="535" y="779"/>
                  </a:cubicBezTo>
                  <a:cubicBezTo>
                    <a:pt x="541" y="779"/>
                    <a:pt x="545" y="781"/>
                    <a:pt x="548" y="787"/>
                  </a:cubicBezTo>
                  <a:cubicBezTo>
                    <a:pt x="537" y="764"/>
                    <a:pt x="505" y="690"/>
                    <a:pt x="530" y="690"/>
                  </a:cubicBezTo>
                  <a:cubicBezTo>
                    <a:pt x="532" y="690"/>
                    <a:pt x="534" y="691"/>
                    <a:pt x="536" y="691"/>
                  </a:cubicBezTo>
                  <a:cubicBezTo>
                    <a:pt x="512" y="691"/>
                    <a:pt x="608" y="775"/>
                    <a:pt x="584" y="775"/>
                  </a:cubicBezTo>
                  <a:lnTo>
                    <a:pt x="608" y="775"/>
                  </a:lnTo>
                  <a:cubicBezTo>
                    <a:pt x="608" y="764"/>
                    <a:pt x="608" y="679"/>
                    <a:pt x="618" y="679"/>
                  </a:cubicBezTo>
                  <a:cubicBezTo>
                    <a:pt x="618" y="679"/>
                    <a:pt x="619" y="679"/>
                    <a:pt x="620" y="680"/>
                  </a:cubicBezTo>
                  <a:cubicBezTo>
                    <a:pt x="632" y="727"/>
                    <a:pt x="620" y="727"/>
                    <a:pt x="620" y="787"/>
                  </a:cubicBezTo>
                  <a:cubicBezTo>
                    <a:pt x="625" y="782"/>
                    <a:pt x="627" y="779"/>
                    <a:pt x="629" y="779"/>
                  </a:cubicBezTo>
                  <a:cubicBezTo>
                    <a:pt x="629" y="779"/>
                    <a:pt x="629" y="779"/>
                    <a:pt x="629" y="779"/>
                  </a:cubicBezTo>
                  <a:lnTo>
                    <a:pt x="629" y="779"/>
                  </a:lnTo>
                  <a:cubicBezTo>
                    <a:pt x="628" y="762"/>
                    <a:pt x="630" y="757"/>
                    <a:pt x="633" y="757"/>
                  </a:cubicBezTo>
                  <a:cubicBezTo>
                    <a:pt x="637" y="757"/>
                    <a:pt x="643" y="765"/>
                    <a:pt x="648" y="765"/>
                  </a:cubicBezTo>
                  <a:cubicBezTo>
                    <a:pt x="652" y="765"/>
                    <a:pt x="655" y="760"/>
                    <a:pt x="655" y="739"/>
                  </a:cubicBezTo>
                  <a:cubicBezTo>
                    <a:pt x="662" y="765"/>
                    <a:pt x="665" y="776"/>
                    <a:pt x="666" y="776"/>
                  </a:cubicBezTo>
                  <a:cubicBezTo>
                    <a:pt x="667" y="776"/>
                    <a:pt x="667" y="768"/>
                    <a:pt x="667" y="751"/>
                  </a:cubicBezTo>
                  <a:cubicBezTo>
                    <a:pt x="667" y="763"/>
                    <a:pt x="667" y="787"/>
                    <a:pt x="679" y="799"/>
                  </a:cubicBezTo>
                  <a:cubicBezTo>
                    <a:pt x="685" y="793"/>
                    <a:pt x="691" y="790"/>
                    <a:pt x="697" y="790"/>
                  </a:cubicBezTo>
                  <a:cubicBezTo>
                    <a:pt x="699" y="790"/>
                    <a:pt x="701" y="790"/>
                    <a:pt x="702" y="791"/>
                  </a:cubicBezTo>
                  <a:lnTo>
                    <a:pt x="702" y="791"/>
                  </a:lnTo>
                  <a:cubicBezTo>
                    <a:pt x="687" y="778"/>
                    <a:pt x="679" y="758"/>
                    <a:pt x="679" y="739"/>
                  </a:cubicBezTo>
                  <a:cubicBezTo>
                    <a:pt x="681" y="734"/>
                    <a:pt x="683" y="732"/>
                    <a:pt x="686" y="732"/>
                  </a:cubicBezTo>
                  <a:cubicBezTo>
                    <a:pt x="700" y="732"/>
                    <a:pt x="725" y="800"/>
                    <a:pt x="737" y="800"/>
                  </a:cubicBezTo>
                  <a:cubicBezTo>
                    <a:pt x="737" y="800"/>
                    <a:pt x="738" y="799"/>
                    <a:pt x="739" y="799"/>
                  </a:cubicBezTo>
                  <a:cubicBezTo>
                    <a:pt x="727" y="775"/>
                    <a:pt x="721" y="763"/>
                    <a:pt x="722" y="763"/>
                  </a:cubicBezTo>
                  <a:lnTo>
                    <a:pt x="722" y="763"/>
                  </a:lnTo>
                  <a:cubicBezTo>
                    <a:pt x="724" y="763"/>
                    <a:pt x="733" y="775"/>
                    <a:pt x="751" y="799"/>
                  </a:cubicBezTo>
                  <a:cubicBezTo>
                    <a:pt x="762" y="799"/>
                    <a:pt x="751" y="715"/>
                    <a:pt x="751" y="703"/>
                  </a:cubicBezTo>
                  <a:lnTo>
                    <a:pt x="751" y="703"/>
                  </a:lnTo>
                  <a:cubicBezTo>
                    <a:pt x="766" y="726"/>
                    <a:pt x="774" y="733"/>
                    <a:pt x="777" y="733"/>
                  </a:cubicBezTo>
                  <a:cubicBezTo>
                    <a:pt x="783" y="733"/>
                    <a:pt x="763" y="688"/>
                    <a:pt x="770" y="688"/>
                  </a:cubicBezTo>
                  <a:lnTo>
                    <a:pt x="770" y="688"/>
                  </a:lnTo>
                  <a:cubicBezTo>
                    <a:pt x="771" y="688"/>
                    <a:pt x="772" y="689"/>
                    <a:pt x="774" y="691"/>
                  </a:cubicBezTo>
                  <a:cubicBezTo>
                    <a:pt x="786" y="703"/>
                    <a:pt x="786" y="739"/>
                    <a:pt x="798" y="763"/>
                  </a:cubicBezTo>
                  <a:cubicBezTo>
                    <a:pt x="818" y="756"/>
                    <a:pt x="827" y="743"/>
                    <a:pt x="827" y="726"/>
                  </a:cubicBezTo>
                  <a:lnTo>
                    <a:pt x="827" y="726"/>
                  </a:lnTo>
                  <a:cubicBezTo>
                    <a:pt x="832" y="746"/>
                    <a:pt x="838" y="764"/>
                    <a:pt x="843" y="764"/>
                  </a:cubicBezTo>
                  <a:cubicBezTo>
                    <a:pt x="844" y="764"/>
                    <a:pt x="845" y="764"/>
                    <a:pt x="846" y="763"/>
                  </a:cubicBezTo>
                  <a:cubicBezTo>
                    <a:pt x="858" y="751"/>
                    <a:pt x="846" y="715"/>
                    <a:pt x="858" y="691"/>
                  </a:cubicBezTo>
                  <a:cubicBezTo>
                    <a:pt x="870" y="715"/>
                    <a:pt x="893" y="703"/>
                    <a:pt x="882" y="775"/>
                  </a:cubicBezTo>
                  <a:cubicBezTo>
                    <a:pt x="893" y="775"/>
                    <a:pt x="917" y="763"/>
                    <a:pt x="941" y="763"/>
                  </a:cubicBezTo>
                  <a:lnTo>
                    <a:pt x="941" y="775"/>
                  </a:lnTo>
                  <a:cubicBezTo>
                    <a:pt x="953" y="775"/>
                    <a:pt x="953" y="763"/>
                    <a:pt x="941" y="763"/>
                  </a:cubicBezTo>
                  <a:lnTo>
                    <a:pt x="1001" y="763"/>
                  </a:lnTo>
                  <a:cubicBezTo>
                    <a:pt x="1001" y="727"/>
                    <a:pt x="989" y="703"/>
                    <a:pt x="989" y="680"/>
                  </a:cubicBezTo>
                  <a:lnTo>
                    <a:pt x="989" y="680"/>
                  </a:lnTo>
                  <a:cubicBezTo>
                    <a:pt x="1002" y="686"/>
                    <a:pt x="1008" y="693"/>
                    <a:pt x="1012" y="701"/>
                  </a:cubicBezTo>
                  <a:lnTo>
                    <a:pt x="1012" y="701"/>
                  </a:lnTo>
                  <a:cubicBezTo>
                    <a:pt x="1010" y="685"/>
                    <a:pt x="1023" y="680"/>
                    <a:pt x="1048" y="680"/>
                  </a:cubicBezTo>
                  <a:cubicBezTo>
                    <a:pt x="1036" y="703"/>
                    <a:pt x="1036" y="763"/>
                    <a:pt x="1060" y="787"/>
                  </a:cubicBezTo>
                  <a:cubicBezTo>
                    <a:pt x="1036" y="715"/>
                    <a:pt x="1084" y="751"/>
                    <a:pt x="1072" y="668"/>
                  </a:cubicBezTo>
                  <a:lnTo>
                    <a:pt x="1072" y="668"/>
                  </a:lnTo>
                  <a:cubicBezTo>
                    <a:pt x="1084" y="680"/>
                    <a:pt x="1084" y="691"/>
                    <a:pt x="1084" y="691"/>
                  </a:cubicBezTo>
                  <a:cubicBezTo>
                    <a:pt x="1086" y="697"/>
                    <a:pt x="1087" y="699"/>
                    <a:pt x="1088" y="699"/>
                  </a:cubicBezTo>
                  <a:cubicBezTo>
                    <a:pt x="1093" y="699"/>
                    <a:pt x="1086" y="632"/>
                    <a:pt x="1096" y="632"/>
                  </a:cubicBezTo>
                  <a:cubicBezTo>
                    <a:pt x="1106" y="642"/>
                    <a:pt x="1113" y="649"/>
                    <a:pt x="1119" y="649"/>
                  </a:cubicBezTo>
                  <a:cubicBezTo>
                    <a:pt x="1127" y="649"/>
                    <a:pt x="1132" y="633"/>
                    <a:pt x="1132" y="584"/>
                  </a:cubicBezTo>
                  <a:cubicBezTo>
                    <a:pt x="1138" y="602"/>
                    <a:pt x="1141" y="611"/>
                    <a:pt x="1142" y="611"/>
                  </a:cubicBezTo>
                  <a:cubicBezTo>
                    <a:pt x="1143" y="611"/>
                    <a:pt x="1143" y="602"/>
                    <a:pt x="1143" y="584"/>
                  </a:cubicBezTo>
                  <a:cubicBezTo>
                    <a:pt x="1191" y="680"/>
                    <a:pt x="1155" y="632"/>
                    <a:pt x="1227" y="727"/>
                  </a:cubicBezTo>
                  <a:cubicBezTo>
                    <a:pt x="1203" y="680"/>
                    <a:pt x="1191" y="656"/>
                    <a:pt x="1191" y="620"/>
                  </a:cubicBezTo>
                  <a:lnTo>
                    <a:pt x="1191" y="620"/>
                  </a:lnTo>
                  <a:cubicBezTo>
                    <a:pt x="1199" y="635"/>
                    <a:pt x="1211" y="673"/>
                    <a:pt x="1219" y="673"/>
                  </a:cubicBezTo>
                  <a:cubicBezTo>
                    <a:pt x="1224" y="673"/>
                    <a:pt x="1227" y="660"/>
                    <a:pt x="1227" y="620"/>
                  </a:cubicBezTo>
                  <a:lnTo>
                    <a:pt x="1286" y="620"/>
                  </a:lnTo>
                  <a:cubicBezTo>
                    <a:pt x="1286" y="599"/>
                    <a:pt x="1286" y="587"/>
                    <a:pt x="1287" y="583"/>
                  </a:cubicBezTo>
                  <a:lnTo>
                    <a:pt x="1287" y="583"/>
                  </a:lnTo>
                  <a:cubicBezTo>
                    <a:pt x="1290" y="587"/>
                    <a:pt x="1294" y="592"/>
                    <a:pt x="1298" y="596"/>
                  </a:cubicBezTo>
                  <a:cubicBezTo>
                    <a:pt x="1293" y="586"/>
                    <a:pt x="1290" y="581"/>
                    <a:pt x="1289" y="581"/>
                  </a:cubicBezTo>
                  <a:cubicBezTo>
                    <a:pt x="1288" y="581"/>
                    <a:pt x="1288" y="581"/>
                    <a:pt x="1287" y="583"/>
                  </a:cubicBezTo>
                  <a:lnTo>
                    <a:pt x="1287" y="583"/>
                  </a:lnTo>
                  <a:cubicBezTo>
                    <a:pt x="1275" y="564"/>
                    <a:pt x="1279" y="546"/>
                    <a:pt x="1298" y="537"/>
                  </a:cubicBezTo>
                  <a:cubicBezTo>
                    <a:pt x="1310" y="551"/>
                    <a:pt x="1317" y="556"/>
                    <a:pt x="1321" y="556"/>
                  </a:cubicBezTo>
                  <a:cubicBezTo>
                    <a:pt x="1327" y="556"/>
                    <a:pt x="1326" y="543"/>
                    <a:pt x="1328" y="543"/>
                  </a:cubicBezTo>
                  <a:cubicBezTo>
                    <a:pt x="1330" y="543"/>
                    <a:pt x="1334" y="552"/>
                    <a:pt x="1346" y="584"/>
                  </a:cubicBezTo>
                  <a:cubicBezTo>
                    <a:pt x="1353" y="541"/>
                    <a:pt x="1352" y="533"/>
                    <a:pt x="1354" y="533"/>
                  </a:cubicBezTo>
                  <a:cubicBezTo>
                    <a:pt x="1356" y="533"/>
                    <a:pt x="1360" y="537"/>
                    <a:pt x="1370" y="537"/>
                  </a:cubicBezTo>
                  <a:cubicBezTo>
                    <a:pt x="1346" y="489"/>
                    <a:pt x="1358" y="406"/>
                    <a:pt x="1346" y="358"/>
                  </a:cubicBezTo>
                  <a:lnTo>
                    <a:pt x="1346" y="358"/>
                  </a:lnTo>
                  <a:cubicBezTo>
                    <a:pt x="1358" y="382"/>
                    <a:pt x="1370" y="430"/>
                    <a:pt x="1370" y="453"/>
                  </a:cubicBezTo>
                  <a:cubicBezTo>
                    <a:pt x="1361" y="436"/>
                    <a:pt x="1355" y="426"/>
                    <a:pt x="1354" y="426"/>
                  </a:cubicBezTo>
                  <a:lnTo>
                    <a:pt x="1354" y="426"/>
                  </a:lnTo>
                  <a:cubicBezTo>
                    <a:pt x="1351" y="426"/>
                    <a:pt x="1359" y="453"/>
                    <a:pt x="1382" y="513"/>
                  </a:cubicBezTo>
                  <a:cubicBezTo>
                    <a:pt x="1379" y="510"/>
                    <a:pt x="1377" y="508"/>
                    <a:pt x="1377" y="508"/>
                  </a:cubicBezTo>
                  <a:lnTo>
                    <a:pt x="1377" y="508"/>
                  </a:lnTo>
                  <a:cubicBezTo>
                    <a:pt x="1376" y="508"/>
                    <a:pt x="1388" y="522"/>
                    <a:pt x="1405" y="549"/>
                  </a:cubicBezTo>
                  <a:cubicBezTo>
                    <a:pt x="1400" y="538"/>
                    <a:pt x="1397" y="532"/>
                    <a:pt x="1399" y="532"/>
                  </a:cubicBezTo>
                  <a:lnTo>
                    <a:pt x="1399" y="532"/>
                  </a:lnTo>
                  <a:cubicBezTo>
                    <a:pt x="1401" y="532"/>
                    <a:pt x="1410" y="541"/>
                    <a:pt x="1429" y="561"/>
                  </a:cubicBezTo>
                  <a:cubicBezTo>
                    <a:pt x="1417" y="501"/>
                    <a:pt x="1429" y="453"/>
                    <a:pt x="1441" y="394"/>
                  </a:cubicBezTo>
                  <a:cubicBezTo>
                    <a:pt x="1453" y="561"/>
                    <a:pt x="1441" y="453"/>
                    <a:pt x="1453" y="549"/>
                  </a:cubicBezTo>
                  <a:cubicBezTo>
                    <a:pt x="1453" y="537"/>
                    <a:pt x="1453" y="525"/>
                    <a:pt x="1465" y="501"/>
                  </a:cubicBezTo>
                  <a:cubicBezTo>
                    <a:pt x="1465" y="525"/>
                    <a:pt x="1465" y="537"/>
                    <a:pt x="1489" y="537"/>
                  </a:cubicBezTo>
                  <a:cubicBezTo>
                    <a:pt x="1465" y="513"/>
                    <a:pt x="1465" y="489"/>
                    <a:pt x="1489" y="465"/>
                  </a:cubicBezTo>
                  <a:lnTo>
                    <a:pt x="1489" y="465"/>
                  </a:lnTo>
                  <a:cubicBezTo>
                    <a:pt x="1477" y="501"/>
                    <a:pt x="1477" y="513"/>
                    <a:pt x="1501" y="513"/>
                  </a:cubicBezTo>
                  <a:cubicBezTo>
                    <a:pt x="1489" y="489"/>
                    <a:pt x="1489" y="477"/>
                    <a:pt x="1513" y="465"/>
                  </a:cubicBezTo>
                  <a:cubicBezTo>
                    <a:pt x="1513" y="465"/>
                    <a:pt x="1537" y="487"/>
                    <a:pt x="1556" y="487"/>
                  </a:cubicBezTo>
                  <a:cubicBezTo>
                    <a:pt x="1568" y="487"/>
                    <a:pt x="1578" y="477"/>
                    <a:pt x="1576" y="446"/>
                  </a:cubicBezTo>
                  <a:lnTo>
                    <a:pt x="1576" y="446"/>
                  </a:lnTo>
                  <a:cubicBezTo>
                    <a:pt x="1577" y="448"/>
                    <a:pt x="1577" y="450"/>
                    <a:pt x="1577" y="452"/>
                  </a:cubicBezTo>
                  <a:lnTo>
                    <a:pt x="1577" y="452"/>
                  </a:lnTo>
                  <a:cubicBezTo>
                    <a:pt x="1571" y="397"/>
                    <a:pt x="1569" y="342"/>
                    <a:pt x="1560" y="287"/>
                  </a:cubicBezTo>
                  <a:lnTo>
                    <a:pt x="1560" y="287"/>
                  </a:lnTo>
                  <a:cubicBezTo>
                    <a:pt x="1584" y="358"/>
                    <a:pt x="1608" y="418"/>
                    <a:pt x="1608" y="489"/>
                  </a:cubicBezTo>
                  <a:cubicBezTo>
                    <a:pt x="1612" y="494"/>
                    <a:pt x="1616" y="496"/>
                    <a:pt x="1618" y="496"/>
                  </a:cubicBezTo>
                  <a:cubicBezTo>
                    <a:pt x="1635" y="496"/>
                    <a:pt x="1608" y="406"/>
                    <a:pt x="1608" y="406"/>
                  </a:cubicBezTo>
                  <a:lnTo>
                    <a:pt x="1608" y="406"/>
                  </a:lnTo>
                  <a:cubicBezTo>
                    <a:pt x="1620" y="430"/>
                    <a:pt x="1632" y="453"/>
                    <a:pt x="1655" y="477"/>
                  </a:cubicBezTo>
                  <a:cubicBezTo>
                    <a:pt x="1632" y="453"/>
                    <a:pt x="1632" y="418"/>
                    <a:pt x="1632" y="394"/>
                  </a:cubicBezTo>
                  <a:lnTo>
                    <a:pt x="1632" y="394"/>
                  </a:lnTo>
                  <a:cubicBezTo>
                    <a:pt x="1644" y="418"/>
                    <a:pt x="1644" y="441"/>
                    <a:pt x="1655" y="477"/>
                  </a:cubicBezTo>
                  <a:cubicBezTo>
                    <a:pt x="1658" y="489"/>
                    <a:pt x="1661" y="495"/>
                    <a:pt x="1665" y="495"/>
                  </a:cubicBezTo>
                  <a:cubicBezTo>
                    <a:pt x="1681" y="495"/>
                    <a:pt x="1703" y="417"/>
                    <a:pt x="1703" y="370"/>
                  </a:cubicBezTo>
                  <a:cubicBezTo>
                    <a:pt x="1715" y="394"/>
                    <a:pt x="1715" y="418"/>
                    <a:pt x="1727" y="441"/>
                  </a:cubicBezTo>
                  <a:cubicBezTo>
                    <a:pt x="1715" y="370"/>
                    <a:pt x="1703" y="287"/>
                    <a:pt x="1703" y="215"/>
                  </a:cubicBezTo>
                  <a:lnTo>
                    <a:pt x="1703" y="215"/>
                  </a:lnTo>
                  <a:cubicBezTo>
                    <a:pt x="1708" y="226"/>
                    <a:pt x="1711" y="232"/>
                    <a:pt x="1713" y="232"/>
                  </a:cubicBezTo>
                  <a:cubicBezTo>
                    <a:pt x="1715" y="232"/>
                    <a:pt x="1715" y="223"/>
                    <a:pt x="1715" y="203"/>
                  </a:cubicBezTo>
                  <a:cubicBezTo>
                    <a:pt x="1735" y="291"/>
                    <a:pt x="1738" y="371"/>
                    <a:pt x="1758" y="436"/>
                  </a:cubicBezTo>
                  <a:lnTo>
                    <a:pt x="1758" y="436"/>
                  </a:lnTo>
                  <a:cubicBezTo>
                    <a:pt x="1754" y="409"/>
                    <a:pt x="1759" y="377"/>
                    <a:pt x="1775" y="346"/>
                  </a:cubicBezTo>
                  <a:cubicBezTo>
                    <a:pt x="1786" y="382"/>
                    <a:pt x="1786" y="418"/>
                    <a:pt x="1798" y="453"/>
                  </a:cubicBezTo>
                  <a:cubicBezTo>
                    <a:pt x="1798" y="446"/>
                    <a:pt x="1817" y="429"/>
                    <a:pt x="1834" y="429"/>
                  </a:cubicBezTo>
                  <a:cubicBezTo>
                    <a:pt x="1840" y="429"/>
                    <a:pt x="1847" y="432"/>
                    <a:pt x="1852" y="439"/>
                  </a:cubicBezTo>
                  <a:lnTo>
                    <a:pt x="1852" y="439"/>
                  </a:lnTo>
                  <a:cubicBezTo>
                    <a:pt x="1819" y="361"/>
                    <a:pt x="1797" y="281"/>
                    <a:pt x="1775" y="191"/>
                  </a:cubicBezTo>
                  <a:lnTo>
                    <a:pt x="1775" y="191"/>
                  </a:lnTo>
                  <a:cubicBezTo>
                    <a:pt x="1834" y="275"/>
                    <a:pt x="1810" y="299"/>
                    <a:pt x="1858" y="406"/>
                  </a:cubicBezTo>
                  <a:cubicBezTo>
                    <a:pt x="1858" y="382"/>
                    <a:pt x="1858" y="370"/>
                    <a:pt x="1859" y="370"/>
                  </a:cubicBezTo>
                  <a:cubicBezTo>
                    <a:pt x="1861" y="370"/>
                    <a:pt x="1864" y="382"/>
                    <a:pt x="1870" y="406"/>
                  </a:cubicBezTo>
                  <a:cubicBezTo>
                    <a:pt x="1870" y="370"/>
                    <a:pt x="1858" y="287"/>
                    <a:pt x="1882" y="239"/>
                  </a:cubicBezTo>
                  <a:cubicBezTo>
                    <a:pt x="1894" y="310"/>
                    <a:pt x="1953" y="299"/>
                    <a:pt x="1977" y="358"/>
                  </a:cubicBezTo>
                  <a:cubicBezTo>
                    <a:pt x="1965" y="287"/>
                    <a:pt x="1917" y="263"/>
                    <a:pt x="1953" y="156"/>
                  </a:cubicBezTo>
                  <a:lnTo>
                    <a:pt x="1953" y="156"/>
                  </a:lnTo>
                  <a:cubicBezTo>
                    <a:pt x="1965" y="156"/>
                    <a:pt x="1977" y="168"/>
                    <a:pt x="1977" y="180"/>
                  </a:cubicBezTo>
                  <a:cubicBezTo>
                    <a:pt x="1977" y="156"/>
                    <a:pt x="1989" y="132"/>
                    <a:pt x="2001" y="108"/>
                  </a:cubicBezTo>
                  <a:cubicBezTo>
                    <a:pt x="2060" y="203"/>
                    <a:pt x="2072" y="239"/>
                    <a:pt x="2072" y="239"/>
                  </a:cubicBezTo>
                  <a:lnTo>
                    <a:pt x="2084" y="239"/>
                  </a:lnTo>
                  <a:cubicBezTo>
                    <a:pt x="2084" y="239"/>
                    <a:pt x="2064" y="106"/>
                    <a:pt x="2080" y="106"/>
                  </a:cubicBezTo>
                  <a:lnTo>
                    <a:pt x="2080" y="106"/>
                  </a:lnTo>
                  <a:cubicBezTo>
                    <a:pt x="2081" y="106"/>
                    <a:pt x="2082" y="106"/>
                    <a:pt x="2084" y="108"/>
                  </a:cubicBezTo>
                  <a:cubicBezTo>
                    <a:pt x="2084" y="120"/>
                    <a:pt x="2084" y="132"/>
                    <a:pt x="2084" y="144"/>
                  </a:cubicBezTo>
                  <a:cubicBezTo>
                    <a:pt x="2084" y="144"/>
                    <a:pt x="2084" y="145"/>
                    <a:pt x="2084" y="145"/>
                  </a:cubicBezTo>
                  <a:cubicBezTo>
                    <a:pt x="2087" y="145"/>
                    <a:pt x="2108" y="48"/>
                    <a:pt x="2108" y="37"/>
                  </a:cubicBezTo>
                  <a:cubicBezTo>
                    <a:pt x="2096" y="25"/>
                    <a:pt x="2096" y="25"/>
                    <a:pt x="2096" y="25"/>
                  </a:cubicBezTo>
                  <a:cubicBezTo>
                    <a:pt x="2093" y="19"/>
                    <a:pt x="2091" y="17"/>
                    <a:pt x="2088" y="17"/>
                  </a:cubicBezTo>
                  <a:cubicBezTo>
                    <a:pt x="2080" y="17"/>
                    <a:pt x="2075" y="45"/>
                    <a:pt x="2084" y="72"/>
                  </a:cubicBezTo>
                  <a:cubicBezTo>
                    <a:pt x="2072" y="49"/>
                    <a:pt x="2060" y="25"/>
                    <a:pt x="20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2583;p38">
              <a:extLst>
                <a:ext uri="{FF2B5EF4-FFF2-40B4-BE49-F238E27FC236}">
                  <a16:creationId xmlns:a16="http://schemas.microsoft.com/office/drawing/2014/main" id="{06E69488-32D4-4F50-AE9B-086368C93D7F}"/>
                </a:ext>
              </a:extLst>
            </p:cNvPr>
            <p:cNvSpPr/>
            <p:nvPr/>
          </p:nvSpPr>
          <p:spPr>
            <a:xfrm>
              <a:off x="6176950" y="2574850"/>
              <a:ext cx="325" cy="2100"/>
            </a:xfrm>
            <a:custGeom>
              <a:avLst/>
              <a:gdLst/>
              <a:ahLst/>
              <a:cxnLst/>
              <a:rect l="l" t="t" r="r" b="b"/>
              <a:pathLst>
                <a:path w="13" h="84" extrusionOk="0">
                  <a:moveTo>
                    <a:pt x="12" y="1"/>
                  </a:moveTo>
                  <a:cubicBezTo>
                    <a:pt x="12" y="12"/>
                    <a:pt x="1" y="36"/>
                    <a:pt x="1" y="48"/>
                  </a:cubicBezTo>
                  <a:cubicBezTo>
                    <a:pt x="1" y="60"/>
                    <a:pt x="12" y="84"/>
                    <a:pt x="12" y="84"/>
                  </a:cubicBezTo>
                  <a:cubicBezTo>
                    <a:pt x="12" y="60"/>
                    <a:pt x="12" y="24"/>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2584;p38">
              <a:extLst>
                <a:ext uri="{FF2B5EF4-FFF2-40B4-BE49-F238E27FC236}">
                  <a16:creationId xmlns:a16="http://schemas.microsoft.com/office/drawing/2014/main" id="{843AC0B9-8649-B524-4DCF-D80140AEB030}"/>
                </a:ext>
              </a:extLst>
            </p:cNvPr>
            <p:cNvSpPr/>
            <p:nvPr/>
          </p:nvSpPr>
          <p:spPr>
            <a:xfrm>
              <a:off x="6145400" y="2576625"/>
              <a:ext cx="25" cy="325"/>
            </a:xfrm>
            <a:custGeom>
              <a:avLst/>
              <a:gdLst/>
              <a:ahLst/>
              <a:cxnLst/>
              <a:rect l="l" t="t" r="r" b="b"/>
              <a:pathLst>
                <a:path w="1" h="13" extrusionOk="0">
                  <a:moveTo>
                    <a:pt x="0" y="13"/>
                  </a:moveTo>
                  <a:lnTo>
                    <a:pt x="0" y="1"/>
                  </a:lnTo>
                  <a:cubicBezTo>
                    <a:pt x="0" y="1"/>
                    <a:pt x="0" y="1"/>
                    <a:pt x="0" y="13"/>
                  </a:cubicBezTo>
                  <a:cubicBezTo>
                    <a:pt x="0" y="13"/>
                    <a:pt x="0" y="13"/>
                    <a:pt x="0" y="13"/>
                  </a:cubicBezTo>
                  <a:cubicBezTo>
                    <a:pt x="0" y="13"/>
                    <a:pt x="0" y="13"/>
                    <a:pt x="0"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2585;p38">
              <a:extLst>
                <a:ext uri="{FF2B5EF4-FFF2-40B4-BE49-F238E27FC236}">
                  <a16:creationId xmlns:a16="http://schemas.microsoft.com/office/drawing/2014/main" id="{72E5940D-4685-A949-5E6F-C681E060587A}"/>
                </a:ext>
              </a:extLst>
            </p:cNvPr>
            <p:cNvSpPr/>
            <p:nvPr/>
          </p:nvSpPr>
          <p:spPr>
            <a:xfrm>
              <a:off x="6176950" y="2576050"/>
              <a:ext cx="25" cy="325"/>
            </a:xfrm>
            <a:custGeom>
              <a:avLst/>
              <a:gdLst/>
              <a:ahLst/>
              <a:cxnLst/>
              <a:rect l="l" t="t" r="r" b="b"/>
              <a:pathLst>
                <a:path w="1" h="13" extrusionOk="0">
                  <a:moveTo>
                    <a:pt x="1" y="0"/>
                  </a:moveTo>
                  <a:lnTo>
                    <a:pt x="1" y="0"/>
                  </a:lnTo>
                  <a:lnTo>
                    <a:pt x="1" y="12"/>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2586;p38">
              <a:extLst>
                <a:ext uri="{FF2B5EF4-FFF2-40B4-BE49-F238E27FC236}">
                  <a16:creationId xmlns:a16="http://schemas.microsoft.com/office/drawing/2014/main" id="{DB38CF6D-C311-1E3F-CD3B-A145B14D977B}"/>
                </a:ext>
              </a:extLst>
            </p:cNvPr>
            <p:cNvSpPr/>
            <p:nvPr/>
          </p:nvSpPr>
          <p:spPr>
            <a:xfrm>
              <a:off x="6184150" y="2563950"/>
              <a:ext cx="275" cy="500"/>
            </a:xfrm>
            <a:custGeom>
              <a:avLst/>
              <a:gdLst/>
              <a:ahLst/>
              <a:cxnLst/>
              <a:rect l="l" t="t" r="r" b="b"/>
              <a:pathLst>
                <a:path w="11" h="20" extrusionOk="0">
                  <a:moveTo>
                    <a:pt x="2" y="1"/>
                  </a:moveTo>
                  <a:lnTo>
                    <a:pt x="2" y="1"/>
                  </a:lnTo>
                  <a:cubicBezTo>
                    <a:pt x="0" y="1"/>
                    <a:pt x="3" y="13"/>
                    <a:pt x="10" y="20"/>
                  </a:cubicBezTo>
                  <a:cubicBezTo>
                    <a:pt x="5" y="6"/>
                    <a:pt x="3" y="1"/>
                    <a:pt x="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2587;p38">
              <a:extLst>
                <a:ext uri="{FF2B5EF4-FFF2-40B4-BE49-F238E27FC236}">
                  <a16:creationId xmlns:a16="http://schemas.microsoft.com/office/drawing/2014/main" id="{06854E91-42DA-BFD4-ECCD-146E7004B604}"/>
                </a:ext>
              </a:extLst>
            </p:cNvPr>
            <p:cNvSpPr/>
            <p:nvPr/>
          </p:nvSpPr>
          <p:spPr>
            <a:xfrm>
              <a:off x="6187475" y="2568200"/>
              <a:ext cx="225" cy="425"/>
            </a:xfrm>
            <a:custGeom>
              <a:avLst/>
              <a:gdLst/>
              <a:ahLst/>
              <a:cxnLst/>
              <a:rect l="l" t="t" r="r" b="b"/>
              <a:pathLst>
                <a:path w="9" h="17" extrusionOk="0">
                  <a:moveTo>
                    <a:pt x="5" y="1"/>
                  </a:moveTo>
                  <a:lnTo>
                    <a:pt x="5" y="1"/>
                  </a:lnTo>
                  <a:cubicBezTo>
                    <a:pt x="3" y="1"/>
                    <a:pt x="0" y="17"/>
                    <a:pt x="8" y="17"/>
                  </a:cubicBezTo>
                  <a:cubicBezTo>
                    <a:pt x="8" y="5"/>
                    <a:pt x="7" y="1"/>
                    <a:pt x="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2588;p38">
              <a:extLst>
                <a:ext uri="{FF2B5EF4-FFF2-40B4-BE49-F238E27FC236}">
                  <a16:creationId xmlns:a16="http://schemas.microsoft.com/office/drawing/2014/main" id="{E95FF675-AB90-3D5F-94CC-384CD7F67DEF}"/>
                </a:ext>
              </a:extLst>
            </p:cNvPr>
            <p:cNvSpPr/>
            <p:nvPr/>
          </p:nvSpPr>
          <p:spPr>
            <a:xfrm>
              <a:off x="6184700" y="2565625"/>
              <a:ext cx="900" cy="1500"/>
            </a:xfrm>
            <a:custGeom>
              <a:avLst/>
              <a:gdLst/>
              <a:ahLst/>
              <a:cxnLst/>
              <a:rect l="l" t="t" r="r" b="b"/>
              <a:pathLst>
                <a:path w="36" h="60" extrusionOk="0">
                  <a:moveTo>
                    <a:pt x="36" y="60"/>
                  </a:moveTo>
                  <a:cubicBezTo>
                    <a:pt x="0" y="0"/>
                    <a:pt x="36" y="60"/>
                    <a:pt x="36" y="6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2589;p38">
              <a:extLst>
                <a:ext uri="{FF2B5EF4-FFF2-40B4-BE49-F238E27FC236}">
                  <a16:creationId xmlns:a16="http://schemas.microsoft.com/office/drawing/2014/main" id="{891C1863-987F-CA05-F7F1-9ED1FC32A049}"/>
                </a:ext>
              </a:extLst>
            </p:cNvPr>
            <p:cNvSpPr/>
            <p:nvPr/>
          </p:nvSpPr>
          <p:spPr>
            <a:xfrm>
              <a:off x="6185575" y="2566700"/>
              <a:ext cx="325" cy="425"/>
            </a:xfrm>
            <a:custGeom>
              <a:avLst/>
              <a:gdLst/>
              <a:ahLst/>
              <a:cxnLst/>
              <a:rect l="l" t="t" r="r" b="b"/>
              <a:pathLst>
                <a:path w="13" h="17" extrusionOk="0">
                  <a:moveTo>
                    <a:pt x="12" y="0"/>
                  </a:moveTo>
                  <a:cubicBezTo>
                    <a:pt x="12" y="0"/>
                    <a:pt x="9" y="9"/>
                    <a:pt x="1" y="17"/>
                  </a:cubicBezTo>
                  <a:cubicBezTo>
                    <a:pt x="13" y="5"/>
                    <a:pt x="13" y="5"/>
                    <a:pt x="13" y="5"/>
                  </a:cubicBezTo>
                  <a:cubicBezTo>
                    <a:pt x="13" y="2"/>
                    <a:pt x="13" y="0"/>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2590;p38">
              <a:extLst>
                <a:ext uri="{FF2B5EF4-FFF2-40B4-BE49-F238E27FC236}">
                  <a16:creationId xmlns:a16="http://schemas.microsoft.com/office/drawing/2014/main" id="{92581F5E-F89A-D401-3C29-A5BFFB4B7068}"/>
                </a:ext>
              </a:extLst>
            </p:cNvPr>
            <p:cNvSpPr/>
            <p:nvPr/>
          </p:nvSpPr>
          <p:spPr>
            <a:xfrm>
              <a:off x="6182925" y="2564500"/>
              <a:ext cx="300" cy="950"/>
            </a:xfrm>
            <a:custGeom>
              <a:avLst/>
              <a:gdLst/>
              <a:ahLst/>
              <a:cxnLst/>
              <a:rect l="l" t="t" r="r" b="b"/>
              <a:pathLst>
                <a:path w="12" h="38" extrusionOk="0">
                  <a:moveTo>
                    <a:pt x="6" y="1"/>
                  </a:moveTo>
                  <a:cubicBezTo>
                    <a:pt x="1" y="1"/>
                    <a:pt x="1" y="38"/>
                    <a:pt x="8" y="38"/>
                  </a:cubicBezTo>
                  <a:cubicBezTo>
                    <a:pt x="8" y="38"/>
                    <a:pt x="10" y="37"/>
                    <a:pt x="11" y="35"/>
                  </a:cubicBezTo>
                  <a:lnTo>
                    <a:pt x="11" y="35"/>
                  </a:lnTo>
                  <a:cubicBezTo>
                    <a:pt x="11" y="35"/>
                    <a:pt x="11" y="35"/>
                    <a:pt x="11" y="35"/>
                  </a:cubicBezTo>
                  <a:cubicBezTo>
                    <a:pt x="11" y="35"/>
                    <a:pt x="12" y="35"/>
                    <a:pt x="12" y="34"/>
                  </a:cubicBezTo>
                  <a:lnTo>
                    <a:pt x="12" y="34"/>
                  </a:lnTo>
                  <a:cubicBezTo>
                    <a:pt x="11" y="34"/>
                    <a:pt x="11" y="35"/>
                    <a:pt x="11" y="35"/>
                  </a:cubicBezTo>
                  <a:lnTo>
                    <a:pt x="11" y="35"/>
                  </a:lnTo>
                  <a:cubicBezTo>
                    <a:pt x="9" y="32"/>
                    <a:pt x="3" y="8"/>
                    <a:pt x="8" y="8"/>
                  </a:cubicBezTo>
                  <a:lnTo>
                    <a:pt x="8" y="8"/>
                  </a:lnTo>
                  <a:cubicBezTo>
                    <a:pt x="9" y="8"/>
                    <a:pt x="10" y="8"/>
                    <a:pt x="12" y="10"/>
                  </a:cubicBezTo>
                  <a:cubicBezTo>
                    <a:pt x="9" y="3"/>
                    <a:pt x="8" y="1"/>
                    <a:pt x="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2591;p38">
              <a:extLst>
                <a:ext uri="{FF2B5EF4-FFF2-40B4-BE49-F238E27FC236}">
                  <a16:creationId xmlns:a16="http://schemas.microsoft.com/office/drawing/2014/main" id="{26AFBFFA-BBE8-5A81-94E0-9431CC7F6435}"/>
                </a:ext>
              </a:extLst>
            </p:cNvPr>
            <p:cNvSpPr/>
            <p:nvPr/>
          </p:nvSpPr>
          <p:spPr>
            <a:xfrm>
              <a:off x="6185875" y="2568000"/>
              <a:ext cx="25" cy="325"/>
            </a:xfrm>
            <a:custGeom>
              <a:avLst/>
              <a:gdLst/>
              <a:ahLst/>
              <a:cxnLst/>
              <a:rect l="l" t="t" r="r" b="b"/>
              <a:pathLst>
                <a:path w="1" h="13" extrusionOk="0">
                  <a:moveTo>
                    <a:pt x="1" y="13"/>
                  </a:moveTo>
                  <a:cubicBezTo>
                    <a:pt x="1" y="1"/>
                    <a:pt x="1" y="1"/>
                    <a:pt x="1"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2592;p38">
              <a:extLst>
                <a:ext uri="{FF2B5EF4-FFF2-40B4-BE49-F238E27FC236}">
                  <a16:creationId xmlns:a16="http://schemas.microsoft.com/office/drawing/2014/main" id="{0C80D4F9-46CD-6DBB-0F46-65D6AAE4D846}"/>
                </a:ext>
              </a:extLst>
            </p:cNvPr>
            <p:cNvSpPr/>
            <p:nvPr/>
          </p:nvSpPr>
          <p:spPr>
            <a:xfrm>
              <a:off x="6185875" y="2568300"/>
              <a:ext cx="25" cy="1225"/>
            </a:xfrm>
            <a:custGeom>
              <a:avLst/>
              <a:gdLst/>
              <a:ahLst/>
              <a:cxnLst/>
              <a:rect l="l" t="t" r="r" b="b"/>
              <a:pathLst>
                <a:path w="1" h="49" extrusionOk="0">
                  <a:moveTo>
                    <a:pt x="1" y="24"/>
                  </a:moveTo>
                  <a:cubicBezTo>
                    <a:pt x="1" y="13"/>
                    <a:pt x="1" y="1"/>
                    <a:pt x="1" y="1"/>
                  </a:cubicBezTo>
                  <a:cubicBezTo>
                    <a:pt x="1" y="13"/>
                    <a:pt x="1" y="48"/>
                    <a:pt x="1"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2593;p38">
              <a:extLst>
                <a:ext uri="{FF2B5EF4-FFF2-40B4-BE49-F238E27FC236}">
                  <a16:creationId xmlns:a16="http://schemas.microsoft.com/office/drawing/2014/main" id="{1DDBF16A-A0EB-8FAE-F4E1-A4F3A9CCA930}"/>
                </a:ext>
              </a:extLst>
            </p:cNvPr>
            <p:cNvSpPr/>
            <p:nvPr/>
          </p:nvSpPr>
          <p:spPr>
            <a:xfrm>
              <a:off x="6185575" y="2569200"/>
              <a:ext cx="625" cy="325"/>
            </a:xfrm>
            <a:custGeom>
              <a:avLst/>
              <a:gdLst/>
              <a:ahLst/>
              <a:cxnLst/>
              <a:rect l="l" t="t" r="r" b="b"/>
              <a:pathLst>
                <a:path w="25" h="13" extrusionOk="0">
                  <a:moveTo>
                    <a:pt x="1" y="0"/>
                  </a:moveTo>
                  <a:cubicBezTo>
                    <a:pt x="25" y="12"/>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2594;p38">
              <a:extLst>
                <a:ext uri="{FF2B5EF4-FFF2-40B4-BE49-F238E27FC236}">
                  <a16:creationId xmlns:a16="http://schemas.microsoft.com/office/drawing/2014/main" id="{2D08E79A-6028-EC42-4895-873B81258B8F}"/>
                </a:ext>
              </a:extLst>
            </p:cNvPr>
            <p:cNvSpPr/>
            <p:nvPr/>
          </p:nvSpPr>
          <p:spPr>
            <a:xfrm>
              <a:off x="6181725" y="2569800"/>
              <a:ext cx="400" cy="150"/>
            </a:xfrm>
            <a:custGeom>
              <a:avLst/>
              <a:gdLst/>
              <a:ahLst/>
              <a:cxnLst/>
              <a:rect l="l" t="t" r="r" b="b"/>
              <a:pathLst>
                <a:path w="16" h="6" extrusionOk="0">
                  <a:moveTo>
                    <a:pt x="0" y="0"/>
                  </a:moveTo>
                  <a:cubicBezTo>
                    <a:pt x="0" y="4"/>
                    <a:pt x="3" y="5"/>
                    <a:pt x="5" y="5"/>
                  </a:cubicBezTo>
                  <a:cubicBezTo>
                    <a:pt x="11" y="5"/>
                    <a:pt x="16"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2595;p38">
              <a:extLst>
                <a:ext uri="{FF2B5EF4-FFF2-40B4-BE49-F238E27FC236}">
                  <a16:creationId xmlns:a16="http://schemas.microsoft.com/office/drawing/2014/main" id="{1A7241DA-EE5D-E101-78E7-8A467451D5C4}"/>
                </a:ext>
              </a:extLst>
            </p:cNvPr>
            <p:cNvSpPr/>
            <p:nvPr/>
          </p:nvSpPr>
          <p:spPr>
            <a:xfrm>
              <a:off x="6183200" y="2570675"/>
              <a:ext cx="325" cy="1225"/>
            </a:xfrm>
            <a:custGeom>
              <a:avLst/>
              <a:gdLst/>
              <a:ahLst/>
              <a:cxnLst/>
              <a:rect l="l" t="t" r="r" b="b"/>
              <a:pathLst>
                <a:path w="13" h="49" extrusionOk="0">
                  <a:moveTo>
                    <a:pt x="12" y="48"/>
                  </a:moveTo>
                  <a:cubicBezTo>
                    <a:pt x="1" y="1"/>
                    <a:pt x="1" y="1"/>
                    <a:pt x="12" y="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2596;p38">
              <a:extLst>
                <a:ext uri="{FF2B5EF4-FFF2-40B4-BE49-F238E27FC236}">
                  <a16:creationId xmlns:a16="http://schemas.microsoft.com/office/drawing/2014/main" id="{C381737F-A7FD-ED82-5A0A-17A7CB87987F}"/>
                </a:ext>
              </a:extLst>
            </p:cNvPr>
            <p:cNvSpPr/>
            <p:nvPr/>
          </p:nvSpPr>
          <p:spPr>
            <a:xfrm>
              <a:off x="6182600" y="2571875"/>
              <a:ext cx="325" cy="975"/>
            </a:xfrm>
            <a:custGeom>
              <a:avLst/>
              <a:gdLst/>
              <a:ahLst/>
              <a:cxnLst/>
              <a:rect l="l" t="t" r="r" b="b"/>
              <a:pathLst>
                <a:path w="13" h="39" extrusionOk="0">
                  <a:moveTo>
                    <a:pt x="1" y="0"/>
                  </a:moveTo>
                  <a:cubicBezTo>
                    <a:pt x="1" y="11"/>
                    <a:pt x="1" y="39"/>
                    <a:pt x="8" y="39"/>
                  </a:cubicBezTo>
                  <a:cubicBezTo>
                    <a:pt x="10" y="39"/>
                    <a:pt x="11" y="38"/>
                    <a:pt x="13" y="36"/>
                  </a:cubicBezTo>
                  <a:cubicBezTo>
                    <a:pt x="13" y="24"/>
                    <a:pt x="13" y="12"/>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2597;p38">
              <a:extLst>
                <a:ext uri="{FF2B5EF4-FFF2-40B4-BE49-F238E27FC236}">
                  <a16:creationId xmlns:a16="http://schemas.microsoft.com/office/drawing/2014/main" id="{80FE3062-C3DE-E92F-62EA-513973AF287B}"/>
                </a:ext>
              </a:extLst>
            </p:cNvPr>
            <p:cNvSpPr/>
            <p:nvPr/>
          </p:nvSpPr>
          <p:spPr>
            <a:xfrm>
              <a:off x="6177775" y="2570225"/>
              <a:ext cx="400" cy="1375"/>
            </a:xfrm>
            <a:custGeom>
              <a:avLst/>
              <a:gdLst/>
              <a:ahLst/>
              <a:cxnLst/>
              <a:rect l="l" t="t" r="r" b="b"/>
              <a:pathLst>
                <a:path w="16" h="55" extrusionOk="0">
                  <a:moveTo>
                    <a:pt x="1" y="1"/>
                  </a:moveTo>
                  <a:cubicBezTo>
                    <a:pt x="1" y="1"/>
                    <a:pt x="4" y="16"/>
                    <a:pt x="15" y="55"/>
                  </a:cubicBezTo>
                  <a:cubicBezTo>
                    <a:pt x="9" y="22"/>
                    <a:pt x="2"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2598;p38">
              <a:extLst>
                <a:ext uri="{FF2B5EF4-FFF2-40B4-BE49-F238E27FC236}">
                  <a16:creationId xmlns:a16="http://schemas.microsoft.com/office/drawing/2014/main" id="{2641CA0E-967A-8B5E-8650-83BEEE11CD84}"/>
                </a:ext>
              </a:extLst>
            </p:cNvPr>
            <p:cNvSpPr/>
            <p:nvPr/>
          </p:nvSpPr>
          <p:spPr>
            <a:xfrm>
              <a:off x="6175450" y="2575450"/>
              <a:ext cx="175" cy="1250"/>
            </a:xfrm>
            <a:custGeom>
              <a:avLst/>
              <a:gdLst/>
              <a:ahLst/>
              <a:cxnLst/>
              <a:rect l="l" t="t" r="r" b="b"/>
              <a:pathLst>
                <a:path w="7" h="50" extrusionOk="0">
                  <a:moveTo>
                    <a:pt x="1" y="0"/>
                  </a:moveTo>
                  <a:cubicBezTo>
                    <a:pt x="1" y="31"/>
                    <a:pt x="4" y="50"/>
                    <a:pt x="6" y="50"/>
                  </a:cubicBezTo>
                  <a:cubicBezTo>
                    <a:pt x="7" y="50"/>
                    <a:pt x="7" y="34"/>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2599;p38">
              <a:extLst>
                <a:ext uri="{FF2B5EF4-FFF2-40B4-BE49-F238E27FC236}">
                  <a16:creationId xmlns:a16="http://schemas.microsoft.com/office/drawing/2014/main" id="{26726E07-9012-DAF2-4099-25989FEEA898}"/>
                </a:ext>
              </a:extLst>
            </p:cNvPr>
            <p:cNvSpPr/>
            <p:nvPr/>
          </p:nvSpPr>
          <p:spPr>
            <a:xfrm>
              <a:off x="6132150" y="2579000"/>
              <a:ext cx="175" cy="650"/>
            </a:xfrm>
            <a:custGeom>
              <a:avLst/>
              <a:gdLst/>
              <a:ahLst/>
              <a:cxnLst/>
              <a:rect l="l" t="t" r="r" b="b"/>
              <a:pathLst>
                <a:path w="7" h="26" extrusionOk="0">
                  <a:moveTo>
                    <a:pt x="1" y="1"/>
                  </a:moveTo>
                  <a:lnTo>
                    <a:pt x="1" y="1"/>
                  </a:lnTo>
                  <a:cubicBezTo>
                    <a:pt x="1" y="1"/>
                    <a:pt x="2" y="7"/>
                    <a:pt x="7" y="25"/>
                  </a:cubicBezTo>
                  <a:cubicBezTo>
                    <a:pt x="7" y="18"/>
                    <a:pt x="2"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2600;p38">
              <a:extLst>
                <a:ext uri="{FF2B5EF4-FFF2-40B4-BE49-F238E27FC236}">
                  <a16:creationId xmlns:a16="http://schemas.microsoft.com/office/drawing/2014/main" id="{8EAA2CE3-0FD1-871D-A638-9771E15AC49F}"/>
                </a:ext>
              </a:extLst>
            </p:cNvPr>
            <p:cNvSpPr/>
            <p:nvPr/>
          </p:nvSpPr>
          <p:spPr>
            <a:xfrm>
              <a:off x="6132000" y="2579800"/>
              <a:ext cx="225" cy="1025"/>
            </a:xfrm>
            <a:custGeom>
              <a:avLst/>
              <a:gdLst/>
              <a:ahLst/>
              <a:cxnLst/>
              <a:rect l="l" t="t" r="r" b="b"/>
              <a:pathLst>
                <a:path w="9" h="41" extrusionOk="0">
                  <a:moveTo>
                    <a:pt x="4" y="1"/>
                  </a:moveTo>
                  <a:lnTo>
                    <a:pt x="4" y="1"/>
                  </a:lnTo>
                  <a:cubicBezTo>
                    <a:pt x="2" y="1"/>
                    <a:pt x="1" y="11"/>
                    <a:pt x="1" y="41"/>
                  </a:cubicBezTo>
                  <a:cubicBezTo>
                    <a:pt x="8" y="33"/>
                    <a:pt x="6" y="1"/>
                    <a:pt x="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2601;p38">
              <a:extLst>
                <a:ext uri="{FF2B5EF4-FFF2-40B4-BE49-F238E27FC236}">
                  <a16:creationId xmlns:a16="http://schemas.microsoft.com/office/drawing/2014/main" id="{C824DFB3-60BE-F8F6-36D9-0B50E5C659EC}"/>
                </a:ext>
              </a:extLst>
            </p:cNvPr>
            <p:cNvSpPr/>
            <p:nvPr/>
          </p:nvSpPr>
          <p:spPr>
            <a:xfrm>
              <a:off x="6162950" y="2581400"/>
              <a:ext cx="1225" cy="1525"/>
            </a:xfrm>
            <a:custGeom>
              <a:avLst/>
              <a:gdLst/>
              <a:ahLst/>
              <a:cxnLst/>
              <a:rect l="l" t="t" r="r" b="b"/>
              <a:pathLst>
                <a:path w="49" h="61" extrusionOk="0">
                  <a:moveTo>
                    <a:pt x="1" y="0"/>
                  </a:moveTo>
                  <a:cubicBezTo>
                    <a:pt x="49" y="60"/>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2602;p38">
              <a:extLst>
                <a:ext uri="{FF2B5EF4-FFF2-40B4-BE49-F238E27FC236}">
                  <a16:creationId xmlns:a16="http://schemas.microsoft.com/office/drawing/2014/main" id="{EE1AFEB3-60A5-5372-7D0C-42CE1DF9A640}"/>
                </a:ext>
              </a:extLst>
            </p:cNvPr>
            <p:cNvSpPr/>
            <p:nvPr/>
          </p:nvSpPr>
          <p:spPr>
            <a:xfrm>
              <a:off x="6160050" y="2581100"/>
              <a:ext cx="250" cy="925"/>
            </a:xfrm>
            <a:custGeom>
              <a:avLst/>
              <a:gdLst/>
              <a:ahLst/>
              <a:cxnLst/>
              <a:rect l="l" t="t" r="r" b="b"/>
              <a:pathLst>
                <a:path w="10" h="37" extrusionOk="0">
                  <a:moveTo>
                    <a:pt x="1" y="0"/>
                  </a:moveTo>
                  <a:cubicBezTo>
                    <a:pt x="0" y="0"/>
                    <a:pt x="3" y="16"/>
                    <a:pt x="10" y="36"/>
                  </a:cubicBezTo>
                  <a:cubicBezTo>
                    <a:pt x="5" y="10"/>
                    <a:pt x="2"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2603;p38">
              <a:extLst>
                <a:ext uri="{FF2B5EF4-FFF2-40B4-BE49-F238E27FC236}">
                  <a16:creationId xmlns:a16="http://schemas.microsoft.com/office/drawing/2014/main" id="{73D8E726-6770-AB02-197A-ADB720741AE7}"/>
                </a:ext>
              </a:extLst>
            </p:cNvPr>
            <p:cNvSpPr/>
            <p:nvPr/>
          </p:nvSpPr>
          <p:spPr>
            <a:xfrm>
              <a:off x="6158100" y="2583250"/>
              <a:ext cx="425" cy="550"/>
            </a:xfrm>
            <a:custGeom>
              <a:avLst/>
              <a:gdLst/>
              <a:ahLst/>
              <a:cxnLst/>
              <a:rect l="l" t="t" r="r" b="b"/>
              <a:pathLst>
                <a:path w="17" h="22" extrusionOk="0">
                  <a:moveTo>
                    <a:pt x="16" y="10"/>
                  </a:moveTo>
                  <a:cubicBezTo>
                    <a:pt x="16" y="10"/>
                    <a:pt x="16" y="10"/>
                    <a:pt x="16" y="11"/>
                  </a:cubicBezTo>
                  <a:lnTo>
                    <a:pt x="16" y="11"/>
                  </a:lnTo>
                  <a:cubicBezTo>
                    <a:pt x="16" y="10"/>
                    <a:pt x="16" y="10"/>
                    <a:pt x="16" y="10"/>
                  </a:cubicBezTo>
                  <a:close/>
                  <a:moveTo>
                    <a:pt x="2" y="0"/>
                  </a:moveTo>
                  <a:lnTo>
                    <a:pt x="2" y="0"/>
                  </a:lnTo>
                  <a:cubicBezTo>
                    <a:pt x="0" y="0"/>
                    <a:pt x="0" y="5"/>
                    <a:pt x="4" y="22"/>
                  </a:cubicBezTo>
                  <a:cubicBezTo>
                    <a:pt x="14" y="22"/>
                    <a:pt x="16" y="13"/>
                    <a:pt x="16" y="11"/>
                  </a:cubicBezTo>
                  <a:lnTo>
                    <a:pt x="16" y="11"/>
                  </a:lnTo>
                  <a:cubicBezTo>
                    <a:pt x="16" y="11"/>
                    <a:pt x="16" y="12"/>
                    <a:pt x="15" y="12"/>
                  </a:cubicBezTo>
                  <a:cubicBezTo>
                    <a:pt x="13" y="12"/>
                    <a:pt x="6" y="0"/>
                    <a:pt x="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2604;p38">
              <a:extLst>
                <a:ext uri="{FF2B5EF4-FFF2-40B4-BE49-F238E27FC236}">
                  <a16:creationId xmlns:a16="http://schemas.microsoft.com/office/drawing/2014/main" id="{12D4AE05-46F2-FD8E-B07F-F6FD177DEF1A}"/>
                </a:ext>
              </a:extLst>
            </p:cNvPr>
            <p:cNvSpPr/>
            <p:nvPr/>
          </p:nvSpPr>
          <p:spPr>
            <a:xfrm>
              <a:off x="6160275" y="2470075"/>
              <a:ext cx="325" cy="925"/>
            </a:xfrm>
            <a:custGeom>
              <a:avLst/>
              <a:gdLst/>
              <a:ahLst/>
              <a:cxnLst/>
              <a:rect l="l" t="t" r="r" b="b"/>
              <a:pathLst>
                <a:path w="13" h="37" extrusionOk="0">
                  <a:moveTo>
                    <a:pt x="1" y="36"/>
                  </a:moveTo>
                  <a:cubicBezTo>
                    <a:pt x="13" y="36"/>
                    <a:pt x="1" y="1"/>
                    <a:pt x="1" y="1"/>
                  </a:cubicBezTo>
                  <a:cubicBezTo>
                    <a:pt x="1" y="1"/>
                    <a:pt x="13" y="36"/>
                    <a:pt x="1" y="3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2605;p38">
              <a:extLst>
                <a:ext uri="{FF2B5EF4-FFF2-40B4-BE49-F238E27FC236}">
                  <a16:creationId xmlns:a16="http://schemas.microsoft.com/office/drawing/2014/main" id="{C588636E-42F9-A9CF-1F49-602C3F7EBD64}"/>
                </a:ext>
              </a:extLst>
            </p:cNvPr>
            <p:cNvSpPr/>
            <p:nvPr/>
          </p:nvSpPr>
          <p:spPr>
            <a:xfrm>
              <a:off x="6158325" y="2472525"/>
              <a:ext cx="625" cy="625"/>
            </a:xfrm>
            <a:custGeom>
              <a:avLst/>
              <a:gdLst/>
              <a:ahLst/>
              <a:cxnLst/>
              <a:rect l="l" t="t" r="r" b="b"/>
              <a:pathLst>
                <a:path w="25" h="25" extrusionOk="0">
                  <a:moveTo>
                    <a:pt x="24" y="1"/>
                  </a:moveTo>
                  <a:cubicBezTo>
                    <a:pt x="22" y="1"/>
                    <a:pt x="1" y="25"/>
                    <a:pt x="3" y="25"/>
                  </a:cubicBezTo>
                  <a:cubicBezTo>
                    <a:pt x="3" y="25"/>
                    <a:pt x="8" y="21"/>
                    <a:pt x="19" y="10"/>
                  </a:cubicBezTo>
                  <a:cubicBezTo>
                    <a:pt x="24" y="3"/>
                    <a:pt x="25" y="1"/>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2606;p38">
              <a:extLst>
                <a:ext uri="{FF2B5EF4-FFF2-40B4-BE49-F238E27FC236}">
                  <a16:creationId xmlns:a16="http://schemas.microsoft.com/office/drawing/2014/main" id="{4172BA42-4C09-5919-B46A-3A4E3093E9D6}"/>
                </a:ext>
              </a:extLst>
            </p:cNvPr>
            <p:cNvSpPr/>
            <p:nvPr/>
          </p:nvSpPr>
          <p:spPr>
            <a:xfrm>
              <a:off x="6157900" y="24730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2607;p38">
              <a:extLst>
                <a:ext uri="{FF2B5EF4-FFF2-40B4-BE49-F238E27FC236}">
                  <a16:creationId xmlns:a16="http://schemas.microsoft.com/office/drawing/2014/main" id="{E05176AA-9FAE-731F-528E-4E3A6A6681D4}"/>
                </a:ext>
              </a:extLst>
            </p:cNvPr>
            <p:cNvSpPr/>
            <p:nvPr/>
          </p:nvSpPr>
          <p:spPr>
            <a:xfrm>
              <a:off x="6157625" y="2472925"/>
              <a:ext cx="300" cy="150"/>
            </a:xfrm>
            <a:custGeom>
              <a:avLst/>
              <a:gdLst/>
              <a:ahLst/>
              <a:cxnLst/>
              <a:rect l="l" t="t" r="r" b="b"/>
              <a:pathLst>
                <a:path w="12" h="6" extrusionOk="0">
                  <a:moveTo>
                    <a:pt x="4" y="0"/>
                  </a:moveTo>
                  <a:cubicBezTo>
                    <a:pt x="1" y="0"/>
                    <a:pt x="4" y="6"/>
                    <a:pt x="12" y="6"/>
                  </a:cubicBezTo>
                  <a:cubicBezTo>
                    <a:pt x="8" y="2"/>
                    <a:pt x="5" y="0"/>
                    <a:pt x="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2608;p38">
              <a:extLst>
                <a:ext uri="{FF2B5EF4-FFF2-40B4-BE49-F238E27FC236}">
                  <a16:creationId xmlns:a16="http://schemas.microsoft.com/office/drawing/2014/main" id="{8D7605A1-6D11-99BD-EC6D-23AEC25F7E93}"/>
                </a:ext>
              </a:extLst>
            </p:cNvPr>
            <p:cNvSpPr/>
            <p:nvPr/>
          </p:nvSpPr>
          <p:spPr>
            <a:xfrm>
              <a:off x="6157000" y="2472150"/>
              <a:ext cx="925" cy="925"/>
            </a:xfrm>
            <a:custGeom>
              <a:avLst/>
              <a:gdLst/>
              <a:ahLst/>
              <a:cxnLst/>
              <a:rect l="l" t="t" r="r" b="b"/>
              <a:pathLst>
                <a:path w="37" h="37" extrusionOk="0">
                  <a:moveTo>
                    <a:pt x="37" y="37"/>
                  </a:moveTo>
                  <a:cubicBezTo>
                    <a:pt x="37" y="37"/>
                    <a:pt x="1" y="1"/>
                    <a:pt x="37" y="37"/>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2609;p38">
              <a:extLst>
                <a:ext uri="{FF2B5EF4-FFF2-40B4-BE49-F238E27FC236}">
                  <a16:creationId xmlns:a16="http://schemas.microsoft.com/office/drawing/2014/main" id="{B2F4DD1E-99D8-6EDD-01AB-CCC09675B161}"/>
                </a:ext>
              </a:extLst>
            </p:cNvPr>
            <p:cNvSpPr/>
            <p:nvPr/>
          </p:nvSpPr>
          <p:spPr>
            <a:xfrm>
              <a:off x="6154950" y="2469675"/>
              <a:ext cx="300" cy="425"/>
            </a:xfrm>
            <a:custGeom>
              <a:avLst/>
              <a:gdLst/>
              <a:ahLst/>
              <a:cxnLst/>
              <a:rect l="l" t="t" r="r" b="b"/>
              <a:pathLst>
                <a:path w="12" h="17" extrusionOk="0">
                  <a:moveTo>
                    <a:pt x="3" y="1"/>
                  </a:moveTo>
                  <a:cubicBezTo>
                    <a:pt x="1" y="1"/>
                    <a:pt x="3" y="17"/>
                    <a:pt x="11" y="17"/>
                  </a:cubicBezTo>
                  <a:cubicBezTo>
                    <a:pt x="7" y="5"/>
                    <a:pt x="5" y="1"/>
                    <a:pt x="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2610;p38">
              <a:extLst>
                <a:ext uri="{FF2B5EF4-FFF2-40B4-BE49-F238E27FC236}">
                  <a16:creationId xmlns:a16="http://schemas.microsoft.com/office/drawing/2014/main" id="{21967791-5510-34AC-3343-4CA690EB7F83}"/>
                </a:ext>
              </a:extLst>
            </p:cNvPr>
            <p:cNvSpPr/>
            <p:nvPr/>
          </p:nvSpPr>
          <p:spPr>
            <a:xfrm>
              <a:off x="6154925" y="2471275"/>
              <a:ext cx="25" cy="325"/>
            </a:xfrm>
            <a:custGeom>
              <a:avLst/>
              <a:gdLst/>
              <a:ahLst/>
              <a:cxnLst/>
              <a:rect l="l" t="t" r="r" b="b"/>
              <a:pathLst>
                <a:path w="1" h="13" extrusionOk="0">
                  <a:moveTo>
                    <a:pt x="0" y="12"/>
                  </a:moveTo>
                  <a:lnTo>
                    <a:pt x="0" y="0"/>
                  </a:lnTo>
                  <a:cubicBezTo>
                    <a:pt x="0" y="0"/>
                    <a:pt x="0" y="0"/>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2611;p38">
              <a:extLst>
                <a:ext uri="{FF2B5EF4-FFF2-40B4-BE49-F238E27FC236}">
                  <a16:creationId xmlns:a16="http://schemas.microsoft.com/office/drawing/2014/main" id="{0AC8FF65-8C9C-34EC-6E80-0B3038B83E64}"/>
                </a:ext>
              </a:extLst>
            </p:cNvPr>
            <p:cNvSpPr/>
            <p:nvPr/>
          </p:nvSpPr>
          <p:spPr>
            <a:xfrm>
              <a:off x="6154925" y="2471275"/>
              <a:ext cx="25" cy="900"/>
            </a:xfrm>
            <a:custGeom>
              <a:avLst/>
              <a:gdLst/>
              <a:ahLst/>
              <a:cxnLst/>
              <a:rect l="l" t="t" r="r" b="b"/>
              <a:pathLst>
                <a:path w="1" h="36" extrusionOk="0">
                  <a:moveTo>
                    <a:pt x="0" y="0"/>
                  </a:moveTo>
                  <a:cubicBezTo>
                    <a:pt x="0" y="36"/>
                    <a:pt x="0" y="12"/>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2612;p38">
              <a:extLst>
                <a:ext uri="{FF2B5EF4-FFF2-40B4-BE49-F238E27FC236}">
                  <a16:creationId xmlns:a16="http://schemas.microsoft.com/office/drawing/2014/main" id="{6A31EDDB-2CF6-3DB2-B024-717077AF7ED1}"/>
                </a:ext>
              </a:extLst>
            </p:cNvPr>
            <p:cNvSpPr/>
            <p:nvPr/>
          </p:nvSpPr>
          <p:spPr>
            <a:xfrm>
              <a:off x="6154925" y="2470075"/>
              <a:ext cx="25" cy="2700"/>
            </a:xfrm>
            <a:custGeom>
              <a:avLst/>
              <a:gdLst/>
              <a:ahLst/>
              <a:cxnLst/>
              <a:rect l="l" t="t" r="r" b="b"/>
              <a:pathLst>
                <a:path w="1" h="108" extrusionOk="0">
                  <a:moveTo>
                    <a:pt x="0" y="48"/>
                  </a:moveTo>
                  <a:cubicBezTo>
                    <a:pt x="0" y="1"/>
                    <a:pt x="0" y="108"/>
                    <a:pt x="0" y="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2613;p38">
              <a:extLst>
                <a:ext uri="{FF2B5EF4-FFF2-40B4-BE49-F238E27FC236}">
                  <a16:creationId xmlns:a16="http://schemas.microsoft.com/office/drawing/2014/main" id="{8D193D77-3E49-92DE-8EB7-206E52D24A74}"/>
                </a:ext>
              </a:extLst>
            </p:cNvPr>
            <p:cNvSpPr/>
            <p:nvPr/>
          </p:nvSpPr>
          <p:spPr>
            <a:xfrm>
              <a:off x="6155225" y="2471200"/>
              <a:ext cx="625" cy="975"/>
            </a:xfrm>
            <a:custGeom>
              <a:avLst/>
              <a:gdLst/>
              <a:ahLst/>
              <a:cxnLst/>
              <a:rect l="l" t="t" r="r" b="b"/>
              <a:pathLst>
                <a:path w="25" h="39" extrusionOk="0">
                  <a:moveTo>
                    <a:pt x="9" y="1"/>
                  </a:moveTo>
                  <a:cubicBezTo>
                    <a:pt x="7" y="1"/>
                    <a:pt x="4" y="2"/>
                    <a:pt x="0" y="3"/>
                  </a:cubicBezTo>
                  <a:cubicBezTo>
                    <a:pt x="12" y="3"/>
                    <a:pt x="24" y="15"/>
                    <a:pt x="12" y="39"/>
                  </a:cubicBezTo>
                  <a:cubicBezTo>
                    <a:pt x="23" y="29"/>
                    <a:pt x="24" y="1"/>
                    <a:pt x="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2614;p38">
              <a:extLst>
                <a:ext uri="{FF2B5EF4-FFF2-40B4-BE49-F238E27FC236}">
                  <a16:creationId xmlns:a16="http://schemas.microsoft.com/office/drawing/2014/main" id="{A53DEA22-3D43-4DFF-FC72-94513F3B2176}"/>
                </a:ext>
              </a:extLst>
            </p:cNvPr>
            <p:cNvSpPr/>
            <p:nvPr/>
          </p:nvSpPr>
          <p:spPr>
            <a:xfrm>
              <a:off x="6157000" y="2474250"/>
              <a:ext cx="925" cy="625"/>
            </a:xfrm>
            <a:custGeom>
              <a:avLst/>
              <a:gdLst/>
              <a:ahLst/>
              <a:cxnLst/>
              <a:rect l="l" t="t" r="r" b="b"/>
              <a:pathLst>
                <a:path w="37" h="25" extrusionOk="0">
                  <a:moveTo>
                    <a:pt x="1" y="0"/>
                  </a:moveTo>
                  <a:cubicBezTo>
                    <a:pt x="37" y="24"/>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2615;p38">
              <a:extLst>
                <a:ext uri="{FF2B5EF4-FFF2-40B4-BE49-F238E27FC236}">
                  <a16:creationId xmlns:a16="http://schemas.microsoft.com/office/drawing/2014/main" id="{C0930449-EA6C-E4E2-E602-14426D281BEE}"/>
                </a:ext>
              </a:extLst>
            </p:cNvPr>
            <p:cNvSpPr/>
            <p:nvPr/>
          </p:nvSpPr>
          <p:spPr>
            <a:xfrm>
              <a:off x="6153425" y="2470075"/>
              <a:ext cx="25" cy="1800"/>
            </a:xfrm>
            <a:custGeom>
              <a:avLst/>
              <a:gdLst/>
              <a:ahLst/>
              <a:cxnLst/>
              <a:rect l="l" t="t" r="r" b="b"/>
              <a:pathLst>
                <a:path w="1" h="72" extrusionOk="0">
                  <a:moveTo>
                    <a:pt x="1" y="1"/>
                  </a:moveTo>
                  <a:cubicBezTo>
                    <a:pt x="1" y="72"/>
                    <a:pt x="1" y="36"/>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2616;p38">
              <a:extLst>
                <a:ext uri="{FF2B5EF4-FFF2-40B4-BE49-F238E27FC236}">
                  <a16:creationId xmlns:a16="http://schemas.microsoft.com/office/drawing/2014/main" id="{FB4E7B7E-E5FC-5046-9069-19909FE7E595}"/>
                </a:ext>
              </a:extLst>
            </p:cNvPr>
            <p:cNvSpPr/>
            <p:nvPr/>
          </p:nvSpPr>
          <p:spPr>
            <a:xfrm>
              <a:off x="6153425" y="2471275"/>
              <a:ext cx="25" cy="600"/>
            </a:xfrm>
            <a:custGeom>
              <a:avLst/>
              <a:gdLst/>
              <a:ahLst/>
              <a:cxnLst/>
              <a:rect l="l" t="t" r="r" b="b"/>
              <a:pathLst>
                <a:path w="1" h="24" extrusionOk="0">
                  <a:moveTo>
                    <a:pt x="1" y="0"/>
                  </a:moveTo>
                  <a:lnTo>
                    <a:pt x="1" y="12"/>
                  </a:lnTo>
                  <a:cubicBezTo>
                    <a:pt x="1" y="24"/>
                    <a:pt x="1" y="12"/>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2617;p38">
              <a:extLst>
                <a:ext uri="{FF2B5EF4-FFF2-40B4-BE49-F238E27FC236}">
                  <a16:creationId xmlns:a16="http://schemas.microsoft.com/office/drawing/2014/main" id="{2986F431-234F-7E1E-6E45-D1FE84A95DDA}"/>
                </a:ext>
              </a:extLst>
            </p:cNvPr>
            <p:cNvSpPr/>
            <p:nvPr/>
          </p:nvSpPr>
          <p:spPr>
            <a:xfrm>
              <a:off x="6154925" y="2471850"/>
              <a:ext cx="325" cy="1525"/>
            </a:xfrm>
            <a:custGeom>
              <a:avLst/>
              <a:gdLst/>
              <a:ahLst/>
              <a:cxnLst/>
              <a:rect l="l" t="t" r="r" b="b"/>
              <a:pathLst>
                <a:path w="13" h="61" extrusionOk="0">
                  <a:moveTo>
                    <a:pt x="12" y="1"/>
                  </a:moveTo>
                  <a:cubicBezTo>
                    <a:pt x="0" y="61"/>
                    <a:pt x="0" y="6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2618;p38">
              <a:extLst>
                <a:ext uri="{FF2B5EF4-FFF2-40B4-BE49-F238E27FC236}">
                  <a16:creationId xmlns:a16="http://schemas.microsoft.com/office/drawing/2014/main" id="{9009432E-F7BF-17CE-514E-86AF43209378}"/>
                </a:ext>
              </a:extLst>
            </p:cNvPr>
            <p:cNvSpPr/>
            <p:nvPr/>
          </p:nvSpPr>
          <p:spPr>
            <a:xfrm>
              <a:off x="6152100" y="2469475"/>
              <a:ext cx="175" cy="1150"/>
            </a:xfrm>
            <a:custGeom>
              <a:avLst/>
              <a:gdLst/>
              <a:ahLst/>
              <a:cxnLst/>
              <a:rect l="l" t="t" r="r" b="b"/>
              <a:pathLst>
                <a:path w="7" h="46" extrusionOk="0">
                  <a:moveTo>
                    <a:pt x="6" y="1"/>
                  </a:moveTo>
                  <a:cubicBezTo>
                    <a:pt x="2" y="35"/>
                    <a:pt x="1" y="46"/>
                    <a:pt x="1" y="46"/>
                  </a:cubicBezTo>
                  <a:cubicBezTo>
                    <a:pt x="1" y="46"/>
                    <a:pt x="6" y="8"/>
                    <a:pt x="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2619;p38">
              <a:extLst>
                <a:ext uri="{FF2B5EF4-FFF2-40B4-BE49-F238E27FC236}">
                  <a16:creationId xmlns:a16="http://schemas.microsoft.com/office/drawing/2014/main" id="{8A36B7B5-3D6B-554A-6F81-E41D20FF905E}"/>
                </a:ext>
              </a:extLst>
            </p:cNvPr>
            <p:cNvSpPr/>
            <p:nvPr/>
          </p:nvSpPr>
          <p:spPr>
            <a:xfrm>
              <a:off x="6151300" y="2469350"/>
              <a:ext cx="375" cy="1050"/>
            </a:xfrm>
            <a:custGeom>
              <a:avLst/>
              <a:gdLst/>
              <a:ahLst/>
              <a:cxnLst/>
              <a:rect l="l" t="t" r="r" b="b"/>
              <a:pathLst>
                <a:path w="15" h="42" extrusionOk="0">
                  <a:moveTo>
                    <a:pt x="7" y="0"/>
                  </a:moveTo>
                  <a:cubicBezTo>
                    <a:pt x="3" y="0"/>
                    <a:pt x="1" y="21"/>
                    <a:pt x="14" y="41"/>
                  </a:cubicBezTo>
                  <a:cubicBezTo>
                    <a:pt x="14" y="11"/>
                    <a:pt x="10" y="0"/>
                    <a:pt x="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2620;p38">
              <a:extLst>
                <a:ext uri="{FF2B5EF4-FFF2-40B4-BE49-F238E27FC236}">
                  <a16:creationId xmlns:a16="http://schemas.microsoft.com/office/drawing/2014/main" id="{12E32B8F-4F32-ABA3-9F55-030C14631E9D}"/>
                </a:ext>
              </a:extLst>
            </p:cNvPr>
            <p:cNvSpPr/>
            <p:nvPr/>
          </p:nvSpPr>
          <p:spPr>
            <a:xfrm>
              <a:off x="6152550" y="2470975"/>
              <a:ext cx="600" cy="1800"/>
            </a:xfrm>
            <a:custGeom>
              <a:avLst/>
              <a:gdLst/>
              <a:ahLst/>
              <a:cxnLst/>
              <a:rect l="l" t="t" r="r" b="b"/>
              <a:pathLst>
                <a:path w="24" h="72" extrusionOk="0">
                  <a:moveTo>
                    <a:pt x="0" y="0"/>
                  </a:moveTo>
                  <a:cubicBezTo>
                    <a:pt x="24" y="72"/>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2621;p38">
              <a:extLst>
                <a:ext uri="{FF2B5EF4-FFF2-40B4-BE49-F238E27FC236}">
                  <a16:creationId xmlns:a16="http://schemas.microsoft.com/office/drawing/2014/main" id="{27D46334-AC62-333B-557D-A2A2D94E6D49}"/>
                </a:ext>
              </a:extLst>
            </p:cNvPr>
            <p:cNvSpPr/>
            <p:nvPr/>
          </p:nvSpPr>
          <p:spPr>
            <a:xfrm>
              <a:off x="6152250" y="2471575"/>
              <a:ext cx="625" cy="25"/>
            </a:xfrm>
            <a:custGeom>
              <a:avLst/>
              <a:gdLst/>
              <a:ahLst/>
              <a:cxnLst/>
              <a:rect l="l" t="t" r="r" b="b"/>
              <a:pathLst>
                <a:path w="25" h="1" extrusionOk="0">
                  <a:moveTo>
                    <a:pt x="24" y="0"/>
                  </a:moveTo>
                  <a:cubicBezTo>
                    <a:pt x="0" y="0"/>
                    <a:pt x="12"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2622;p38">
              <a:extLst>
                <a:ext uri="{FF2B5EF4-FFF2-40B4-BE49-F238E27FC236}">
                  <a16:creationId xmlns:a16="http://schemas.microsoft.com/office/drawing/2014/main" id="{EACB7B90-4123-B2AD-A0E7-0C24BDCDFD45}"/>
                </a:ext>
              </a:extLst>
            </p:cNvPr>
            <p:cNvSpPr/>
            <p:nvPr/>
          </p:nvSpPr>
          <p:spPr>
            <a:xfrm>
              <a:off x="6153725" y="2472450"/>
              <a:ext cx="325" cy="1525"/>
            </a:xfrm>
            <a:custGeom>
              <a:avLst/>
              <a:gdLst/>
              <a:ahLst/>
              <a:cxnLst/>
              <a:rect l="l" t="t" r="r" b="b"/>
              <a:pathLst>
                <a:path w="13" h="61" extrusionOk="0">
                  <a:moveTo>
                    <a:pt x="13" y="1"/>
                  </a:moveTo>
                  <a:cubicBezTo>
                    <a:pt x="13" y="13"/>
                    <a:pt x="1" y="37"/>
                    <a:pt x="13" y="60"/>
                  </a:cubicBezTo>
                  <a:cubicBezTo>
                    <a:pt x="13" y="37"/>
                    <a:pt x="13" y="25"/>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2623;p38">
              <a:extLst>
                <a:ext uri="{FF2B5EF4-FFF2-40B4-BE49-F238E27FC236}">
                  <a16:creationId xmlns:a16="http://schemas.microsoft.com/office/drawing/2014/main" id="{E79D6DB4-1A58-B0A9-F689-0BD30EEA7B6B}"/>
                </a:ext>
              </a:extLst>
            </p:cNvPr>
            <p:cNvSpPr/>
            <p:nvPr/>
          </p:nvSpPr>
          <p:spPr>
            <a:xfrm>
              <a:off x="6153300" y="2472025"/>
              <a:ext cx="150" cy="750"/>
            </a:xfrm>
            <a:custGeom>
              <a:avLst/>
              <a:gdLst/>
              <a:ahLst/>
              <a:cxnLst/>
              <a:rect l="l" t="t" r="r" b="b"/>
              <a:pathLst>
                <a:path w="6" h="30" extrusionOk="0">
                  <a:moveTo>
                    <a:pt x="1" y="0"/>
                  </a:moveTo>
                  <a:cubicBezTo>
                    <a:pt x="0" y="0"/>
                    <a:pt x="2" y="8"/>
                    <a:pt x="6" y="30"/>
                  </a:cubicBezTo>
                  <a:cubicBezTo>
                    <a:pt x="6" y="22"/>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2624;p38">
              <a:extLst>
                <a:ext uri="{FF2B5EF4-FFF2-40B4-BE49-F238E27FC236}">
                  <a16:creationId xmlns:a16="http://schemas.microsoft.com/office/drawing/2014/main" id="{1399AF8F-5567-2984-52EB-051E5B4FF685}"/>
                </a:ext>
              </a:extLst>
            </p:cNvPr>
            <p:cNvSpPr/>
            <p:nvPr/>
          </p:nvSpPr>
          <p:spPr>
            <a:xfrm>
              <a:off x="6151250" y="2471575"/>
              <a:ext cx="325" cy="675"/>
            </a:xfrm>
            <a:custGeom>
              <a:avLst/>
              <a:gdLst/>
              <a:ahLst/>
              <a:cxnLst/>
              <a:rect l="l" t="t" r="r" b="b"/>
              <a:pathLst>
                <a:path w="13" h="27" extrusionOk="0">
                  <a:moveTo>
                    <a:pt x="5" y="0"/>
                  </a:moveTo>
                  <a:cubicBezTo>
                    <a:pt x="1" y="20"/>
                    <a:pt x="1" y="27"/>
                    <a:pt x="2" y="27"/>
                  </a:cubicBezTo>
                  <a:cubicBezTo>
                    <a:pt x="5" y="27"/>
                    <a:pt x="13" y="0"/>
                    <a:pt x="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2625;p38">
              <a:extLst>
                <a:ext uri="{FF2B5EF4-FFF2-40B4-BE49-F238E27FC236}">
                  <a16:creationId xmlns:a16="http://schemas.microsoft.com/office/drawing/2014/main" id="{57072F07-7823-EB40-F71C-AC30C9A1EE89}"/>
                </a:ext>
              </a:extLst>
            </p:cNvPr>
            <p:cNvSpPr/>
            <p:nvPr/>
          </p:nvSpPr>
          <p:spPr>
            <a:xfrm>
              <a:off x="6151650" y="2471850"/>
              <a:ext cx="325" cy="375"/>
            </a:xfrm>
            <a:custGeom>
              <a:avLst/>
              <a:gdLst/>
              <a:ahLst/>
              <a:cxnLst/>
              <a:rect l="l" t="t" r="r" b="b"/>
              <a:pathLst>
                <a:path w="13" h="15" extrusionOk="0">
                  <a:moveTo>
                    <a:pt x="12" y="1"/>
                  </a:moveTo>
                  <a:lnTo>
                    <a:pt x="12" y="1"/>
                  </a:lnTo>
                  <a:cubicBezTo>
                    <a:pt x="2" y="11"/>
                    <a:pt x="1" y="15"/>
                    <a:pt x="2" y="15"/>
                  </a:cubicBezTo>
                  <a:cubicBezTo>
                    <a:pt x="4" y="15"/>
                    <a:pt x="12" y="8"/>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2626;p38">
              <a:extLst>
                <a:ext uri="{FF2B5EF4-FFF2-40B4-BE49-F238E27FC236}">
                  <a16:creationId xmlns:a16="http://schemas.microsoft.com/office/drawing/2014/main" id="{6870B055-65E4-BAF6-9BE8-B14BAC54EEC2}"/>
                </a:ext>
              </a:extLst>
            </p:cNvPr>
            <p:cNvSpPr/>
            <p:nvPr/>
          </p:nvSpPr>
          <p:spPr>
            <a:xfrm>
              <a:off x="6150450" y="2471150"/>
              <a:ext cx="325" cy="450"/>
            </a:xfrm>
            <a:custGeom>
              <a:avLst/>
              <a:gdLst/>
              <a:ahLst/>
              <a:cxnLst/>
              <a:rect l="l" t="t" r="r" b="b"/>
              <a:pathLst>
                <a:path w="13" h="18" extrusionOk="0">
                  <a:moveTo>
                    <a:pt x="1" y="0"/>
                  </a:moveTo>
                  <a:cubicBezTo>
                    <a:pt x="1" y="0"/>
                    <a:pt x="1" y="2"/>
                    <a:pt x="1" y="5"/>
                  </a:cubicBezTo>
                  <a:cubicBezTo>
                    <a:pt x="1" y="5"/>
                    <a:pt x="1" y="17"/>
                    <a:pt x="13" y="17"/>
                  </a:cubicBezTo>
                  <a:cubicBezTo>
                    <a:pt x="4" y="9"/>
                    <a:pt x="2"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2627;p38">
              <a:extLst>
                <a:ext uri="{FF2B5EF4-FFF2-40B4-BE49-F238E27FC236}">
                  <a16:creationId xmlns:a16="http://schemas.microsoft.com/office/drawing/2014/main" id="{6905051B-8D87-3A2D-01EB-205F6F7E36E5}"/>
                </a:ext>
              </a:extLst>
            </p:cNvPr>
            <p:cNvSpPr/>
            <p:nvPr/>
          </p:nvSpPr>
          <p:spPr>
            <a:xfrm>
              <a:off x="6151950" y="2471275"/>
              <a:ext cx="25" cy="325"/>
            </a:xfrm>
            <a:custGeom>
              <a:avLst/>
              <a:gdLst/>
              <a:ahLst/>
              <a:cxnLst/>
              <a:rect l="l" t="t" r="r" b="b"/>
              <a:pathLst>
                <a:path w="1" h="13" extrusionOk="0">
                  <a:moveTo>
                    <a:pt x="0" y="12"/>
                  </a:moveTo>
                  <a:lnTo>
                    <a:pt x="0" y="12"/>
                  </a:lnTo>
                  <a:cubicBezTo>
                    <a:pt x="0" y="0"/>
                    <a:pt x="0" y="0"/>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2628;p38">
              <a:extLst>
                <a:ext uri="{FF2B5EF4-FFF2-40B4-BE49-F238E27FC236}">
                  <a16:creationId xmlns:a16="http://schemas.microsoft.com/office/drawing/2014/main" id="{B3F9A5B4-E088-3FDC-4387-81248A75C8A2}"/>
                </a:ext>
              </a:extLst>
            </p:cNvPr>
            <p:cNvSpPr/>
            <p:nvPr/>
          </p:nvSpPr>
          <p:spPr>
            <a:xfrm>
              <a:off x="6151800" y="2471575"/>
              <a:ext cx="175" cy="475"/>
            </a:xfrm>
            <a:custGeom>
              <a:avLst/>
              <a:gdLst/>
              <a:ahLst/>
              <a:cxnLst/>
              <a:rect l="l" t="t" r="r" b="b"/>
              <a:pathLst>
                <a:path w="7" h="19" extrusionOk="0">
                  <a:moveTo>
                    <a:pt x="6" y="0"/>
                  </a:moveTo>
                  <a:lnTo>
                    <a:pt x="6" y="0"/>
                  </a:lnTo>
                  <a:cubicBezTo>
                    <a:pt x="2" y="14"/>
                    <a:pt x="1" y="19"/>
                    <a:pt x="1" y="19"/>
                  </a:cubicBezTo>
                  <a:cubicBezTo>
                    <a:pt x="2" y="19"/>
                    <a:pt x="6" y="7"/>
                    <a:pt x="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2629;p38">
              <a:extLst>
                <a:ext uri="{FF2B5EF4-FFF2-40B4-BE49-F238E27FC236}">
                  <a16:creationId xmlns:a16="http://schemas.microsoft.com/office/drawing/2014/main" id="{F1DBEC81-D752-1E3D-02B3-75B3748B196B}"/>
                </a:ext>
              </a:extLst>
            </p:cNvPr>
            <p:cNvSpPr/>
            <p:nvPr/>
          </p:nvSpPr>
          <p:spPr>
            <a:xfrm>
              <a:off x="6149275" y="2472575"/>
              <a:ext cx="1100" cy="4675"/>
            </a:xfrm>
            <a:custGeom>
              <a:avLst/>
              <a:gdLst/>
              <a:ahLst/>
              <a:cxnLst/>
              <a:rect l="l" t="t" r="r" b="b"/>
              <a:pathLst>
                <a:path w="44" h="187" extrusionOk="0">
                  <a:moveTo>
                    <a:pt x="23" y="1"/>
                  </a:moveTo>
                  <a:cubicBezTo>
                    <a:pt x="19" y="1"/>
                    <a:pt x="11" y="10"/>
                    <a:pt x="0" y="32"/>
                  </a:cubicBezTo>
                  <a:cubicBezTo>
                    <a:pt x="14" y="73"/>
                    <a:pt x="20" y="91"/>
                    <a:pt x="18" y="91"/>
                  </a:cubicBezTo>
                  <a:cubicBezTo>
                    <a:pt x="16" y="91"/>
                    <a:pt x="10" y="82"/>
                    <a:pt x="0" y="67"/>
                  </a:cubicBezTo>
                  <a:cubicBezTo>
                    <a:pt x="0" y="103"/>
                    <a:pt x="0" y="139"/>
                    <a:pt x="0" y="174"/>
                  </a:cubicBezTo>
                  <a:cubicBezTo>
                    <a:pt x="5" y="159"/>
                    <a:pt x="8" y="153"/>
                    <a:pt x="10" y="153"/>
                  </a:cubicBezTo>
                  <a:cubicBezTo>
                    <a:pt x="12" y="153"/>
                    <a:pt x="12" y="166"/>
                    <a:pt x="12" y="186"/>
                  </a:cubicBezTo>
                  <a:cubicBezTo>
                    <a:pt x="12" y="177"/>
                    <a:pt x="44" y="1"/>
                    <a:pt x="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2630;p38">
              <a:extLst>
                <a:ext uri="{FF2B5EF4-FFF2-40B4-BE49-F238E27FC236}">
                  <a16:creationId xmlns:a16="http://schemas.microsoft.com/office/drawing/2014/main" id="{D9A6B991-88EC-DA28-AE6E-242690121DF6}"/>
                </a:ext>
              </a:extLst>
            </p:cNvPr>
            <p:cNvSpPr/>
            <p:nvPr/>
          </p:nvSpPr>
          <p:spPr>
            <a:xfrm>
              <a:off x="6149575" y="2471600"/>
              <a:ext cx="675" cy="575"/>
            </a:xfrm>
            <a:custGeom>
              <a:avLst/>
              <a:gdLst/>
              <a:ahLst/>
              <a:cxnLst/>
              <a:rect l="l" t="t" r="r" b="b"/>
              <a:pathLst>
                <a:path w="27" h="23" extrusionOk="0">
                  <a:moveTo>
                    <a:pt x="16" y="0"/>
                  </a:moveTo>
                  <a:cubicBezTo>
                    <a:pt x="10" y="0"/>
                    <a:pt x="0" y="7"/>
                    <a:pt x="0" y="23"/>
                  </a:cubicBezTo>
                  <a:cubicBezTo>
                    <a:pt x="26" y="10"/>
                    <a:pt x="24" y="0"/>
                    <a:pt x="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2631;p38">
              <a:extLst>
                <a:ext uri="{FF2B5EF4-FFF2-40B4-BE49-F238E27FC236}">
                  <a16:creationId xmlns:a16="http://schemas.microsoft.com/office/drawing/2014/main" id="{FD6F5F2D-1773-C268-46A6-B6F92E52F6F9}"/>
                </a:ext>
              </a:extLst>
            </p:cNvPr>
            <p:cNvSpPr/>
            <p:nvPr/>
          </p:nvSpPr>
          <p:spPr>
            <a:xfrm>
              <a:off x="6149875" y="2470975"/>
              <a:ext cx="1500" cy="3000"/>
            </a:xfrm>
            <a:custGeom>
              <a:avLst/>
              <a:gdLst/>
              <a:ahLst/>
              <a:cxnLst/>
              <a:rect l="l" t="t" r="r" b="b"/>
              <a:pathLst>
                <a:path w="60" h="120" extrusionOk="0">
                  <a:moveTo>
                    <a:pt x="36" y="24"/>
                  </a:moveTo>
                  <a:cubicBezTo>
                    <a:pt x="36" y="72"/>
                    <a:pt x="0" y="0"/>
                    <a:pt x="36" y="119"/>
                  </a:cubicBezTo>
                  <a:cubicBezTo>
                    <a:pt x="60" y="119"/>
                    <a:pt x="36" y="24"/>
                    <a:pt x="36"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2632;p38">
              <a:extLst>
                <a:ext uri="{FF2B5EF4-FFF2-40B4-BE49-F238E27FC236}">
                  <a16:creationId xmlns:a16="http://schemas.microsoft.com/office/drawing/2014/main" id="{1F715AF9-D90F-ABF3-1F75-CCF47D7B8A06}"/>
                </a:ext>
              </a:extLst>
            </p:cNvPr>
            <p:cNvSpPr/>
            <p:nvPr/>
          </p:nvSpPr>
          <p:spPr>
            <a:xfrm>
              <a:off x="6153050" y="2473050"/>
              <a:ext cx="1300" cy="2250"/>
            </a:xfrm>
            <a:custGeom>
              <a:avLst/>
              <a:gdLst/>
              <a:ahLst/>
              <a:cxnLst/>
              <a:rect l="l" t="t" r="r" b="b"/>
              <a:pathLst>
                <a:path w="52" h="90" extrusionOk="0">
                  <a:moveTo>
                    <a:pt x="1" y="1"/>
                  </a:moveTo>
                  <a:lnTo>
                    <a:pt x="1" y="1"/>
                  </a:lnTo>
                  <a:cubicBezTo>
                    <a:pt x="1" y="1"/>
                    <a:pt x="7" y="21"/>
                    <a:pt x="28" y="84"/>
                  </a:cubicBezTo>
                  <a:cubicBezTo>
                    <a:pt x="28" y="84"/>
                    <a:pt x="40" y="90"/>
                    <a:pt x="46" y="90"/>
                  </a:cubicBezTo>
                  <a:cubicBezTo>
                    <a:pt x="52" y="90"/>
                    <a:pt x="52" y="84"/>
                    <a:pt x="28" y="60"/>
                  </a:cubicBezTo>
                  <a:cubicBezTo>
                    <a:pt x="28" y="61"/>
                    <a:pt x="28" y="61"/>
                    <a:pt x="28" y="61"/>
                  </a:cubicBezTo>
                  <a:cubicBezTo>
                    <a:pt x="25" y="61"/>
                    <a:pt x="3"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2633;p38">
              <a:extLst>
                <a:ext uri="{FF2B5EF4-FFF2-40B4-BE49-F238E27FC236}">
                  <a16:creationId xmlns:a16="http://schemas.microsoft.com/office/drawing/2014/main" id="{B98E23F4-AE44-5C52-A0E3-39FCB1D60728}"/>
                </a:ext>
              </a:extLst>
            </p:cNvPr>
            <p:cNvSpPr/>
            <p:nvPr/>
          </p:nvSpPr>
          <p:spPr>
            <a:xfrm>
              <a:off x="6152075" y="2473950"/>
              <a:ext cx="200" cy="800"/>
            </a:xfrm>
            <a:custGeom>
              <a:avLst/>
              <a:gdLst/>
              <a:ahLst/>
              <a:cxnLst/>
              <a:rect l="l" t="t" r="r" b="b"/>
              <a:pathLst>
                <a:path w="8" h="32" extrusionOk="0">
                  <a:moveTo>
                    <a:pt x="7" y="0"/>
                  </a:moveTo>
                  <a:lnTo>
                    <a:pt x="7" y="0"/>
                  </a:lnTo>
                  <a:cubicBezTo>
                    <a:pt x="1" y="19"/>
                    <a:pt x="1" y="32"/>
                    <a:pt x="3" y="32"/>
                  </a:cubicBezTo>
                  <a:cubicBezTo>
                    <a:pt x="5" y="32"/>
                    <a:pt x="7" y="22"/>
                    <a:pt x="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2634;p38">
              <a:extLst>
                <a:ext uri="{FF2B5EF4-FFF2-40B4-BE49-F238E27FC236}">
                  <a16:creationId xmlns:a16="http://schemas.microsoft.com/office/drawing/2014/main" id="{F2AC588C-1EC2-B1C6-CEBE-93F40A5507DE}"/>
                </a:ext>
              </a:extLst>
            </p:cNvPr>
            <p:cNvSpPr/>
            <p:nvPr/>
          </p:nvSpPr>
          <p:spPr>
            <a:xfrm>
              <a:off x="6149275" y="2470975"/>
              <a:ext cx="25" cy="1500"/>
            </a:xfrm>
            <a:custGeom>
              <a:avLst/>
              <a:gdLst/>
              <a:ahLst/>
              <a:cxnLst/>
              <a:rect l="l" t="t" r="r" b="b"/>
              <a:pathLst>
                <a:path w="1" h="60" extrusionOk="0">
                  <a:moveTo>
                    <a:pt x="0" y="0"/>
                  </a:moveTo>
                  <a:cubicBezTo>
                    <a:pt x="0" y="48"/>
                    <a:pt x="0" y="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2635;p38">
              <a:extLst>
                <a:ext uri="{FF2B5EF4-FFF2-40B4-BE49-F238E27FC236}">
                  <a16:creationId xmlns:a16="http://schemas.microsoft.com/office/drawing/2014/main" id="{F56A671B-DAA0-037B-3892-5D7793712D74}"/>
                </a:ext>
              </a:extLst>
            </p:cNvPr>
            <p:cNvSpPr/>
            <p:nvPr/>
          </p:nvSpPr>
          <p:spPr>
            <a:xfrm>
              <a:off x="6148675" y="2471275"/>
              <a:ext cx="25" cy="325"/>
            </a:xfrm>
            <a:custGeom>
              <a:avLst/>
              <a:gdLst/>
              <a:ahLst/>
              <a:cxnLst/>
              <a:rect l="l" t="t" r="r" b="b"/>
              <a:pathLst>
                <a:path w="1" h="13" extrusionOk="0">
                  <a:moveTo>
                    <a:pt x="0" y="12"/>
                  </a:moveTo>
                  <a:cubicBezTo>
                    <a:pt x="0" y="12"/>
                    <a:pt x="0" y="0"/>
                    <a:pt x="0" y="0"/>
                  </a:cubicBezTo>
                  <a:cubicBezTo>
                    <a:pt x="0" y="12"/>
                    <a:pt x="0" y="12"/>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2636;p38">
              <a:extLst>
                <a:ext uri="{FF2B5EF4-FFF2-40B4-BE49-F238E27FC236}">
                  <a16:creationId xmlns:a16="http://schemas.microsoft.com/office/drawing/2014/main" id="{DB609041-94FD-3B5A-186A-64C203136E58}"/>
                </a:ext>
              </a:extLst>
            </p:cNvPr>
            <p:cNvSpPr/>
            <p:nvPr/>
          </p:nvSpPr>
          <p:spPr>
            <a:xfrm>
              <a:off x="6148675" y="2471575"/>
              <a:ext cx="25" cy="300"/>
            </a:xfrm>
            <a:custGeom>
              <a:avLst/>
              <a:gdLst/>
              <a:ahLst/>
              <a:cxnLst/>
              <a:rect l="l" t="t" r="r" b="b"/>
              <a:pathLst>
                <a:path w="1" h="12" extrusionOk="0">
                  <a:moveTo>
                    <a:pt x="0" y="0"/>
                  </a:moveTo>
                  <a:cubicBezTo>
                    <a:pt x="0" y="12"/>
                    <a:pt x="0" y="12"/>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2637;p38">
              <a:extLst>
                <a:ext uri="{FF2B5EF4-FFF2-40B4-BE49-F238E27FC236}">
                  <a16:creationId xmlns:a16="http://schemas.microsoft.com/office/drawing/2014/main" id="{70A0DA94-4D7E-566A-2442-E4E91C7B3337}"/>
                </a:ext>
              </a:extLst>
            </p:cNvPr>
            <p:cNvSpPr/>
            <p:nvPr/>
          </p:nvSpPr>
          <p:spPr>
            <a:xfrm>
              <a:off x="6133300" y="2472575"/>
              <a:ext cx="525" cy="1100"/>
            </a:xfrm>
            <a:custGeom>
              <a:avLst/>
              <a:gdLst/>
              <a:ahLst/>
              <a:cxnLst/>
              <a:rect l="l" t="t" r="r" b="b"/>
              <a:pathLst>
                <a:path w="21" h="44" extrusionOk="0">
                  <a:moveTo>
                    <a:pt x="1" y="1"/>
                  </a:moveTo>
                  <a:lnTo>
                    <a:pt x="1" y="1"/>
                  </a:lnTo>
                  <a:cubicBezTo>
                    <a:pt x="1" y="1"/>
                    <a:pt x="13" y="29"/>
                    <a:pt x="20" y="43"/>
                  </a:cubicBezTo>
                  <a:cubicBezTo>
                    <a:pt x="6" y="11"/>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2638;p38">
              <a:extLst>
                <a:ext uri="{FF2B5EF4-FFF2-40B4-BE49-F238E27FC236}">
                  <a16:creationId xmlns:a16="http://schemas.microsoft.com/office/drawing/2014/main" id="{CBAA2E85-5705-51D5-5BBF-29FBFD90FF98}"/>
                </a:ext>
              </a:extLst>
            </p:cNvPr>
            <p:cNvSpPr/>
            <p:nvPr/>
          </p:nvSpPr>
          <p:spPr>
            <a:xfrm>
              <a:off x="6123825" y="2478625"/>
              <a:ext cx="275" cy="800"/>
            </a:xfrm>
            <a:custGeom>
              <a:avLst/>
              <a:gdLst/>
              <a:ahLst/>
              <a:cxnLst/>
              <a:rect l="l" t="t" r="r" b="b"/>
              <a:pathLst>
                <a:path w="11" h="32" extrusionOk="0">
                  <a:moveTo>
                    <a:pt x="9" y="1"/>
                  </a:moveTo>
                  <a:cubicBezTo>
                    <a:pt x="8" y="1"/>
                    <a:pt x="1" y="32"/>
                    <a:pt x="3" y="32"/>
                  </a:cubicBezTo>
                  <a:cubicBezTo>
                    <a:pt x="4" y="32"/>
                    <a:pt x="5" y="30"/>
                    <a:pt x="6" y="28"/>
                  </a:cubicBezTo>
                  <a:cubicBezTo>
                    <a:pt x="10" y="7"/>
                    <a:pt x="10" y="1"/>
                    <a:pt x="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2639;p38">
              <a:extLst>
                <a:ext uri="{FF2B5EF4-FFF2-40B4-BE49-F238E27FC236}">
                  <a16:creationId xmlns:a16="http://schemas.microsoft.com/office/drawing/2014/main" id="{53BC2F63-8D2F-78A3-7ED0-FF3C92FD2A84}"/>
                </a:ext>
              </a:extLst>
            </p:cNvPr>
            <p:cNvSpPr/>
            <p:nvPr/>
          </p:nvSpPr>
          <p:spPr>
            <a:xfrm>
              <a:off x="6146300" y="2471650"/>
              <a:ext cx="325" cy="225"/>
            </a:xfrm>
            <a:custGeom>
              <a:avLst/>
              <a:gdLst/>
              <a:ahLst/>
              <a:cxnLst/>
              <a:rect l="l" t="t" r="r" b="b"/>
              <a:pathLst>
                <a:path w="13" h="9" extrusionOk="0">
                  <a:moveTo>
                    <a:pt x="11" y="0"/>
                  </a:moveTo>
                  <a:cubicBezTo>
                    <a:pt x="9" y="0"/>
                    <a:pt x="6" y="3"/>
                    <a:pt x="0" y="9"/>
                  </a:cubicBezTo>
                  <a:lnTo>
                    <a:pt x="12" y="9"/>
                  </a:lnTo>
                  <a:cubicBezTo>
                    <a:pt x="12" y="3"/>
                    <a:pt x="12" y="0"/>
                    <a:pt x="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2640;p38">
              <a:extLst>
                <a:ext uri="{FF2B5EF4-FFF2-40B4-BE49-F238E27FC236}">
                  <a16:creationId xmlns:a16="http://schemas.microsoft.com/office/drawing/2014/main" id="{AD1B5500-4ECF-2097-723A-5CD0FA40BF3A}"/>
                </a:ext>
              </a:extLst>
            </p:cNvPr>
            <p:cNvSpPr/>
            <p:nvPr/>
          </p:nvSpPr>
          <p:spPr>
            <a:xfrm>
              <a:off x="6100150" y="2483775"/>
              <a:ext cx="25" cy="325"/>
            </a:xfrm>
            <a:custGeom>
              <a:avLst/>
              <a:gdLst/>
              <a:ahLst/>
              <a:cxnLst/>
              <a:rect l="l" t="t" r="r" b="b"/>
              <a:pathLst>
                <a:path w="1" h="13" extrusionOk="0">
                  <a:moveTo>
                    <a:pt x="1" y="12"/>
                  </a:moveTo>
                  <a:lnTo>
                    <a:pt x="1" y="0"/>
                  </a:lnTo>
                  <a:cubicBezTo>
                    <a:pt x="1" y="12"/>
                    <a:pt x="1" y="12"/>
                    <a:pt x="1"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2641;p38">
              <a:extLst>
                <a:ext uri="{FF2B5EF4-FFF2-40B4-BE49-F238E27FC236}">
                  <a16:creationId xmlns:a16="http://schemas.microsoft.com/office/drawing/2014/main" id="{8882CA62-9491-AC7B-7AB3-5FD4D514FA6F}"/>
                </a:ext>
              </a:extLst>
            </p:cNvPr>
            <p:cNvSpPr/>
            <p:nvPr/>
          </p:nvSpPr>
          <p:spPr>
            <a:xfrm>
              <a:off x="6130825" y="2479600"/>
              <a:ext cx="600" cy="3000"/>
            </a:xfrm>
            <a:custGeom>
              <a:avLst/>
              <a:gdLst/>
              <a:ahLst/>
              <a:cxnLst/>
              <a:rect l="l" t="t" r="r" b="b"/>
              <a:pathLst>
                <a:path w="24" h="120" extrusionOk="0">
                  <a:moveTo>
                    <a:pt x="0" y="1"/>
                  </a:moveTo>
                  <a:cubicBezTo>
                    <a:pt x="0" y="48"/>
                    <a:pt x="0" y="84"/>
                    <a:pt x="0" y="120"/>
                  </a:cubicBezTo>
                  <a:cubicBezTo>
                    <a:pt x="0" y="84"/>
                    <a:pt x="24" y="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2642;p38">
              <a:extLst>
                <a:ext uri="{FF2B5EF4-FFF2-40B4-BE49-F238E27FC236}">
                  <a16:creationId xmlns:a16="http://schemas.microsoft.com/office/drawing/2014/main" id="{E8B8C278-5D09-B719-96C9-AAEC3F5491DB}"/>
                </a:ext>
              </a:extLst>
            </p:cNvPr>
            <p:cNvSpPr/>
            <p:nvPr/>
          </p:nvSpPr>
          <p:spPr>
            <a:xfrm>
              <a:off x="6097775" y="24855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2643;p38">
              <a:extLst>
                <a:ext uri="{FF2B5EF4-FFF2-40B4-BE49-F238E27FC236}">
                  <a16:creationId xmlns:a16="http://schemas.microsoft.com/office/drawing/2014/main" id="{DEFE139B-BC98-98A6-6452-55DB46BD6B2D}"/>
                </a:ext>
              </a:extLst>
            </p:cNvPr>
            <p:cNvSpPr/>
            <p:nvPr/>
          </p:nvSpPr>
          <p:spPr>
            <a:xfrm>
              <a:off x="6144800" y="2472450"/>
              <a:ext cx="25" cy="325"/>
            </a:xfrm>
            <a:custGeom>
              <a:avLst/>
              <a:gdLst/>
              <a:ahLst/>
              <a:cxnLst/>
              <a:rect l="l" t="t" r="r" b="b"/>
              <a:pathLst>
                <a:path w="1" h="13" extrusionOk="0">
                  <a:moveTo>
                    <a:pt x="1" y="13"/>
                  </a:moveTo>
                  <a:cubicBezTo>
                    <a:pt x="1" y="1"/>
                    <a:pt x="1" y="1"/>
                    <a:pt x="1"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2644;p38">
              <a:extLst>
                <a:ext uri="{FF2B5EF4-FFF2-40B4-BE49-F238E27FC236}">
                  <a16:creationId xmlns:a16="http://schemas.microsoft.com/office/drawing/2014/main" id="{0A0034E5-33BF-364E-8349-9348ADA3EBF3}"/>
                </a:ext>
              </a:extLst>
            </p:cNvPr>
            <p:cNvSpPr/>
            <p:nvPr/>
          </p:nvSpPr>
          <p:spPr>
            <a:xfrm>
              <a:off x="6082000" y="2471275"/>
              <a:ext cx="66400" cy="16100"/>
            </a:xfrm>
            <a:custGeom>
              <a:avLst/>
              <a:gdLst/>
              <a:ahLst/>
              <a:cxnLst/>
              <a:rect l="l" t="t" r="r" b="b"/>
              <a:pathLst>
                <a:path w="2656" h="644" extrusionOk="0">
                  <a:moveTo>
                    <a:pt x="1965" y="155"/>
                  </a:moveTo>
                  <a:lnTo>
                    <a:pt x="1965" y="155"/>
                  </a:lnTo>
                  <a:cubicBezTo>
                    <a:pt x="1962" y="155"/>
                    <a:pt x="1963" y="158"/>
                    <a:pt x="1965" y="163"/>
                  </a:cubicBezTo>
                  <a:lnTo>
                    <a:pt x="1965" y="163"/>
                  </a:lnTo>
                  <a:cubicBezTo>
                    <a:pt x="1965" y="160"/>
                    <a:pt x="1965" y="157"/>
                    <a:pt x="1965" y="155"/>
                  </a:cubicBezTo>
                  <a:close/>
                  <a:moveTo>
                    <a:pt x="715" y="262"/>
                  </a:moveTo>
                  <a:lnTo>
                    <a:pt x="715" y="262"/>
                  </a:lnTo>
                  <a:cubicBezTo>
                    <a:pt x="714" y="262"/>
                    <a:pt x="714" y="262"/>
                    <a:pt x="715" y="262"/>
                  </a:cubicBezTo>
                  <a:lnTo>
                    <a:pt x="715" y="262"/>
                  </a:lnTo>
                  <a:cubicBezTo>
                    <a:pt x="715" y="262"/>
                    <a:pt x="715" y="262"/>
                    <a:pt x="715" y="262"/>
                  </a:cubicBezTo>
                  <a:close/>
                  <a:moveTo>
                    <a:pt x="1704" y="372"/>
                  </a:moveTo>
                  <a:cubicBezTo>
                    <a:pt x="1706" y="372"/>
                    <a:pt x="1709" y="375"/>
                    <a:pt x="1715" y="381"/>
                  </a:cubicBezTo>
                  <a:cubicBezTo>
                    <a:pt x="1715" y="387"/>
                    <a:pt x="1712" y="390"/>
                    <a:pt x="1709" y="390"/>
                  </a:cubicBezTo>
                  <a:cubicBezTo>
                    <a:pt x="1706" y="390"/>
                    <a:pt x="1703" y="387"/>
                    <a:pt x="1703" y="381"/>
                  </a:cubicBezTo>
                  <a:cubicBezTo>
                    <a:pt x="1703" y="375"/>
                    <a:pt x="1703" y="372"/>
                    <a:pt x="1704" y="372"/>
                  </a:cubicBezTo>
                  <a:close/>
                  <a:moveTo>
                    <a:pt x="2219" y="404"/>
                  </a:moveTo>
                  <a:cubicBezTo>
                    <a:pt x="2214" y="409"/>
                    <a:pt x="2212" y="414"/>
                    <a:pt x="2215" y="417"/>
                  </a:cubicBezTo>
                  <a:cubicBezTo>
                    <a:pt x="2217" y="412"/>
                    <a:pt x="2218" y="408"/>
                    <a:pt x="2219" y="404"/>
                  </a:cubicBezTo>
                  <a:close/>
                  <a:moveTo>
                    <a:pt x="2256" y="402"/>
                  </a:moveTo>
                  <a:lnTo>
                    <a:pt x="2256" y="402"/>
                  </a:lnTo>
                  <a:cubicBezTo>
                    <a:pt x="2258" y="411"/>
                    <a:pt x="2260" y="420"/>
                    <a:pt x="2263" y="429"/>
                  </a:cubicBezTo>
                  <a:cubicBezTo>
                    <a:pt x="2263" y="416"/>
                    <a:pt x="2260" y="408"/>
                    <a:pt x="2256" y="402"/>
                  </a:cubicBezTo>
                  <a:close/>
                  <a:moveTo>
                    <a:pt x="2584" y="0"/>
                  </a:moveTo>
                  <a:cubicBezTo>
                    <a:pt x="2596" y="36"/>
                    <a:pt x="2572" y="84"/>
                    <a:pt x="2560" y="107"/>
                  </a:cubicBezTo>
                  <a:cubicBezTo>
                    <a:pt x="2560" y="89"/>
                    <a:pt x="2560" y="81"/>
                    <a:pt x="2559" y="81"/>
                  </a:cubicBezTo>
                  <a:cubicBezTo>
                    <a:pt x="2557" y="81"/>
                    <a:pt x="2554" y="89"/>
                    <a:pt x="2548" y="107"/>
                  </a:cubicBezTo>
                  <a:cubicBezTo>
                    <a:pt x="2543" y="52"/>
                    <a:pt x="2479" y="28"/>
                    <a:pt x="2409" y="28"/>
                  </a:cubicBezTo>
                  <a:cubicBezTo>
                    <a:pt x="2327" y="28"/>
                    <a:pt x="2236" y="61"/>
                    <a:pt x="2216" y="117"/>
                  </a:cubicBezTo>
                  <a:lnTo>
                    <a:pt x="2216" y="117"/>
                  </a:lnTo>
                  <a:cubicBezTo>
                    <a:pt x="2217" y="107"/>
                    <a:pt x="2186" y="107"/>
                    <a:pt x="2152" y="107"/>
                  </a:cubicBezTo>
                  <a:cubicBezTo>
                    <a:pt x="2117" y="107"/>
                    <a:pt x="2078" y="107"/>
                    <a:pt x="2072" y="95"/>
                  </a:cubicBezTo>
                  <a:lnTo>
                    <a:pt x="2072" y="95"/>
                  </a:lnTo>
                  <a:cubicBezTo>
                    <a:pt x="2079" y="113"/>
                    <a:pt x="2081" y="119"/>
                    <a:pt x="2080" y="119"/>
                  </a:cubicBezTo>
                  <a:cubicBezTo>
                    <a:pt x="2078" y="119"/>
                    <a:pt x="2060" y="84"/>
                    <a:pt x="2060" y="84"/>
                  </a:cubicBezTo>
                  <a:cubicBezTo>
                    <a:pt x="2048" y="107"/>
                    <a:pt x="2048" y="131"/>
                    <a:pt x="2048" y="155"/>
                  </a:cubicBezTo>
                  <a:cubicBezTo>
                    <a:pt x="2036" y="143"/>
                    <a:pt x="2036" y="131"/>
                    <a:pt x="2024" y="119"/>
                  </a:cubicBezTo>
                  <a:cubicBezTo>
                    <a:pt x="2001" y="143"/>
                    <a:pt x="2001" y="166"/>
                    <a:pt x="1989" y="201"/>
                  </a:cubicBezTo>
                  <a:lnTo>
                    <a:pt x="1989" y="201"/>
                  </a:lnTo>
                  <a:cubicBezTo>
                    <a:pt x="1984" y="194"/>
                    <a:pt x="1970" y="174"/>
                    <a:pt x="1965" y="163"/>
                  </a:cubicBezTo>
                  <a:lnTo>
                    <a:pt x="1965" y="163"/>
                  </a:lnTo>
                  <a:cubicBezTo>
                    <a:pt x="1965" y="176"/>
                    <a:pt x="1963" y="195"/>
                    <a:pt x="1953" y="214"/>
                  </a:cubicBezTo>
                  <a:cubicBezTo>
                    <a:pt x="1965" y="286"/>
                    <a:pt x="1977" y="357"/>
                    <a:pt x="1965" y="429"/>
                  </a:cubicBezTo>
                  <a:cubicBezTo>
                    <a:pt x="1970" y="433"/>
                    <a:pt x="1973" y="435"/>
                    <a:pt x="1976" y="435"/>
                  </a:cubicBezTo>
                  <a:cubicBezTo>
                    <a:pt x="1995" y="435"/>
                    <a:pt x="1977" y="346"/>
                    <a:pt x="1977" y="345"/>
                  </a:cubicBezTo>
                  <a:lnTo>
                    <a:pt x="1977" y="345"/>
                  </a:lnTo>
                  <a:cubicBezTo>
                    <a:pt x="1989" y="369"/>
                    <a:pt x="2001" y="393"/>
                    <a:pt x="2013" y="417"/>
                  </a:cubicBezTo>
                  <a:cubicBezTo>
                    <a:pt x="2001" y="393"/>
                    <a:pt x="2001" y="357"/>
                    <a:pt x="2013" y="322"/>
                  </a:cubicBezTo>
                  <a:cubicBezTo>
                    <a:pt x="2013" y="357"/>
                    <a:pt x="2024" y="393"/>
                    <a:pt x="2024" y="417"/>
                  </a:cubicBezTo>
                  <a:cubicBezTo>
                    <a:pt x="2024" y="393"/>
                    <a:pt x="2024" y="357"/>
                    <a:pt x="2036" y="334"/>
                  </a:cubicBezTo>
                  <a:cubicBezTo>
                    <a:pt x="2036" y="369"/>
                    <a:pt x="2048" y="393"/>
                    <a:pt x="2048" y="429"/>
                  </a:cubicBezTo>
                  <a:cubicBezTo>
                    <a:pt x="2048" y="429"/>
                    <a:pt x="2048" y="429"/>
                    <a:pt x="2048" y="429"/>
                  </a:cubicBezTo>
                  <a:cubicBezTo>
                    <a:pt x="2052" y="429"/>
                    <a:pt x="2096" y="286"/>
                    <a:pt x="2096" y="286"/>
                  </a:cubicBezTo>
                  <a:cubicBezTo>
                    <a:pt x="2096" y="322"/>
                    <a:pt x="2108" y="357"/>
                    <a:pt x="2120" y="393"/>
                  </a:cubicBezTo>
                  <a:cubicBezTo>
                    <a:pt x="2120" y="322"/>
                    <a:pt x="2120" y="238"/>
                    <a:pt x="2144" y="155"/>
                  </a:cubicBezTo>
                  <a:cubicBezTo>
                    <a:pt x="2144" y="173"/>
                    <a:pt x="2147" y="182"/>
                    <a:pt x="2149" y="182"/>
                  </a:cubicBezTo>
                  <a:cubicBezTo>
                    <a:pt x="2152" y="182"/>
                    <a:pt x="2155" y="173"/>
                    <a:pt x="2155" y="155"/>
                  </a:cubicBezTo>
                  <a:lnTo>
                    <a:pt x="2155" y="155"/>
                  </a:lnTo>
                  <a:cubicBezTo>
                    <a:pt x="2155" y="255"/>
                    <a:pt x="2135" y="341"/>
                    <a:pt x="2151" y="413"/>
                  </a:cubicBezTo>
                  <a:lnTo>
                    <a:pt x="2151" y="413"/>
                  </a:lnTo>
                  <a:cubicBezTo>
                    <a:pt x="2149" y="375"/>
                    <a:pt x="2162" y="339"/>
                    <a:pt x="2191" y="310"/>
                  </a:cubicBezTo>
                  <a:cubicBezTo>
                    <a:pt x="2191" y="345"/>
                    <a:pt x="2191" y="369"/>
                    <a:pt x="2191" y="405"/>
                  </a:cubicBezTo>
                  <a:cubicBezTo>
                    <a:pt x="2202" y="394"/>
                    <a:pt x="2210" y="388"/>
                    <a:pt x="2215" y="388"/>
                  </a:cubicBezTo>
                  <a:cubicBezTo>
                    <a:pt x="2219" y="388"/>
                    <a:pt x="2221" y="393"/>
                    <a:pt x="2219" y="404"/>
                  </a:cubicBezTo>
                  <a:lnTo>
                    <a:pt x="2219" y="404"/>
                  </a:lnTo>
                  <a:cubicBezTo>
                    <a:pt x="2224" y="399"/>
                    <a:pt x="2232" y="395"/>
                    <a:pt x="2240" y="395"/>
                  </a:cubicBezTo>
                  <a:cubicBezTo>
                    <a:pt x="2246" y="395"/>
                    <a:pt x="2252" y="397"/>
                    <a:pt x="2256" y="402"/>
                  </a:cubicBezTo>
                  <a:lnTo>
                    <a:pt x="2256" y="402"/>
                  </a:lnTo>
                  <a:cubicBezTo>
                    <a:pt x="2237" y="324"/>
                    <a:pt x="2228" y="230"/>
                    <a:pt x="2239" y="155"/>
                  </a:cubicBezTo>
                  <a:lnTo>
                    <a:pt x="2239" y="155"/>
                  </a:lnTo>
                  <a:cubicBezTo>
                    <a:pt x="2286" y="250"/>
                    <a:pt x="2251" y="262"/>
                    <a:pt x="2286" y="369"/>
                  </a:cubicBezTo>
                  <a:cubicBezTo>
                    <a:pt x="2286" y="345"/>
                    <a:pt x="2286" y="334"/>
                    <a:pt x="2288" y="334"/>
                  </a:cubicBezTo>
                  <a:cubicBezTo>
                    <a:pt x="2289" y="334"/>
                    <a:pt x="2292" y="345"/>
                    <a:pt x="2298" y="369"/>
                  </a:cubicBezTo>
                  <a:cubicBezTo>
                    <a:pt x="2298" y="345"/>
                    <a:pt x="2322" y="250"/>
                    <a:pt x="2346" y="214"/>
                  </a:cubicBezTo>
                  <a:cubicBezTo>
                    <a:pt x="2346" y="274"/>
                    <a:pt x="2417" y="298"/>
                    <a:pt x="2441" y="345"/>
                  </a:cubicBezTo>
                  <a:cubicBezTo>
                    <a:pt x="2429" y="286"/>
                    <a:pt x="2405" y="214"/>
                    <a:pt x="2453" y="143"/>
                  </a:cubicBezTo>
                  <a:cubicBezTo>
                    <a:pt x="2465" y="143"/>
                    <a:pt x="2465" y="155"/>
                    <a:pt x="2465" y="167"/>
                  </a:cubicBezTo>
                  <a:cubicBezTo>
                    <a:pt x="2477" y="143"/>
                    <a:pt x="2501" y="119"/>
                    <a:pt x="2525" y="107"/>
                  </a:cubicBezTo>
                  <a:cubicBezTo>
                    <a:pt x="2565" y="208"/>
                    <a:pt x="2571" y="236"/>
                    <a:pt x="2563" y="236"/>
                  </a:cubicBezTo>
                  <a:cubicBezTo>
                    <a:pt x="2553" y="236"/>
                    <a:pt x="2519" y="190"/>
                    <a:pt x="2504" y="190"/>
                  </a:cubicBezTo>
                  <a:cubicBezTo>
                    <a:pt x="2503" y="190"/>
                    <a:pt x="2502" y="190"/>
                    <a:pt x="2501" y="191"/>
                  </a:cubicBezTo>
                  <a:cubicBezTo>
                    <a:pt x="2525" y="203"/>
                    <a:pt x="2513" y="214"/>
                    <a:pt x="2489" y="214"/>
                  </a:cubicBezTo>
                  <a:cubicBezTo>
                    <a:pt x="2525" y="226"/>
                    <a:pt x="2548" y="238"/>
                    <a:pt x="2584" y="250"/>
                  </a:cubicBezTo>
                  <a:cubicBezTo>
                    <a:pt x="2584" y="239"/>
                    <a:pt x="2584" y="102"/>
                    <a:pt x="2610" y="102"/>
                  </a:cubicBezTo>
                  <a:cubicBezTo>
                    <a:pt x="2613" y="102"/>
                    <a:pt x="2616" y="104"/>
                    <a:pt x="2620" y="107"/>
                  </a:cubicBezTo>
                  <a:cubicBezTo>
                    <a:pt x="2609" y="118"/>
                    <a:pt x="2627" y="157"/>
                    <a:pt x="2631" y="157"/>
                  </a:cubicBezTo>
                  <a:cubicBezTo>
                    <a:pt x="2631" y="157"/>
                    <a:pt x="2632" y="156"/>
                    <a:pt x="2632" y="155"/>
                  </a:cubicBezTo>
                  <a:cubicBezTo>
                    <a:pt x="2608" y="143"/>
                    <a:pt x="2656" y="48"/>
                    <a:pt x="2644" y="12"/>
                  </a:cubicBezTo>
                  <a:lnTo>
                    <a:pt x="2644" y="12"/>
                  </a:lnTo>
                  <a:cubicBezTo>
                    <a:pt x="2632" y="24"/>
                    <a:pt x="2632" y="48"/>
                    <a:pt x="2632" y="72"/>
                  </a:cubicBezTo>
                  <a:cubicBezTo>
                    <a:pt x="2620" y="48"/>
                    <a:pt x="2608" y="24"/>
                    <a:pt x="2584" y="0"/>
                  </a:cubicBezTo>
                  <a:close/>
                  <a:moveTo>
                    <a:pt x="1764" y="451"/>
                  </a:moveTo>
                  <a:lnTo>
                    <a:pt x="1764" y="451"/>
                  </a:lnTo>
                  <a:cubicBezTo>
                    <a:pt x="1763" y="455"/>
                    <a:pt x="1763" y="459"/>
                    <a:pt x="1763" y="465"/>
                  </a:cubicBezTo>
                  <a:cubicBezTo>
                    <a:pt x="1763" y="459"/>
                    <a:pt x="1764" y="455"/>
                    <a:pt x="1764" y="451"/>
                  </a:cubicBezTo>
                  <a:close/>
                  <a:moveTo>
                    <a:pt x="2191" y="381"/>
                  </a:moveTo>
                  <a:lnTo>
                    <a:pt x="2191" y="381"/>
                  </a:lnTo>
                  <a:cubicBezTo>
                    <a:pt x="2180" y="403"/>
                    <a:pt x="2169" y="415"/>
                    <a:pt x="2158" y="436"/>
                  </a:cubicBezTo>
                  <a:lnTo>
                    <a:pt x="2158" y="436"/>
                  </a:lnTo>
                  <a:cubicBezTo>
                    <a:pt x="2155" y="428"/>
                    <a:pt x="2153" y="421"/>
                    <a:pt x="2151" y="413"/>
                  </a:cubicBezTo>
                  <a:lnTo>
                    <a:pt x="2151" y="413"/>
                  </a:lnTo>
                  <a:cubicBezTo>
                    <a:pt x="2152" y="422"/>
                    <a:pt x="2153" y="431"/>
                    <a:pt x="2155" y="441"/>
                  </a:cubicBezTo>
                  <a:cubicBezTo>
                    <a:pt x="2156" y="439"/>
                    <a:pt x="2157" y="437"/>
                    <a:pt x="2158" y="436"/>
                  </a:cubicBezTo>
                  <a:lnTo>
                    <a:pt x="2158" y="436"/>
                  </a:lnTo>
                  <a:cubicBezTo>
                    <a:pt x="2163" y="450"/>
                    <a:pt x="2170" y="463"/>
                    <a:pt x="2179" y="476"/>
                  </a:cubicBezTo>
                  <a:cubicBezTo>
                    <a:pt x="2179" y="453"/>
                    <a:pt x="2179" y="417"/>
                    <a:pt x="2191" y="381"/>
                  </a:cubicBezTo>
                  <a:close/>
                  <a:moveTo>
                    <a:pt x="1410" y="484"/>
                  </a:moveTo>
                  <a:cubicBezTo>
                    <a:pt x="1414" y="484"/>
                    <a:pt x="1417" y="494"/>
                    <a:pt x="1417" y="500"/>
                  </a:cubicBezTo>
                  <a:cubicBezTo>
                    <a:pt x="1417" y="500"/>
                    <a:pt x="1417" y="515"/>
                    <a:pt x="1411" y="515"/>
                  </a:cubicBezTo>
                  <a:cubicBezTo>
                    <a:pt x="1410" y="515"/>
                    <a:pt x="1408" y="515"/>
                    <a:pt x="1405" y="512"/>
                  </a:cubicBezTo>
                  <a:cubicBezTo>
                    <a:pt x="1405" y="491"/>
                    <a:pt x="1408" y="484"/>
                    <a:pt x="1410" y="484"/>
                  </a:cubicBezTo>
                  <a:close/>
                  <a:moveTo>
                    <a:pt x="629" y="567"/>
                  </a:moveTo>
                  <a:cubicBezTo>
                    <a:pt x="630" y="569"/>
                    <a:pt x="631" y="570"/>
                    <a:pt x="631" y="572"/>
                  </a:cubicBezTo>
                  <a:cubicBezTo>
                    <a:pt x="631" y="570"/>
                    <a:pt x="630" y="569"/>
                    <a:pt x="629" y="567"/>
                  </a:cubicBezTo>
                  <a:close/>
                  <a:moveTo>
                    <a:pt x="1691" y="107"/>
                  </a:moveTo>
                  <a:cubicBezTo>
                    <a:pt x="1679" y="107"/>
                    <a:pt x="1655" y="238"/>
                    <a:pt x="1655" y="250"/>
                  </a:cubicBezTo>
                  <a:cubicBezTo>
                    <a:pt x="1646" y="216"/>
                    <a:pt x="1637" y="205"/>
                    <a:pt x="1627" y="205"/>
                  </a:cubicBezTo>
                  <a:cubicBezTo>
                    <a:pt x="1606" y="205"/>
                    <a:pt x="1581" y="253"/>
                    <a:pt x="1546" y="253"/>
                  </a:cubicBezTo>
                  <a:cubicBezTo>
                    <a:pt x="1533" y="253"/>
                    <a:pt x="1518" y="246"/>
                    <a:pt x="1501" y="226"/>
                  </a:cubicBezTo>
                  <a:lnTo>
                    <a:pt x="1501" y="226"/>
                  </a:lnTo>
                  <a:cubicBezTo>
                    <a:pt x="1513" y="250"/>
                    <a:pt x="1513" y="262"/>
                    <a:pt x="1501" y="286"/>
                  </a:cubicBezTo>
                  <a:cubicBezTo>
                    <a:pt x="1487" y="272"/>
                    <a:pt x="1479" y="265"/>
                    <a:pt x="1475" y="262"/>
                  </a:cubicBezTo>
                  <a:lnTo>
                    <a:pt x="1475" y="262"/>
                  </a:lnTo>
                  <a:cubicBezTo>
                    <a:pt x="1463" y="228"/>
                    <a:pt x="1408" y="186"/>
                    <a:pt x="1429" y="143"/>
                  </a:cubicBezTo>
                  <a:lnTo>
                    <a:pt x="1429" y="143"/>
                  </a:lnTo>
                  <a:cubicBezTo>
                    <a:pt x="1414" y="151"/>
                    <a:pt x="1409" y="163"/>
                    <a:pt x="1410" y="177"/>
                  </a:cubicBezTo>
                  <a:lnTo>
                    <a:pt x="1410" y="177"/>
                  </a:lnTo>
                  <a:cubicBezTo>
                    <a:pt x="1401" y="152"/>
                    <a:pt x="1394" y="143"/>
                    <a:pt x="1388" y="143"/>
                  </a:cubicBezTo>
                  <a:cubicBezTo>
                    <a:pt x="1373" y="143"/>
                    <a:pt x="1366" y="203"/>
                    <a:pt x="1358" y="226"/>
                  </a:cubicBezTo>
                  <a:cubicBezTo>
                    <a:pt x="1354" y="229"/>
                    <a:pt x="1350" y="230"/>
                    <a:pt x="1346" y="230"/>
                  </a:cubicBezTo>
                  <a:cubicBezTo>
                    <a:pt x="1327" y="230"/>
                    <a:pt x="1307" y="208"/>
                    <a:pt x="1293" y="208"/>
                  </a:cubicBezTo>
                  <a:cubicBezTo>
                    <a:pt x="1282" y="208"/>
                    <a:pt x="1274" y="222"/>
                    <a:pt x="1274" y="274"/>
                  </a:cubicBezTo>
                  <a:cubicBezTo>
                    <a:pt x="1262" y="238"/>
                    <a:pt x="1191" y="226"/>
                    <a:pt x="1167" y="226"/>
                  </a:cubicBezTo>
                  <a:cubicBezTo>
                    <a:pt x="1179" y="226"/>
                    <a:pt x="1096" y="262"/>
                    <a:pt x="1084" y="286"/>
                  </a:cubicBezTo>
                  <a:cubicBezTo>
                    <a:pt x="1062" y="264"/>
                    <a:pt x="1011" y="213"/>
                    <a:pt x="957" y="213"/>
                  </a:cubicBezTo>
                  <a:cubicBezTo>
                    <a:pt x="952" y="213"/>
                    <a:pt x="946" y="213"/>
                    <a:pt x="941" y="214"/>
                  </a:cubicBezTo>
                  <a:cubicBezTo>
                    <a:pt x="929" y="214"/>
                    <a:pt x="917" y="286"/>
                    <a:pt x="917" y="334"/>
                  </a:cubicBezTo>
                  <a:cubicBezTo>
                    <a:pt x="873" y="289"/>
                    <a:pt x="725" y="266"/>
                    <a:pt x="715" y="262"/>
                  </a:cubicBezTo>
                  <a:lnTo>
                    <a:pt x="715" y="262"/>
                  </a:lnTo>
                  <a:cubicBezTo>
                    <a:pt x="715" y="274"/>
                    <a:pt x="715" y="286"/>
                    <a:pt x="727" y="310"/>
                  </a:cubicBezTo>
                  <a:cubicBezTo>
                    <a:pt x="703" y="310"/>
                    <a:pt x="691" y="298"/>
                    <a:pt x="703" y="262"/>
                  </a:cubicBezTo>
                  <a:lnTo>
                    <a:pt x="703" y="262"/>
                  </a:lnTo>
                  <a:cubicBezTo>
                    <a:pt x="691" y="274"/>
                    <a:pt x="679" y="286"/>
                    <a:pt x="691" y="310"/>
                  </a:cubicBezTo>
                  <a:cubicBezTo>
                    <a:pt x="679" y="286"/>
                    <a:pt x="679" y="262"/>
                    <a:pt x="691" y="238"/>
                  </a:cubicBezTo>
                  <a:lnTo>
                    <a:pt x="691" y="238"/>
                  </a:lnTo>
                  <a:cubicBezTo>
                    <a:pt x="682" y="247"/>
                    <a:pt x="653" y="277"/>
                    <a:pt x="649" y="291"/>
                  </a:cubicBezTo>
                  <a:lnTo>
                    <a:pt x="649" y="291"/>
                  </a:lnTo>
                  <a:cubicBezTo>
                    <a:pt x="648" y="291"/>
                    <a:pt x="648" y="291"/>
                    <a:pt x="648" y="291"/>
                  </a:cubicBezTo>
                  <a:cubicBezTo>
                    <a:pt x="645" y="291"/>
                    <a:pt x="644" y="287"/>
                    <a:pt x="643" y="282"/>
                  </a:cubicBezTo>
                  <a:lnTo>
                    <a:pt x="643" y="282"/>
                  </a:lnTo>
                  <a:cubicBezTo>
                    <a:pt x="644" y="267"/>
                    <a:pt x="649" y="257"/>
                    <a:pt x="639" y="257"/>
                  </a:cubicBezTo>
                  <a:cubicBezTo>
                    <a:pt x="635" y="257"/>
                    <a:pt x="629" y="259"/>
                    <a:pt x="620" y="262"/>
                  </a:cubicBezTo>
                  <a:cubicBezTo>
                    <a:pt x="620" y="270"/>
                    <a:pt x="620" y="306"/>
                    <a:pt x="623" y="328"/>
                  </a:cubicBezTo>
                  <a:lnTo>
                    <a:pt x="623" y="328"/>
                  </a:lnTo>
                  <a:cubicBezTo>
                    <a:pt x="610" y="303"/>
                    <a:pt x="593" y="294"/>
                    <a:pt x="576" y="294"/>
                  </a:cubicBezTo>
                  <a:cubicBezTo>
                    <a:pt x="533" y="294"/>
                    <a:pt x="489" y="357"/>
                    <a:pt x="489" y="381"/>
                  </a:cubicBezTo>
                  <a:cubicBezTo>
                    <a:pt x="477" y="345"/>
                    <a:pt x="465" y="310"/>
                    <a:pt x="441" y="286"/>
                  </a:cubicBezTo>
                  <a:cubicBezTo>
                    <a:pt x="429" y="310"/>
                    <a:pt x="417" y="334"/>
                    <a:pt x="417" y="357"/>
                  </a:cubicBezTo>
                  <a:cubicBezTo>
                    <a:pt x="395" y="342"/>
                    <a:pt x="372" y="299"/>
                    <a:pt x="349" y="299"/>
                  </a:cubicBezTo>
                  <a:cubicBezTo>
                    <a:pt x="336" y="299"/>
                    <a:pt x="323" y="314"/>
                    <a:pt x="310" y="357"/>
                  </a:cubicBezTo>
                  <a:cubicBezTo>
                    <a:pt x="298" y="334"/>
                    <a:pt x="298" y="310"/>
                    <a:pt x="286" y="298"/>
                  </a:cubicBezTo>
                  <a:cubicBezTo>
                    <a:pt x="263" y="321"/>
                    <a:pt x="211" y="368"/>
                    <a:pt x="155" y="368"/>
                  </a:cubicBezTo>
                  <a:cubicBezTo>
                    <a:pt x="123" y="368"/>
                    <a:pt x="90" y="353"/>
                    <a:pt x="60" y="310"/>
                  </a:cubicBezTo>
                  <a:cubicBezTo>
                    <a:pt x="48" y="334"/>
                    <a:pt x="48" y="357"/>
                    <a:pt x="60" y="393"/>
                  </a:cubicBezTo>
                  <a:cubicBezTo>
                    <a:pt x="48" y="369"/>
                    <a:pt x="36" y="357"/>
                    <a:pt x="24" y="345"/>
                  </a:cubicBezTo>
                  <a:cubicBezTo>
                    <a:pt x="12" y="357"/>
                    <a:pt x="0" y="381"/>
                    <a:pt x="0" y="393"/>
                  </a:cubicBezTo>
                  <a:cubicBezTo>
                    <a:pt x="36" y="607"/>
                    <a:pt x="60" y="560"/>
                    <a:pt x="215" y="619"/>
                  </a:cubicBezTo>
                  <a:cubicBezTo>
                    <a:pt x="208" y="600"/>
                    <a:pt x="209" y="591"/>
                    <a:pt x="213" y="591"/>
                  </a:cubicBezTo>
                  <a:lnTo>
                    <a:pt x="213" y="591"/>
                  </a:lnTo>
                  <a:cubicBezTo>
                    <a:pt x="216" y="591"/>
                    <a:pt x="221" y="597"/>
                    <a:pt x="227" y="607"/>
                  </a:cubicBezTo>
                  <a:cubicBezTo>
                    <a:pt x="227" y="595"/>
                    <a:pt x="215" y="572"/>
                    <a:pt x="203" y="548"/>
                  </a:cubicBezTo>
                  <a:lnTo>
                    <a:pt x="203" y="548"/>
                  </a:lnTo>
                  <a:cubicBezTo>
                    <a:pt x="239" y="572"/>
                    <a:pt x="262" y="595"/>
                    <a:pt x="286" y="631"/>
                  </a:cubicBezTo>
                  <a:cubicBezTo>
                    <a:pt x="286" y="607"/>
                    <a:pt x="286" y="595"/>
                    <a:pt x="286" y="584"/>
                  </a:cubicBezTo>
                  <a:cubicBezTo>
                    <a:pt x="292" y="601"/>
                    <a:pt x="295" y="610"/>
                    <a:pt x="297" y="610"/>
                  </a:cubicBezTo>
                  <a:cubicBezTo>
                    <a:pt x="298" y="610"/>
                    <a:pt x="298" y="601"/>
                    <a:pt x="298" y="584"/>
                  </a:cubicBezTo>
                  <a:cubicBezTo>
                    <a:pt x="322" y="607"/>
                    <a:pt x="322" y="619"/>
                    <a:pt x="310" y="631"/>
                  </a:cubicBezTo>
                  <a:cubicBezTo>
                    <a:pt x="310" y="632"/>
                    <a:pt x="310" y="632"/>
                    <a:pt x="311" y="632"/>
                  </a:cubicBezTo>
                  <a:cubicBezTo>
                    <a:pt x="323" y="632"/>
                    <a:pt x="448" y="552"/>
                    <a:pt x="502" y="552"/>
                  </a:cubicBezTo>
                  <a:cubicBezTo>
                    <a:pt x="523" y="552"/>
                    <a:pt x="534" y="564"/>
                    <a:pt x="524" y="595"/>
                  </a:cubicBezTo>
                  <a:cubicBezTo>
                    <a:pt x="536" y="560"/>
                    <a:pt x="548" y="536"/>
                    <a:pt x="548" y="500"/>
                  </a:cubicBezTo>
                  <a:cubicBezTo>
                    <a:pt x="548" y="518"/>
                    <a:pt x="548" y="529"/>
                    <a:pt x="553" y="529"/>
                  </a:cubicBezTo>
                  <a:cubicBezTo>
                    <a:pt x="554" y="529"/>
                    <a:pt x="557" y="527"/>
                    <a:pt x="560" y="524"/>
                  </a:cubicBezTo>
                  <a:lnTo>
                    <a:pt x="560" y="524"/>
                  </a:lnTo>
                  <a:cubicBezTo>
                    <a:pt x="554" y="554"/>
                    <a:pt x="569" y="557"/>
                    <a:pt x="587" y="557"/>
                  </a:cubicBezTo>
                  <a:cubicBezTo>
                    <a:pt x="591" y="557"/>
                    <a:pt x="596" y="557"/>
                    <a:pt x="600" y="557"/>
                  </a:cubicBezTo>
                  <a:cubicBezTo>
                    <a:pt x="612" y="557"/>
                    <a:pt x="624" y="558"/>
                    <a:pt x="629" y="567"/>
                  </a:cubicBezTo>
                  <a:lnTo>
                    <a:pt x="629" y="567"/>
                  </a:lnTo>
                  <a:cubicBezTo>
                    <a:pt x="618" y="540"/>
                    <a:pt x="600" y="463"/>
                    <a:pt x="626" y="463"/>
                  </a:cubicBezTo>
                  <a:cubicBezTo>
                    <a:pt x="627" y="463"/>
                    <a:pt x="629" y="464"/>
                    <a:pt x="631" y="465"/>
                  </a:cubicBezTo>
                  <a:cubicBezTo>
                    <a:pt x="608" y="465"/>
                    <a:pt x="703" y="560"/>
                    <a:pt x="679" y="560"/>
                  </a:cubicBezTo>
                  <a:lnTo>
                    <a:pt x="703" y="560"/>
                  </a:lnTo>
                  <a:cubicBezTo>
                    <a:pt x="703" y="549"/>
                    <a:pt x="713" y="463"/>
                    <a:pt x="735" y="463"/>
                  </a:cubicBezTo>
                  <a:cubicBezTo>
                    <a:pt x="736" y="463"/>
                    <a:pt x="737" y="464"/>
                    <a:pt x="739" y="465"/>
                  </a:cubicBezTo>
                  <a:cubicBezTo>
                    <a:pt x="739" y="524"/>
                    <a:pt x="727" y="512"/>
                    <a:pt x="715" y="572"/>
                  </a:cubicBezTo>
                  <a:cubicBezTo>
                    <a:pt x="720" y="567"/>
                    <a:pt x="723" y="564"/>
                    <a:pt x="724" y="564"/>
                  </a:cubicBezTo>
                  <a:cubicBezTo>
                    <a:pt x="727" y="564"/>
                    <a:pt x="727" y="570"/>
                    <a:pt x="727" y="584"/>
                  </a:cubicBezTo>
                  <a:cubicBezTo>
                    <a:pt x="730" y="557"/>
                    <a:pt x="734" y="550"/>
                    <a:pt x="738" y="550"/>
                  </a:cubicBezTo>
                  <a:cubicBezTo>
                    <a:pt x="743" y="550"/>
                    <a:pt x="748" y="562"/>
                    <a:pt x="752" y="562"/>
                  </a:cubicBezTo>
                  <a:cubicBezTo>
                    <a:pt x="756" y="562"/>
                    <a:pt x="759" y="556"/>
                    <a:pt x="762" y="536"/>
                  </a:cubicBezTo>
                  <a:cubicBezTo>
                    <a:pt x="762" y="557"/>
                    <a:pt x="762" y="569"/>
                    <a:pt x="767" y="569"/>
                  </a:cubicBezTo>
                  <a:cubicBezTo>
                    <a:pt x="769" y="569"/>
                    <a:pt x="773" y="566"/>
                    <a:pt x="778" y="559"/>
                  </a:cubicBezTo>
                  <a:lnTo>
                    <a:pt x="778" y="559"/>
                  </a:lnTo>
                  <a:cubicBezTo>
                    <a:pt x="774" y="568"/>
                    <a:pt x="774" y="579"/>
                    <a:pt x="774" y="595"/>
                  </a:cubicBezTo>
                  <a:cubicBezTo>
                    <a:pt x="778" y="592"/>
                    <a:pt x="784" y="590"/>
                    <a:pt x="789" y="590"/>
                  </a:cubicBezTo>
                  <a:cubicBezTo>
                    <a:pt x="801" y="590"/>
                    <a:pt x="814" y="595"/>
                    <a:pt x="822" y="595"/>
                  </a:cubicBezTo>
                  <a:cubicBezTo>
                    <a:pt x="798" y="584"/>
                    <a:pt x="786" y="560"/>
                    <a:pt x="798" y="536"/>
                  </a:cubicBezTo>
                  <a:cubicBezTo>
                    <a:pt x="800" y="531"/>
                    <a:pt x="801" y="529"/>
                    <a:pt x="803" y="529"/>
                  </a:cubicBezTo>
                  <a:cubicBezTo>
                    <a:pt x="816" y="529"/>
                    <a:pt x="835" y="608"/>
                    <a:pt x="854" y="608"/>
                  </a:cubicBezTo>
                  <a:cubicBezTo>
                    <a:pt x="855" y="608"/>
                    <a:pt x="857" y="608"/>
                    <a:pt x="858" y="607"/>
                  </a:cubicBezTo>
                  <a:cubicBezTo>
                    <a:pt x="846" y="584"/>
                    <a:pt x="840" y="572"/>
                    <a:pt x="841" y="572"/>
                  </a:cubicBezTo>
                  <a:lnTo>
                    <a:pt x="841" y="572"/>
                  </a:lnTo>
                  <a:cubicBezTo>
                    <a:pt x="843" y="572"/>
                    <a:pt x="852" y="584"/>
                    <a:pt x="870" y="607"/>
                  </a:cubicBezTo>
                  <a:cubicBezTo>
                    <a:pt x="870" y="607"/>
                    <a:pt x="881" y="524"/>
                    <a:pt x="893" y="512"/>
                  </a:cubicBezTo>
                  <a:cubicBezTo>
                    <a:pt x="906" y="538"/>
                    <a:pt x="912" y="547"/>
                    <a:pt x="914" y="547"/>
                  </a:cubicBezTo>
                  <a:cubicBezTo>
                    <a:pt x="920" y="547"/>
                    <a:pt x="904" y="497"/>
                    <a:pt x="913" y="497"/>
                  </a:cubicBezTo>
                  <a:lnTo>
                    <a:pt x="913" y="497"/>
                  </a:lnTo>
                  <a:cubicBezTo>
                    <a:pt x="914" y="497"/>
                    <a:pt x="915" y="498"/>
                    <a:pt x="917" y="500"/>
                  </a:cubicBezTo>
                  <a:cubicBezTo>
                    <a:pt x="929" y="512"/>
                    <a:pt x="929" y="560"/>
                    <a:pt x="929" y="572"/>
                  </a:cubicBezTo>
                  <a:cubicBezTo>
                    <a:pt x="965" y="572"/>
                    <a:pt x="977" y="548"/>
                    <a:pt x="965" y="500"/>
                  </a:cubicBezTo>
                  <a:lnTo>
                    <a:pt x="965" y="500"/>
                  </a:lnTo>
                  <a:cubicBezTo>
                    <a:pt x="976" y="511"/>
                    <a:pt x="977" y="585"/>
                    <a:pt x="986" y="585"/>
                  </a:cubicBezTo>
                  <a:cubicBezTo>
                    <a:pt x="987" y="585"/>
                    <a:pt x="988" y="584"/>
                    <a:pt x="989" y="584"/>
                  </a:cubicBezTo>
                  <a:cubicBezTo>
                    <a:pt x="1001" y="572"/>
                    <a:pt x="1001" y="536"/>
                    <a:pt x="1012" y="524"/>
                  </a:cubicBezTo>
                  <a:cubicBezTo>
                    <a:pt x="1024" y="536"/>
                    <a:pt x="1060" y="548"/>
                    <a:pt x="1024" y="595"/>
                  </a:cubicBezTo>
                  <a:lnTo>
                    <a:pt x="1108" y="595"/>
                  </a:lnTo>
                  <a:cubicBezTo>
                    <a:pt x="1132" y="595"/>
                    <a:pt x="1155" y="595"/>
                    <a:pt x="1179" y="607"/>
                  </a:cubicBezTo>
                  <a:cubicBezTo>
                    <a:pt x="1179" y="572"/>
                    <a:pt x="1179" y="548"/>
                    <a:pt x="1179" y="512"/>
                  </a:cubicBezTo>
                  <a:cubicBezTo>
                    <a:pt x="1203" y="536"/>
                    <a:pt x="1203" y="548"/>
                    <a:pt x="1203" y="572"/>
                  </a:cubicBezTo>
                  <a:cubicBezTo>
                    <a:pt x="1203" y="545"/>
                    <a:pt x="1210" y="531"/>
                    <a:pt x="1223" y="531"/>
                  </a:cubicBezTo>
                  <a:cubicBezTo>
                    <a:pt x="1228" y="531"/>
                    <a:pt x="1233" y="533"/>
                    <a:pt x="1239" y="536"/>
                  </a:cubicBezTo>
                  <a:cubicBezTo>
                    <a:pt x="1239" y="548"/>
                    <a:pt x="1227" y="607"/>
                    <a:pt x="1239" y="643"/>
                  </a:cubicBezTo>
                  <a:cubicBezTo>
                    <a:pt x="1227" y="560"/>
                    <a:pt x="1286" y="607"/>
                    <a:pt x="1274" y="524"/>
                  </a:cubicBezTo>
                  <a:lnTo>
                    <a:pt x="1274" y="524"/>
                  </a:lnTo>
                  <a:cubicBezTo>
                    <a:pt x="1286" y="536"/>
                    <a:pt x="1298" y="548"/>
                    <a:pt x="1286" y="548"/>
                  </a:cubicBezTo>
                  <a:cubicBezTo>
                    <a:pt x="1288" y="553"/>
                    <a:pt x="1289" y="555"/>
                    <a:pt x="1291" y="555"/>
                  </a:cubicBezTo>
                  <a:cubicBezTo>
                    <a:pt x="1298" y="555"/>
                    <a:pt x="1300" y="487"/>
                    <a:pt x="1308" y="487"/>
                  </a:cubicBezTo>
                  <a:cubicBezTo>
                    <a:pt x="1309" y="487"/>
                    <a:pt x="1309" y="488"/>
                    <a:pt x="1310" y="488"/>
                  </a:cubicBezTo>
                  <a:cubicBezTo>
                    <a:pt x="1327" y="500"/>
                    <a:pt x="1336" y="511"/>
                    <a:pt x="1343" y="511"/>
                  </a:cubicBezTo>
                  <a:cubicBezTo>
                    <a:pt x="1351" y="511"/>
                    <a:pt x="1357" y="497"/>
                    <a:pt x="1370" y="453"/>
                  </a:cubicBezTo>
                  <a:cubicBezTo>
                    <a:pt x="1370" y="470"/>
                    <a:pt x="1370" y="479"/>
                    <a:pt x="1371" y="479"/>
                  </a:cubicBezTo>
                  <a:cubicBezTo>
                    <a:pt x="1373" y="479"/>
                    <a:pt x="1376" y="470"/>
                    <a:pt x="1382" y="453"/>
                  </a:cubicBezTo>
                  <a:cubicBezTo>
                    <a:pt x="1417" y="548"/>
                    <a:pt x="1393" y="500"/>
                    <a:pt x="1453" y="607"/>
                  </a:cubicBezTo>
                  <a:cubicBezTo>
                    <a:pt x="1429" y="548"/>
                    <a:pt x="1429" y="536"/>
                    <a:pt x="1441" y="488"/>
                  </a:cubicBezTo>
                  <a:lnTo>
                    <a:pt x="1441" y="488"/>
                  </a:lnTo>
                  <a:cubicBezTo>
                    <a:pt x="1441" y="511"/>
                    <a:pt x="1446" y="548"/>
                    <a:pt x="1455" y="548"/>
                  </a:cubicBezTo>
                  <a:cubicBezTo>
                    <a:pt x="1461" y="548"/>
                    <a:pt x="1468" y="535"/>
                    <a:pt x="1477" y="500"/>
                  </a:cubicBezTo>
                  <a:cubicBezTo>
                    <a:pt x="1485" y="500"/>
                    <a:pt x="1519" y="506"/>
                    <a:pt x="1538" y="506"/>
                  </a:cubicBezTo>
                  <a:cubicBezTo>
                    <a:pt x="1547" y="506"/>
                    <a:pt x="1552" y="504"/>
                    <a:pt x="1548" y="500"/>
                  </a:cubicBezTo>
                  <a:cubicBezTo>
                    <a:pt x="1552" y="489"/>
                    <a:pt x="1555" y="480"/>
                    <a:pt x="1556" y="474"/>
                  </a:cubicBezTo>
                  <a:lnTo>
                    <a:pt x="1556" y="474"/>
                  </a:lnTo>
                  <a:cubicBezTo>
                    <a:pt x="1557" y="478"/>
                    <a:pt x="1558" y="483"/>
                    <a:pt x="1560" y="488"/>
                  </a:cubicBezTo>
                  <a:cubicBezTo>
                    <a:pt x="1560" y="473"/>
                    <a:pt x="1560" y="467"/>
                    <a:pt x="1559" y="467"/>
                  </a:cubicBezTo>
                  <a:cubicBezTo>
                    <a:pt x="1559" y="467"/>
                    <a:pt x="1558" y="469"/>
                    <a:pt x="1556" y="474"/>
                  </a:cubicBezTo>
                  <a:lnTo>
                    <a:pt x="1556" y="474"/>
                  </a:lnTo>
                  <a:cubicBezTo>
                    <a:pt x="1552" y="446"/>
                    <a:pt x="1564" y="427"/>
                    <a:pt x="1584" y="417"/>
                  </a:cubicBezTo>
                  <a:cubicBezTo>
                    <a:pt x="1596" y="441"/>
                    <a:pt x="1602" y="446"/>
                    <a:pt x="1606" y="446"/>
                  </a:cubicBezTo>
                  <a:cubicBezTo>
                    <a:pt x="1610" y="446"/>
                    <a:pt x="1611" y="443"/>
                    <a:pt x="1612" y="443"/>
                  </a:cubicBezTo>
                  <a:cubicBezTo>
                    <a:pt x="1614" y="443"/>
                    <a:pt x="1615" y="450"/>
                    <a:pt x="1620" y="488"/>
                  </a:cubicBezTo>
                  <a:cubicBezTo>
                    <a:pt x="1642" y="435"/>
                    <a:pt x="1641" y="426"/>
                    <a:pt x="1646" y="426"/>
                  </a:cubicBezTo>
                  <a:cubicBezTo>
                    <a:pt x="1649" y="426"/>
                    <a:pt x="1654" y="429"/>
                    <a:pt x="1667" y="429"/>
                  </a:cubicBezTo>
                  <a:cubicBezTo>
                    <a:pt x="1643" y="381"/>
                    <a:pt x="1679" y="298"/>
                    <a:pt x="1679" y="250"/>
                  </a:cubicBezTo>
                  <a:cubicBezTo>
                    <a:pt x="1691" y="274"/>
                    <a:pt x="1691" y="334"/>
                    <a:pt x="1691" y="357"/>
                  </a:cubicBezTo>
                  <a:cubicBezTo>
                    <a:pt x="1682" y="336"/>
                    <a:pt x="1677" y="325"/>
                    <a:pt x="1674" y="325"/>
                  </a:cubicBezTo>
                  <a:lnTo>
                    <a:pt x="1674" y="325"/>
                  </a:lnTo>
                  <a:cubicBezTo>
                    <a:pt x="1669" y="325"/>
                    <a:pt x="1672" y="357"/>
                    <a:pt x="1679" y="417"/>
                  </a:cubicBezTo>
                  <a:cubicBezTo>
                    <a:pt x="1679" y="410"/>
                    <a:pt x="1680" y="407"/>
                    <a:pt x="1682" y="407"/>
                  </a:cubicBezTo>
                  <a:cubicBezTo>
                    <a:pt x="1686" y="407"/>
                    <a:pt x="1694" y="427"/>
                    <a:pt x="1703" y="453"/>
                  </a:cubicBezTo>
                  <a:cubicBezTo>
                    <a:pt x="1708" y="444"/>
                    <a:pt x="1709" y="440"/>
                    <a:pt x="1710" y="440"/>
                  </a:cubicBezTo>
                  <a:cubicBezTo>
                    <a:pt x="1711" y="440"/>
                    <a:pt x="1712" y="450"/>
                    <a:pt x="1727" y="465"/>
                  </a:cubicBezTo>
                  <a:cubicBezTo>
                    <a:pt x="1739" y="405"/>
                    <a:pt x="1751" y="357"/>
                    <a:pt x="1786" y="310"/>
                  </a:cubicBezTo>
                  <a:lnTo>
                    <a:pt x="1786" y="310"/>
                  </a:lnTo>
                  <a:cubicBezTo>
                    <a:pt x="1764" y="457"/>
                    <a:pt x="1773" y="367"/>
                    <a:pt x="1764" y="451"/>
                  </a:cubicBezTo>
                  <a:lnTo>
                    <a:pt x="1764" y="451"/>
                  </a:lnTo>
                  <a:cubicBezTo>
                    <a:pt x="1768" y="436"/>
                    <a:pt x="1777" y="426"/>
                    <a:pt x="1786" y="417"/>
                  </a:cubicBezTo>
                  <a:cubicBezTo>
                    <a:pt x="1786" y="429"/>
                    <a:pt x="1786" y="441"/>
                    <a:pt x="1798" y="453"/>
                  </a:cubicBezTo>
                  <a:cubicBezTo>
                    <a:pt x="1786" y="417"/>
                    <a:pt x="1798" y="393"/>
                    <a:pt x="1822" y="381"/>
                  </a:cubicBezTo>
                  <a:cubicBezTo>
                    <a:pt x="1828" y="392"/>
                    <a:pt x="1852" y="404"/>
                    <a:pt x="1876" y="404"/>
                  </a:cubicBezTo>
                  <a:cubicBezTo>
                    <a:pt x="1903" y="404"/>
                    <a:pt x="1929" y="390"/>
                    <a:pt x="1929" y="345"/>
                  </a:cubicBezTo>
                  <a:cubicBezTo>
                    <a:pt x="1929" y="369"/>
                    <a:pt x="1929" y="405"/>
                    <a:pt x="1929" y="429"/>
                  </a:cubicBezTo>
                  <a:cubicBezTo>
                    <a:pt x="1941" y="357"/>
                    <a:pt x="1953" y="286"/>
                    <a:pt x="1953" y="214"/>
                  </a:cubicBezTo>
                  <a:cubicBezTo>
                    <a:pt x="1935" y="171"/>
                    <a:pt x="1932" y="147"/>
                    <a:pt x="1931" y="147"/>
                  </a:cubicBezTo>
                  <a:cubicBezTo>
                    <a:pt x="1929" y="147"/>
                    <a:pt x="1929" y="168"/>
                    <a:pt x="1917" y="214"/>
                  </a:cubicBezTo>
                  <a:cubicBezTo>
                    <a:pt x="1898" y="205"/>
                    <a:pt x="1802" y="172"/>
                    <a:pt x="1771" y="172"/>
                  </a:cubicBezTo>
                  <a:cubicBezTo>
                    <a:pt x="1764" y="172"/>
                    <a:pt x="1760" y="174"/>
                    <a:pt x="1763" y="179"/>
                  </a:cubicBezTo>
                  <a:cubicBezTo>
                    <a:pt x="1755" y="163"/>
                    <a:pt x="1732" y="138"/>
                    <a:pt x="1717" y="138"/>
                  </a:cubicBezTo>
                  <a:cubicBezTo>
                    <a:pt x="1709" y="138"/>
                    <a:pt x="1703" y="146"/>
                    <a:pt x="1703" y="167"/>
                  </a:cubicBezTo>
                  <a:cubicBezTo>
                    <a:pt x="1691" y="131"/>
                    <a:pt x="1691" y="131"/>
                    <a:pt x="1691" y="107"/>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2645;p38">
              <a:extLst>
                <a:ext uri="{FF2B5EF4-FFF2-40B4-BE49-F238E27FC236}">
                  <a16:creationId xmlns:a16="http://schemas.microsoft.com/office/drawing/2014/main" id="{F8F6D1BD-FBD9-6F24-B12D-41C6EAFBF9F1}"/>
                </a:ext>
              </a:extLst>
            </p:cNvPr>
            <p:cNvSpPr/>
            <p:nvPr/>
          </p:nvSpPr>
          <p:spPr>
            <a:xfrm>
              <a:off x="6098075" y="2478400"/>
              <a:ext cx="25" cy="25"/>
            </a:xfrm>
            <a:custGeom>
              <a:avLst/>
              <a:gdLst/>
              <a:ahLst/>
              <a:cxnLst/>
              <a:rect l="l" t="t" r="r" b="b"/>
              <a:pathLst>
                <a:path w="1" h="1" extrusionOk="0">
                  <a:moveTo>
                    <a:pt x="0" y="1"/>
                  </a:moveTo>
                  <a:cubicBezTo>
                    <a:pt x="0" y="1"/>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2646;p38">
              <a:extLst>
                <a:ext uri="{FF2B5EF4-FFF2-40B4-BE49-F238E27FC236}">
                  <a16:creationId xmlns:a16="http://schemas.microsoft.com/office/drawing/2014/main" id="{279B1126-51E3-89BA-7D93-0B456D215C9B}"/>
                </a:ext>
              </a:extLst>
            </p:cNvPr>
            <p:cNvSpPr/>
            <p:nvPr/>
          </p:nvSpPr>
          <p:spPr>
            <a:xfrm>
              <a:off x="6147175" y="2471575"/>
              <a:ext cx="925" cy="25"/>
            </a:xfrm>
            <a:custGeom>
              <a:avLst/>
              <a:gdLst/>
              <a:ahLst/>
              <a:cxnLst/>
              <a:rect l="l" t="t" r="r" b="b"/>
              <a:pathLst>
                <a:path w="37" h="1" extrusionOk="0">
                  <a:moveTo>
                    <a:pt x="1" y="0"/>
                  </a:moveTo>
                  <a:cubicBezTo>
                    <a:pt x="37" y="0"/>
                    <a:pt x="13"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2647;p38">
              <a:extLst>
                <a:ext uri="{FF2B5EF4-FFF2-40B4-BE49-F238E27FC236}">
                  <a16:creationId xmlns:a16="http://schemas.microsoft.com/office/drawing/2014/main" id="{C2F02AC0-206C-FD63-F037-17ED1FA71D9A}"/>
                </a:ext>
              </a:extLst>
            </p:cNvPr>
            <p:cNvSpPr/>
            <p:nvPr/>
          </p:nvSpPr>
          <p:spPr>
            <a:xfrm>
              <a:off x="6150275" y="2475850"/>
              <a:ext cx="325" cy="500"/>
            </a:xfrm>
            <a:custGeom>
              <a:avLst/>
              <a:gdLst/>
              <a:ahLst/>
              <a:cxnLst/>
              <a:rect l="l" t="t" r="r" b="b"/>
              <a:pathLst>
                <a:path w="13" h="20" extrusionOk="0">
                  <a:moveTo>
                    <a:pt x="10" y="1"/>
                  </a:moveTo>
                  <a:cubicBezTo>
                    <a:pt x="7" y="1"/>
                    <a:pt x="1" y="12"/>
                    <a:pt x="8" y="20"/>
                  </a:cubicBezTo>
                  <a:cubicBezTo>
                    <a:pt x="13" y="6"/>
                    <a:pt x="12" y="1"/>
                    <a:pt x="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2648;p38">
              <a:extLst>
                <a:ext uri="{FF2B5EF4-FFF2-40B4-BE49-F238E27FC236}">
                  <a16:creationId xmlns:a16="http://schemas.microsoft.com/office/drawing/2014/main" id="{BE75756C-5A6C-C3D7-2CEF-E18708BCAE68}"/>
                </a:ext>
              </a:extLst>
            </p:cNvPr>
            <p:cNvSpPr/>
            <p:nvPr/>
          </p:nvSpPr>
          <p:spPr>
            <a:xfrm>
              <a:off x="6148375" y="2473350"/>
              <a:ext cx="325" cy="1225"/>
            </a:xfrm>
            <a:custGeom>
              <a:avLst/>
              <a:gdLst/>
              <a:ahLst/>
              <a:cxnLst/>
              <a:rect l="l" t="t" r="r" b="b"/>
              <a:pathLst>
                <a:path w="13" h="49" extrusionOk="0">
                  <a:moveTo>
                    <a:pt x="12" y="48"/>
                  </a:moveTo>
                  <a:cubicBezTo>
                    <a:pt x="12" y="48"/>
                    <a:pt x="1" y="1"/>
                    <a:pt x="12" y="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2649;p38">
              <a:extLst>
                <a:ext uri="{FF2B5EF4-FFF2-40B4-BE49-F238E27FC236}">
                  <a16:creationId xmlns:a16="http://schemas.microsoft.com/office/drawing/2014/main" id="{44F1D2FC-BFFD-0EB2-7328-B0DC474F57EF}"/>
                </a:ext>
              </a:extLst>
            </p:cNvPr>
            <p:cNvSpPr/>
            <p:nvPr/>
          </p:nvSpPr>
          <p:spPr>
            <a:xfrm>
              <a:off x="6148300" y="2473875"/>
              <a:ext cx="400" cy="700"/>
            </a:xfrm>
            <a:custGeom>
              <a:avLst/>
              <a:gdLst/>
              <a:ahLst/>
              <a:cxnLst/>
              <a:rect l="l" t="t" r="r" b="b"/>
              <a:pathLst>
                <a:path w="16" h="28" extrusionOk="0">
                  <a:moveTo>
                    <a:pt x="2" y="0"/>
                  </a:moveTo>
                  <a:cubicBezTo>
                    <a:pt x="1" y="0"/>
                    <a:pt x="4" y="9"/>
                    <a:pt x="15" y="27"/>
                  </a:cubicBezTo>
                  <a:cubicBezTo>
                    <a:pt x="9" y="9"/>
                    <a:pt x="4" y="0"/>
                    <a:pt x="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2650;p38">
              <a:extLst>
                <a:ext uri="{FF2B5EF4-FFF2-40B4-BE49-F238E27FC236}">
                  <a16:creationId xmlns:a16="http://schemas.microsoft.com/office/drawing/2014/main" id="{E95557FC-9D53-2269-731E-1298ED513FBA}"/>
                </a:ext>
              </a:extLst>
            </p:cNvPr>
            <p:cNvSpPr/>
            <p:nvPr/>
          </p:nvSpPr>
          <p:spPr>
            <a:xfrm>
              <a:off x="6148675" y="2473950"/>
              <a:ext cx="25" cy="325"/>
            </a:xfrm>
            <a:custGeom>
              <a:avLst/>
              <a:gdLst/>
              <a:ahLst/>
              <a:cxnLst/>
              <a:rect l="l" t="t" r="r" b="b"/>
              <a:pathLst>
                <a:path w="1" h="13" extrusionOk="0">
                  <a:moveTo>
                    <a:pt x="0" y="12"/>
                  </a:moveTo>
                  <a:cubicBezTo>
                    <a:pt x="0" y="0"/>
                    <a:pt x="0" y="12"/>
                    <a:pt x="0" y="12"/>
                  </a:cubicBezTo>
                  <a:cubicBezTo>
                    <a:pt x="0" y="12"/>
                    <a:pt x="0" y="12"/>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2651;p38">
              <a:extLst>
                <a:ext uri="{FF2B5EF4-FFF2-40B4-BE49-F238E27FC236}">
                  <a16:creationId xmlns:a16="http://schemas.microsoft.com/office/drawing/2014/main" id="{3955A789-D540-3C74-04DB-28C35CF08433}"/>
                </a:ext>
              </a:extLst>
            </p:cNvPr>
            <p:cNvSpPr/>
            <p:nvPr/>
          </p:nvSpPr>
          <p:spPr>
            <a:xfrm>
              <a:off x="6145600" y="2471625"/>
              <a:ext cx="425" cy="975"/>
            </a:xfrm>
            <a:custGeom>
              <a:avLst/>
              <a:gdLst/>
              <a:ahLst/>
              <a:cxnLst/>
              <a:rect l="l" t="t" r="r" b="b"/>
              <a:pathLst>
                <a:path w="17" h="39" extrusionOk="0">
                  <a:moveTo>
                    <a:pt x="14" y="1"/>
                  </a:moveTo>
                  <a:cubicBezTo>
                    <a:pt x="10" y="1"/>
                    <a:pt x="0" y="38"/>
                    <a:pt x="9" y="38"/>
                  </a:cubicBezTo>
                  <a:cubicBezTo>
                    <a:pt x="11" y="38"/>
                    <a:pt x="13" y="37"/>
                    <a:pt x="16" y="34"/>
                  </a:cubicBezTo>
                  <a:cubicBezTo>
                    <a:pt x="16" y="34"/>
                    <a:pt x="16" y="16"/>
                    <a:pt x="16" y="10"/>
                  </a:cubicBezTo>
                  <a:cubicBezTo>
                    <a:pt x="16" y="4"/>
                    <a:pt x="15" y="1"/>
                    <a:pt x="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2652;p38">
              <a:extLst>
                <a:ext uri="{FF2B5EF4-FFF2-40B4-BE49-F238E27FC236}">
                  <a16:creationId xmlns:a16="http://schemas.microsoft.com/office/drawing/2014/main" id="{D11AE5C9-9500-93F1-962E-E2DA452FB501}"/>
                </a:ext>
              </a:extLst>
            </p:cNvPr>
            <p:cNvSpPr/>
            <p:nvPr/>
          </p:nvSpPr>
          <p:spPr>
            <a:xfrm>
              <a:off x="6148300" y="2475550"/>
              <a:ext cx="400" cy="1100"/>
            </a:xfrm>
            <a:custGeom>
              <a:avLst/>
              <a:gdLst/>
              <a:ahLst/>
              <a:cxnLst/>
              <a:rect l="l" t="t" r="r" b="b"/>
              <a:pathLst>
                <a:path w="16" h="44" extrusionOk="0">
                  <a:moveTo>
                    <a:pt x="2" y="1"/>
                  </a:moveTo>
                  <a:cubicBezTo>
                    <a:pt x="1" y="1"/>
                    <a:pt x="8" y="29"/>
                    <a:pt x="15" y="43"/>
                  </a:cubicBezTo>
                  <a:cubicBezTo>
                    <a:pt x="6" y="12"/>
                    <a:pt x="2" y="1"/>
                    <a:pt x="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2653;p38">
              <a:extLst>
                <a:ext uri="{FF2B5EF4-FFF2-40B4-BE49-F238E27FC236}">
                  <a16:creationId xmlns:a16="http://schemas.microsoft.com/office/drawing/2014/main" id="{326B8762-8C84-E0C4-E0CF-868FFD0756E7}"/>
                </a:ext>
              </a:extLst>
            </p:cNvPr>
            <p:cNvSpPr/>
            <p:nvPr/>
          </p:nvSpPr>
          <p:spPr>
            <a:xfrm>
              <a:off x="6146875" y="2476025"/>
              <a:ext cx="925" cy="25"/>
            </a:xfrm>
            <a:custGeom>
              <a:avLst/>
              <a:gdLst/>
              <a:ahLst/>
              <a:cxnLst/>
              <a:rect l="l" t="t" r="r" b="b"/>
              <a:pathLst>
                <a:path w="37" h="1" extrusionOk="0">
                  <a:moveTo>
                    <a:pt x="1" y="1"/>
                  </a:moveTo>
                  <a:cubicBezTo>
                    <a:pt x="37" y="1"/>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2654;p38">
              <a:extLst>
                <a:ext uri="{FF2B5EF4-FFF2-40B4-BE49-F238E27FC236}">
                  <a16:creationId xmlns:a16="http://schemas.microsoft.com/office/drawing/2014/main" id="{E26014C6-4E1C-9EFF-2101-05349260669B}"/>
                </a:ext>
              </a:extLst>
            </p:cNvPr>
            <p:cNvSpPr/>
            <p:nvPr/>
          </p:nvSpPr>
          <p:spPr>
            <a:xfrm>
              <a:off x="6147775" y="2476625"/>
              <a:ext cx="550" cy="150"/>
            </a:xfrm>
            <a:custGeom>
              <a:avLst/>
              <a:gdLst/>
              <a:ahLst/>
              <a:cxnLst/>
              <a:rect l="l" t="t" r="r" b="b"/>
              <a:pathLst>
                <a:path w="22" h="6" extrusionOk="0">
                  <a:moveTo>
                    <a:pt x="1" y="0"/>
                  </a:moveTo>
                  <a:lnTo>
                    <a:pt x="1" y="0"/>
                  </a:lnTo>
                  <a:cubicBezTo>
                    <a:pt x="13" y="4"/>
                    <a:pt x="18" y="6"/>
                    <a:pt x="19" y="6"/>
                  </a:cubicBezTo>
                  <a:cubicBezTo>
                    <a:pt x="22" y="6"/>
                    <a:pt x="9"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2655;p38">
              <a:extLst>
                <a:ext uri="{FF2B5EF4-FFF2-40B4-BE49-F238E27FC236}">
                  <a16:creationId xmlns:a16="http://schemas.microsoft.com/office/drawing/2014/main" id="{26BFCD51-61C5-6229-8C34-72C89E895786}"/>
                </a:ext>
              </a:extLst>
            </p:cNvPr>
            <p:cNvSpPr/>
            <p:nvPr/>
          </p:nvSpPr>
          <p:spPr>
            <a:xfrm>
              <a:off x="6143175" y="2476050"/>
              <a:ext cx="400" cy="925"/>
            </a:xfrm>
            <a:custGeom>
              <a:avLst/>
              <a:gdLst/>
              <a:ahLst/>
              <a:cxnLst/>
              <a:rect l="l" t="t" r="r" b="b"/>
              <a:pathLst>
                <a:path w="16" h="37" extrusionOk="0">
                  <a:moveTo>
                    <a:pt x="14" y="1"/>
                  </a:moveTo>
                  <a:lnTo>
                    <a:pt x="14" y="1"/>
                  </a:lnTo>
                  <a:cubicBezTo>
                    <a:pt x="12" y="1"/>
                    <a:pt x="0" y="36"/>
                    <a:pt x="4" y="36"/>
                  </a:cubicBezTo>
                  <a:cubicBezTo>
                    <a:pt x="5" y="36"/>
                    <a:pt x="5" y="36"/>
                    <a:pt x="6" y="35"/>
                  </a:cubicBezTo>
                  <a:cubicBezTo>
                    <a:pt x="13" y="10"/>
                    <a:pt x="15" y="1"/>
                    <a:pt x="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2656;p38">
              <a:extLst>
                <a:ext uri="{FF2B5EF4-FFF2-40B4-BE49-F238E27FC236}">
                  <a16:creationId xmlns:a16="http://schemas.microsoft.com/office/drawing/2014/main" id="{3EAEBB3B-340F-0C39-2CA3-369E67EA9428}"/>
                </a:ext>
              </a:extLst>
            </p:cNvPr>
            <p:cNvSpPr/>
            <p:nvPr/>
          </p:nvSpPr>
          <p:spPr>
            <a:xfrm>
              <a:off x="6144500" y="2477900"/>
              <a:ext cx="475" cy="750"/>
            </a:xfrm>
            <a:custGeom>
              <a:avLst/>
              <a:gdLst/>
              <a:ahLst/>
              <a:cxnLst/>
              <a:rect l="l" t="t" r="r" b="b"/>
              <a:pathLst>
                <a:path w="19" h="30" extrusionOk="0">
                  <a:moveTo>
                    <a:pt x="1" y="1"/>
                  </a:moveTo>
                  <a:cubicBezTo>
                    <a:pt x="1" y="1"/>
                    <a:pt x="4" y="6"/>
                    <a:pt x="13" y="21"/>
                  </a:cubicBezTo>
                  <a:cubicBezTo>
                    <a:pt x="17" y="27"/>
                    <a:pt x="18" y="29"/>
                    <a:pt x="18" y="29"/>
                  </a:cubicBezTo>
                  <a:cubicBezTo>
                    <a:pt x="19" y="29"/>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2657;p38">
              <a:extLst>
                <a:ext uri="{FF2B5EF4-FFF2-40B4-BE49-F238E27FC236}">
                  <a16:creationId xmlns:a16="http://schemas.microsoft.com/office/drawing/2014/main" id="{C14614DD-CAA4-388C-C0BE-E5682DEEBB39}"/>
                </a:ext>
              </a:extLst>
            </p:cNvPr>
            <p:cNvSpPr/>
            <p:nvPr/>
          </p:nvSpPr>
          <p:spPr>
            <a:xfrm>
              <a:off x="6143525" y="2479000"/>
              <a:ext cx="700" cy="700"/>
            </a:xfrm>
            <a:custGeom>
              <a:avLst/>
              <a:gdLst/>
              <a:ahLst/>
              <a:cxnLst/>
              <a:rect l="l" t="t" r="r" b="b"/>
              <a:pathLst>
                <a:path w="28" h="28" extrusionOk="0">
                  <a:moveTo>
                    <a:pt x="16" y="1"/>
                  </a:moveTo>
                  <a:cubicBezTo>
                    <a:pt x="16" y="10"/>
                    <a:pt x="0" y="28"/>
                    <a:pt x="7" y="28"/>
                  </a:cubicBezTo>
                  <a:cubicBezTo>
                    <a:pt x="9" y="28"/>
                    <a:pt x="11" y="27"/>
                    <a:pt x="16" y="25"/>
                  </a:cubicBezTo>
                  <a:cubicBezTo>
                    <a:pt x="16" y="13"/>
                    <a:pt x="28" y="1"/>
                    <a:pt x="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2658;p38">
              <a:extLst>
                <a:ext uri="{FF2B5EF4-FFF2-40B4-BE49-F238E27FC236}">
                  <a16:creationId xmlns:a16="http://schemas.microsoft.com/office/drawing/2014/main" id="{5441E2F1-C13C-016F-3EAE-3D73806D593E}"/>
                </a:ext>
              </a:extLst>
            </p:cNvPr>
            <p:cNvSpPr/>
            <p:nvPr/>
          </p:nvSpPr>
          <p:spPr>
            <a:xfrm>
              <a:off x="6138325" y="2476550"/>
              <a:ext cx="250" cy="1600"/>
            </a:xfrm>
            <a:custGeom>
              <a:avLst/>
              <a:gdLst/>
              <a:ahLst/>
              <a:cxnLst/>
              <a:rect l="l" t="t" r="r" b="b"/>
              <a:pathLst>
                <a:path w="10" h="64" extrusionOk="0">
                  <a:moveTo>
                    <a:pt x="1" y="0"/>
                  </a:moveTo>
                  <a:cubicBezTo>
                    <a:pt x="0" y="0"/>
                    <a:pt x="3" y="25"/>
                    <a:pt x="10" y="63"/>
                  </a:cubicBezTo>
                  <a:cubicBezTo>
                    <a:pt x="4" y="19"/>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2659;p38">
              <a:extLst>
                <a:ext uri="{FF2B5EF4-FFF2-40B4-BE49-F238E27FC236}">
                  <a16:creationId xmlns:a16="http://schemas.microsoft.com/office/drawing/2014/main" id="{5FCE6090-4A35-914E-718F-C9DFC52FCD1E}"/>
                </a:ext>
              </a:extLst>
            </p:cNvPr>
            <p:cNvSpPr/>
            <p:nvPr/>
          </p:nvSpPr>
          <p:spPr>
            <a:xfrm>
              <a:off x="6134100" y="2481575"/>
              <a:ext cx="450" cy="1450"/>
            </a:xfrm>
            <a:custGeom>
              <a:avLst/>
              <a:gdLst/>
              <a:ahLst/>
              <a:cxnLst/>
              <a:rect l="l" t="t" r="r" b="b"/>
              <a:pathLst>
                <a:path w="18" h="58" extrusionOk="0">
                  <a:moveTo>
                    <a:pt x="2" y="0"/>
                  </a:moveTo>
                  <a:lnTo>
                    <a:pt x="2" y="0"/>
                  </a:lnTo>
                  <a:cubicBezTo>
                    <a:pt x="0" y="0"/>
                    <a:pt x="2" y="13"/>
                    <a:pt x="12" y="53"/>
                  </a:cubicBezTo>
                  <a:cubicBezTo>
                    <a:pt x="15" y="56"/>
                    <a:pt x="17" y="57"/>
                    <a:pt x="17" y="57"/>
                  </a:cubicBezTo>
                  <a:cubicBezTo>
                    <a:pt x="18" y="57"/>
                    <a:pt x="12" y="49"/>
                    <a:pt x="12" y="41"/>
                  </a:cubicBezTo>
                  <a:cubicBezTo>
                    <a:pt x="12" y="27"/>
                    <a:pt x="4" y="0"/>
                    <a:pt x="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2660;p38">
              <a:extLst>
                <a:ext uri="{FF2B5EF4-FFF2-40B4-BE49-F238E27FC236}">
                  <a16:creationId xmlns:a16="http://schemas.microsoft.com/office/drawing/2014/main" id="{92368F71-C424-6D09-4B2C-D21CAEB7F60D}"/>
                </a:ext>
              </a:extLst>
            </p:cNvPr>
            <p:cNvSpPr/>
            <p:nvPr/>
          </p:nvSpPr>
          <p:spPr>
            <a:xfrm>
              <a:off x="6081475" y="2478800"/>
              <a:ext cx="600" cy="300"/>
            </a:xfrm>
            <a:custGeom>
              <a:avLst/>
              <a:gdLst/>
              <a:ahLst/>
              <a:cxnLst/>
              <a:rect l="l" t="t" r="r" b="b"/>
              <a:pathLst>
                <a:path w="24" h="12" extrusionOk="0">
                  <a:moveTo>
                    <a:pt x="3" y="0"/>
                  </a:moveTo>
                  <a:cubicBezTo>
                    <a:pt x="1" y="0"/>
                    <a:pt x="19" y="11"/>
                    <a:pt x="23" y="11"/>
                  </a:cubicBezTo>
                  <a:cubicBezTo>
                    <a:pt x="23" y="11"/>
                    <a:pt x="23" y="11"/>
                    <a:pt x="21" y="9"/>
                  </a:cubicBezTo>
                  <a:cubicBezTo>
                    <a:pt x="9" y="3"/>
                    <a:pt x="4" y="0"/>
                    <a:pt x="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2661;p38">
              <a:extLst>
                <a:ext uri="{FF2B5EF4-FFF2-40B4-BE49-F238E27FC236}">
                  <a16:creationId xmlns:a16="http://schemas.microsoft.com/office/drawing/2014/main" id="{9D0D5A06-8EE3-3D8A-3685-AAC99744AAF6}"/>
                </a:ext>
              </a:extLst>
            </p:cNvPr>
            <p:cNvSpPr/>
            <p:nvPr/>
          </p:nvSpPr>
          <p:spPr>
            <a:xfrm>
              <a:off x="6081400" y="2479400"/>
              <a:ext cx="300" cy="825"/>
            </a:xfrm>
            <a:custGeom>
              <a:avLst/>
              <a:gdLst/>
              <a:ahLst/>
              <a:cxnLst/>
              <a:rect l="l" t="t" r="r" b="b"/>
              <a:pathLst>
                <a:path w="12" h="33" extrusionOk="0">
                  <a:moveTo>
                    <a:pt x="9" y="1"/>
                  </a:moveTo>
                  <a:lnTo>
                    <a:pt x="9" y="1"/>
                  </a:lnTo>
                  <a:cubicBezTo>
                    <a:pt x="7" y="1"/>
                    <a:pt x="5" y="9"/>
                    <a:pt x="1" y="32"/>
                  </a:cubicBezTo>
                  <a:cubicBezTo>
                    <a:pt x="9" y="32"/>
                    <a:pt x="11" y="1"/>
                    <a:pt x="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2662;p38">
              <a:extLst>
                <a:ext uri="{FF2B5EF4-FFF2-40B4-BE49-F238E27FC236}">
                  <a16:creationId xmlns:a16="http://schemas.microsoft.com/office/drawing/2014/main" id="{FE993717-16EC-BB2E-8E7D-1F3F01BDD21C}"/>
                </a:ext>
              </a:extLst>
            </p:cNvPr>
            <p:cNvSpPr/>
            <p:nvPr/>
          </p:nvSpPr>
          <p:spPr>
            <a:xfrm>
              <a:off x="6118300" y="2485250"/>
              <a:ext cx="925" cy="1825"/>
            </a:xfrm>
            <a:custGeom>
              <a:avLst/>
              <a:gdLst/>
              <a:ahLst/>
              <a:cxnLst/>
              <a:rect l="l" t="t" r="r" b="b"/>
              <a:pathLst>
                <a:path w="37" h="73" extrusionOk="0">
                  <a:moveTo>
                    <a:pt x="1" y="1"/>
                  </a:moveTo>
                  <a:cubicBezTo>
                    <a:pt x="37" y="72"/>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2663;p38">
              <a:extLst>
                <a:ext uri="{FF2B5EF4-FFF2-40B4-BE49-F238E27FC236}">
                  <a16:creationId xmlns:a16="http://schemas.microsoft.com/office/drawing/2014/main" id="{0FDFBAA0-21E7-ABA9-D263-45E6F63BF203}"/>
                </a:ext>
              </a:extLst>
            </p:cNvPr>
            <p:cNvSpPr/>
            <p:nvPr/>
          </p:nvSpPr>
          <p:spPr>
            <a:xfrm>
              <a:off x="6114750" y="2484075"/>
              <a:ext cx="25" cy="1500"/>
            </a:xfrm>
            <a:custGeom>
              <a:avLst/>
              <a:gdLst/>
              <a:ahLst/>
              <a:cxnLst/>
              <a:rect l="l" t="t" r="r" b="b"/>
              <a:pathLst>
                <a:path w="1" h="60" extrusionOk="0">
                  <a:moveTo>
                    <a:pt x="0" y="60"/>
                  </a:moveTo>
                  <a:cubicBezTo>
                    <a:pt x="0" y="0"/>
                    <a:pt x="0" y="24"/>
                    <a:pt x="0" y="6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2664;p38">
              <a:extLst>
                <a:ext uri="{FF2B5EF4-FFF2-40B4-BE49-F238E27FC236}">
                  <a16:creationId xmlns:a16="http://schemas.microsoft.com/office/drawing/2014/main" id="{41EBC887-27D4-8AE5-29AC-4488A90DB9A3}"/>
                </a:ext>
              </a:extLst>
            </p:cNvPr>
            <p:cNvSpPr/>
            <p:nvPr/>
          </p:nvSpPr>
          <p:spPr>
            <a:xfrm>
              <a:off x="6111925" y="2486525"/>
              <a:ext cx="450" cy="550"/>
            </a:xfrm>
            <a:custGeom>
              <a:avLst/>
              <a:gdLst/>
              <a:ahLst/>
              <a:cxnLst/>
              <a:rect l="l" t="t" r="r" b="b"/>
              <a:pathLst>
                <a:path w="18" h="22" extrusionOk="0">
                  <a:moveTo>
                    <a:pt x="1" y="0"/>
                  </a:moveTo>
                  <a:cubicBezTo>
                    <a:pt x="1" y="0"/>
                    <a:pt x="2" y="5"/>
                    <a:pt x="6" y="21"/>
                  </a:cubicBezTo>
                  <a:lnTo>
                    <a:pt x="18" y="21"/>
                  </a:lnTo>
                  <a:cubicBezTo>
                    <a:pt x="10" y="21"/>
                    <a:pt x="2"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2665;p38">
              <a:extLst>
                <a:ext uri="{FF2B5EF4-FFF2-40B4-BE49-F238E27FC236}">
                  <a16:creationId xmlns:a16="http://schemas.microsoft.com/office/drawing/2014/main" id="{1D8ECE42-4EA8-AAD3-C0E0-F82DAF29AD70}"/>
                </a:ext>
              </a:extLst>
            </p:cNvPr>
            <p:cNvSpPr/>
            <p:nvPr/>
          </p:nvSpPr>
          <p:spPr>
            <a:xfrm>
              <a:off x="6185875" y="2386125"/>
              <a:ext cx="625" cy="925"/>
            </a:xfrm>
            <a:custGeom>
              <a:avLst/>
              <a:gdLst/>
              <a:ahLst/>
              <a:cxnLst/>
              <a:rect l="l" t="t" r="r" b="b"/>
              <a:pathLst>
                <a:path w="25" h="37" extrusionOk="0">
                  <a:moveTo>
                    <a:pt x="25" y="1"/>
                  </a:moveTo>
                  <a:lnTo>
                    <a:pt x="25" y="1"/>
                  </a:lnTo>
                  <a:cubicBezTo>
                    <a:pt x="13" y="13"/>
                    <a:pt x="1" y="37"/>
                    <a:pt x="1" y="37"/>
                  </a:cubicBezTo>
                  <a:cubicBezTo>
                    <a:pt x="13" y="37"/>
                    <a:pt x="25" y="13"/>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2666;p38">
              <a:extLst>
                <a:ext uri="{FF2B5EF4-FFF2-40B4-BE49-F238E27FC236}">
                  <a16:creationId xmlns:a16="http://schemas.microsoft.com/office/drawing/2014/main" id="{5149DB6B-B72A-6B78-92D4-0E9860CE4C6A}"/>
                </a:ext>
              </a:extLst>
            </p:cNvPr>
            <p:cNvSpPr/>
            <p:nvPr/>
          </p:nvSpPr>
          <p:spPr>
            <a:xfrm>
              <a:off x="6182300" y="2387325"/>
              <a:ext cx="1225" cy="1225"/>
            </a:xfrm>
            <a:custGeom>
              <a:avLst/>
              <a:gdLst/>
              <a:ahLst/>
              <a:cxnLst/>
              <a:rect l="l" t="t" r="r" b="b"/>
              <a:pathLst>
                <a:path w="49" h="49" extrusionOk="0">
                  <a:moveTo>
                    <a:pt x="48" y="1"/>
                  </a:moveTo>
                  <a:cubicBezTo>
                    <a:pt x="37" y="13"/>
                    <a:pt x="1" y="48"/>
                    <a:pt x="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2667;p38">
              <a:extLst>
                <a:ext uri="{FF2B5EF4-FFF2-40B4-BE49-F238E27FC236}">
                  <a16:creationId xmlns:a16="http://schemas.microsoft.com/office/drawing/2014/main" id="{691733D6-9C51-2D5E-6D07-16BD60BC9624}"/>
                </a:ext>
              </a:extLst>
            </p:cNvPr>
            <p:cNvSpPr/>
            <p:nvPr/>
          </p:nvSpPr>
          <p:spPr>
            <a:xfrm>
              <a:off x="6182175" y="2386725"/>
              <a:ext cx="150" cy="650"/>
            </a:xfrm>
            <a:custGeom>
              <a:avLst/>
              <a:gdLst/>
              <a:ahLst/>
              <a:cxnLst/>
              <a:rect l="l" t="t" r="r" b="b"/>
              <a:pathLst>
                <a:path w="6" h="26" extrusionOk="0">
                  <a:moveTo>
                    <a:pt x="1" y="1"/>
                  </a:moveTo>
                  <a:cubicBezTo>
                    <a:pt x="0" y="1"/>
                    <a:pt x="5" y="26"/>
                    <a:pt x="6" y="26"/>
                  </a:cubicBezTo>
                  <a:cubicBezTo>
                    <a:pt x="6" y="26"/>
                    <a:pt x="6" y="26"/>
                    <a:pt x="6" y="25"/>
                  </a:cubicBezTo>
                  <a:cubicBezTo>
                    <a:pt x="2" y="7"/>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2668;p38">
              <a:extLst>
                <a:ext uri="{FF2B5EF4-FFF2-40B4-BE49-F238E27FC236}">
                  <a16:creationId xmlns:a16="http://schemas.microsoft.com/office/drawing/2014/main" id="{3FA435C7-64C2-5DA5-4FED-1A6B1F8AB7F7}"/>
                </a:ext>
              </a:extLst>
            </p:cNvPr>
            <p:cNvSpPr/>
            <p:nvPr/>
          </p:nvSpPr>
          <p:spPr>
            <a:xfrm>
              <a:off x="6182000" y="2386725"/>
              <a:ext cx="325" cy="625"/>
            </a:xfrm>
            <a:custGeom>
              <a:avLst/>
              <a:gdLst/>
              <a:ahLst/>
              <a:cxnLst/>
              <a:rect l="l" t="t" r="r" b="b"/>
              <a:pathLst>
                <a:path w="13" h="25" extrusionOk="0">
                  <a:moveTo>
                    <a:pt x="13" y="25"/>
                  </a:moveTo>
                  <a:cubicBezTo>
                    <a:pt x="1" y="1"/>
                    <a:pt x="13" y="25"/>
                    <a:pt x="13" y="2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2669;p38">
              <a:extLst>
                <a:ext uri="{FF2B5EF4-FFF2-40B4-BE49-F238E27FC236}">
                  <a16:creationId xmlns:a16="http://schemas.microsoft.com/office/drawing/2014/main" id="{70E68417-EDC2-F4B0-9E47-45DDFDDFFF37}"/>
                </a:ext>
              </a:extLst>
            </p:cNvPr>
            <p:cNvSpPr/>
            <p:nvPr/>
          </p:nvSpPr>
          <p:spPr>
            <a:xfrm>
              <a:off x="6181325" y="2383750"/>
              <a:ext cx="400" cy="300"/>
            </a:xfrm>
            <a:custGeom>
              <a:avLst/>
              <a:gdLst/>
              <a:ahLst/>
              <a:cxnLst/>
              <a:rect l="l" t="t" r="r" b="b"/>
              <a:pathLst>
                <a:path w="16" h="12" extrusionOk="0">
                  <a:moveTo>
                    <a:pt x="16" y="1"/>
                  </a:moveTo>
                  <a:cubicBezTo>
                    <a:pt x="0" y="1"/>
                    <a:pt x="5" y="11"/>
                    <a:pt x="11" y="11"/>
                  </a:cubicBezTo>
                  <a:cubicBezTo>
                    <a:pt x="13" y="11"/>
                    <a:pt x="16" y="9"/>
                    <a:pt x="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2670;p38">
              <a:extLst>
                <a:ext uri="{FF2B5EF4-FFF2-40B4-BE49-F238E27FC236}">
                  <a16:creationId xmlns:a16="http://schemas.microsoft.com/office/drawing/2014/main" id="{A6D492F1-4C59-580C-E9D1-D44B147594CE}"/>
                </a:ext>
              </a:extLst>
            </p:cNvPr>
            <p:cNvSpPr/>
            <p:nvPr/>
          </p:nvSpPr>
          <p:spPr>
            <a:xfrm>
              <a:off x="6181725" y="2383675"/>
              <a:ext cx="175" cy="200"/>
            </a:xfrm>
            <a:custGeom>
              <a:avLst/>
              <a:gdLst/>
              <a:ahLst/>
              <a:cxnLst/>
              <a:rect l="l" t="t" r="r" b="b"/>
              <a:pathLst>
                <a:path w="7" h="8" extrusionOk="0">
                  <a:moveTo>
                    <a:pt x="1" y="0"/>
                  </a:moveTo>
                  <a:cubicBezTo>
                    <a:pt x="1" y="0"/>
                    <a:pt x="0" y="1"/>
                    <a:pt x="0" y="4"/>
                  </a:cubicBezTo>
                  <a:cubicBezTo>
                    <a:pt x="3" y="6"/>
                    <a:pt x="4" y="7"/>
                    <a:pt x="5" y="7"/>
                  </a:cubicBezTo>
                  <a:cubicBezTo>
                    <a:pt x="7" y="7"/>
                    <a:pt x="3"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2671;p38">
              <a:extLst>
                <a:ext uri="{FF2B5EF4-FFF2-40B4-BE49-F238E27FC236}">
                  <a16:creationId xmlns:a16="http://schemas.microsoft.com/office/drawing/2014/main" id="{67F7DFB9-B22A-A0F9-13BF-3E1189F39EB1}"/>
                </a:ext>
              </a:extLst>
            </p:cNvPr>
            <p:cNvSpPr/>
            <p:nvPr/>
          </p:nvSpPr>
          <p:spPr>
            <a:xfrm>
              <a:off x="6180625" y="2382875"/>
              <a:ext cx="725" cy="550"/>
            </a:xfrm>
            <a:custGeom>
              <a:avLst/>
              <a:gdLst/>
              <a:ahLst/>
              <a:cxnLst/>
              <a:rect l="l" t="t" r="r" b="b"/>
              <a:pathLst>
                <a:path w="29" h="22" extrusionOk="0">
                  <a:moveTo>
                    <a:pt x="20" y="0"/>
                  </a:moveTo>
                  <a:lnTo>
                    <a:pt x="20" y="0"/>
                  </a:lnTo>
                  <a:cubicBezTo>
                    <a:pt x="4" y="16"/>
                    <a:pt x="0" y="21"/>
                    <a:pt x="2" y="21"/>
                  </a:cubicBezTo>
                  <a:cubicBezTo>
                    <a:pt x="4" y="21"/>
                    <a:pt x="28" y="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2672;p38">
              <a:extLst>
                <a:ext uri="{FF2B5EF4-FFF2-40B4-BE49-F238E27FC236}">
                  <a16:creationId xmlns:a16="http://schemas.microsoft.com/office/drawing/2014/main" id="{A7874FDD-D72B-C632-8F62-F6ED8DBF3203}"/>
                </a:ext>
              </a:extLst>
            </p:cNvPr>
            <p:cNvSpPr/>
            <p:nvPr/>
          </p:nvSpPr>
          <p:spPr>
            <a:xfrm>
              <a:off x="6179925" y="2384225"/>
              <a:ext cx="325" cy="150"/>
            </a:xfrm>
            <a:custGeom>
              <a:avLst/>
              <a:gdLst/>
              <a:ahLst/>
              <a:cxnLst/>
              <a:rect l="l" t="t" r="r" b="b"/>
              <a:pathLst>
                <a:path w="13" h="6" extrusionOk="0">
                  <a:moveTo>
                    <a:pt x="9" y="0"/>
                  </a:moveTo>
                  <a:cubicBezTo>
                    <a:pt x="7" y="0"/>
                    <a:pt x="5" y="2"/>
                    <a:pt x="1" y="6"/>
                  </a:cubicBezTo>
                  <a:lnTo>
                    <a:pt x="12" y="6"/>
                  </a:lnTo>
                  <a:cubicBezTo>
                    <a:pt x="12" y="6"/>
                    <a:pt x="12" y="0"/>
                    <a:pt x="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2673;p38">
              <a:extLst>
                <a:ext uri="{FF2B5EF4-FFF2-40B4-BE49-F238E27FC236}">
                  <a16:creationId xmlns:a16="http://schemas.microsoft.com/office/drawing/2014/main" id="{EFF6A4D2-DCD2-B659-08DC-998FAF4529E4}"/>
                </a:ext>
              </a:extLst>
            </p:cNvPr>
            <p:cNvSpPr/>
            <p:nvPr/>
          </p:nvSpPr>
          <p:spPr>
            <a:xfrm>
              <a:off x="6179925" y="2384350"/>
              <a:ext cx="625" cy="625"/>
            </a:xfrm>
            <a:custGeom>
              <a:avLst/>
              <a:gdLst/>
              <a:ahLst/>
              <a:cxnLst/>
              <a:rect l="l" t="t" r="r" b="b"/>
              <a:pathLst>
                <a:path w="25" h="25" extrusionOk="0">
                  <a:moveTo>
                    <a:pt x="24" y="1"/>
                  </a:moveTo>
                  <a:cubicBezTo>
                    <a:pt x="1" y="24"/>
                    <a:pt x="12" y="12"/>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2674;p38">
              <a:extLst>
                <a:ext uri="{FF2B5EF4-FFF2-40B4-BE49-F238E27FC236}">
                  <a16:creationId xmlns:a16="http://schemas.microsoft.com/office/drawing/2014/main" id="{74E96A48-5381-A12F-3CAE-C68CB5CD0B64}"/>
                </a:ext>
              </a:extLst>
            </p:cNvPr>
            <p:cNvSpPr/>
            <p:nvPr/>
          </p:nvSpPr>
          <p:spPr>
            <a:xfrm>
              <a:off x="6180100" y="2384000"/>
              <a:ext cx="500" cy="725"/>
            </a:xfrm>
            <a:custGeom>
              <a:avLst/>
              <a:gdLst/>
              <a:ahLst/>
              <a:cxnLst/>
              <a:rect l="l" t="t" r="r" b="b"/>
              <a:pathLst>
                <a:path w="20" h="29" extrusionOk="0">
                  <a:moveTo>
                    <a:pt x="18" y="1"/>
                  </a:moveTo>
                  <a:cubicBezTo>
                    <a:pt x="14" y="1"/>
                    <a:pt x="1" y="28"/>
                    <a:pt x="5" y="28"/>
                  </a:cubicBezTo>
                  <a:cubicBezTo>
                    <a:pt x="6" y="28"/>
                    <a:pt x="10" y="25"/>
                    <a:pt x="17" y="15"/>
                  </a:cubicBezTo>
                  <a:cubicBezTo>
                    <a:pt x="20" y="4"/>
                    <a:pt x="20" y="1"/>
                    <a:pt x="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2675;p38">
              <a:extLst>
                <a:ext uri="{FF2B5EF4-FFF2-40B4-BE49-F238E27FC236}">
                  <a16:creationId xmlns:a16="http://schemas.microsoft.com/office/drawing/2014/main" id="{58B359DF-66D7-CFDE-AB91-B4ACB72B7002}"/>
                </a:ext>
              </a:extLst>
            </p:cNvPr>
            <p:cNvSpPr/>
            <p:nvPr/>
          </p:nvSpPr>
          <p:spPr>
            <a:xfrm>
              <a:off x="6180525" y="2384350"/>
              <a:ext cx="925" cy="925"/>
            </a:xfrm>
            <a:custGeom>
              <a:avLst/>
              <a:gdLst/>
              <a:ahLst/>
              <a:cxnLst/>
              <a:rect l="l" t="t" r="r" b="b"/>
              <a:pathLst>
                <a:path w="37" h="37" extrusionOk="0">
                  <a:moveTo>
                    <a:pt x="12" y="1"/>
                  </a:moveTo>
                  <a:cubicBezTo>
                    <a:pt x="12" y="12"/>
                    <a:pt x="12" y="24"/>
                    <a:pt x="0" y="36"/>
                  </a:cubicBezTo>
                  <a:cubicBezTo>
                    <a:pt x="24" y="36"/>
                    <a:pt x="36"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2676;p38">
              <a:extLst>
                <a:ext uri="{FF2B5EF4-FFF2-40B4-BE49-F238E27FC236}">
                  <a16:creationId xmlns:a16="http://schemas.microsoft.com/office/drawing/2014/main" id="{CDB86BC2-1642-1065-BDC3-8406391D3332}"/>
                </a:ext>
              </a:extLst>
            </p:cNvPr>
            <p:cNvSpPr/>
            <p:nvPr/>
          </p:nvSpPr>
          <p:spPr>
            <a:xfrm>
              <a:off x="6180675" y="2387925"/>
              <a:ext cx="475" cy="250"/>
            </a:xfrm>
            <a:custGeom>
              <a:avLst/>
              <a:gdLst/>
              <a:ahLst/>
              <a:cxnLst/>
              <a:rect l="l" t="t" r="r" b="b"/>
              <a:pathLst>
                <a:path w="19" h="10" extrusionOk="0">
                  <a:moveTo>
                    <a:pt x="18" y="0"/>
                  </a:moveTo>
                  <a:cubicBezTo>
                    <a:pt x="0" y="6"/>
                    <a:pt x="0" y="9"/>
                    <a:pt x="5" y="9"/>
                  </a:cubicBezTo>
                  <a:cubicBezTo>
                    <a:pt x="9" y="9"/>
                    <a:pt x="18" y="6"/>
                    <a:pt x="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2677;p38">
              <a:extLst>
                <a:ext uri="{FF2B5EF4-FFF2-40B4-BE49-F238E27FC236}">
                  <a16:creationId xmlns:a16="http://schemas.microsoft.com/office/drawing/2014/main" id="{7D0F4650-49CB-D3F9-5E76-07C32594D8C0}"/>
                </a:ext>
              </a:extLst>
            </p:cNvPr>
            <p:cNvSpPr/>
            <p:nvPr/>
          </p:nvSpPr>
          <p:spPr>
            <a:xfrm>
              <a:off x="6178825" y="2382275"/>
              <a:ext cx="525" cy="925"/>
            </a:xfrm>
            <a:custGeom>
              <a:avLst/>
              <a:gdLst/>
              <a:ahLst/>
              <a:cxnLst/>
              <a:rect l="l" t="t" r="r" b="b"/>
              <a:pathLst>
                <a:path w="21" h="37" extrusionOk="0">
                  <a:moveTo>
                    <a:pt x="21" y="0"/>
                  </a:moveTo>
                  <a:cubicBezTo>
                    <a:pt x="5" y="26"/>
                    <a:pt x="1" y="36"/>
                    <a:pt x="2" y="36"/>
                  </a:cubicBezTo>
                  <a:cubicBezTo>
                    <a:pt x="4" y="36"/>
                    <a:pt x="14" y="20"/>
                    <a:pt x="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2678;p38">
              <a:extLst>
                <a:ext uri="{FF2B5EF4-FFF2-40B4-BE49-F238E27FC236}">
                  <a16:creationId xmlns:a16="http://schemas.microsoft.com/office/drawing/2014/main" id="{FB55AD88-57B6-AF50-471A-E11B4A0550E0}"/>
                </a:ext>
              </a:extLst>
            </p:cNvPr>
            <p:cNvSpPr/>
            <p:nvPr/>
          </p:nvSpPr>
          <p:spPr>
            <a:xfrm>
              <a:off x="6178450" y="2383450"/>
              <a:ext cx="600" cy="325"/>
            </a:xfrm>
            <a:custGeom>
              <a:avLst/>
              <a:gdLst/>
              <a:ahLst/>
              <a:cxnLst/>
              <a:rect l="l" t="t" r="r" b="b"/>
              <a:pathLst>
                <a:path w="24" h="13" extrusionOk="0">
                  <a:moveTo>
                    <a:pt x="24" y="1"/>
                  </a:moveTo>
                  <a:lnTo>
                    <a:pt x="0" y="13"/>
                  </a:lnTo>
                  <a:cubicBezTo>
                    <a:pt x="12" y="13"/>
                    <a:pt x="12" y="13"/>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2679;p38">
              <a:extLst>
                <a:ext uri="{FF2B5EF4-FFF2-40B4-BE49-F238E27FC236}">
                  <a16:creationId xmlns:a16="http://schemas.microsoft.com/office/drawing/2014/main" id="{B6D1C242-A069-0E3F-ED1D-C4EC0B42DE1B}"/>
                </a:ext>
              </a:extLst>
            </p:cNvPr>
            <p:cNvSpPr/>
            <p:nvPr/>
          </p:nvSpPr>
          <p:spPr>
            <a:xfrm>
              <a:off x="6179325" y="2384650"/>
              <a:ext cx="1225" cy="1225"/>
            </a:xfrm>
            <a:custGeom>
              <a:avLst/>
              <a:gdLst/>
              <a:ahLst/>
              <a:cxnLst/>
              <a:rect l="l" t="t" r="r" b="b"/>
              <a:pathLst>
                <a:path w="49" h="49" extrusionOk="0">
                  <a:moveTo>
                    <a:pt x="1" y="48"/>
                  </a:moveTo>
                  <a:cubicBezTo>
                    <a:pt x="25" y="24"/>
                    <a:pt x="48" y="0"/>
                    <a:pt x="1" y="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2680;p38">
              <a:extLst>
                <a:ext uri="{FF2B5EF4-FFF2-40B4-BE49-F238E27FC236}">
                  <a16:creationId xmlns:a16="http://schemas.microsoft.com/office/drawing/2014/main" id="{21612C41-95F9-E237-BD7C-17043DA1A1BF}"/>
                </a:ext>
              </a:extLst>
            </p:cNvPr>
            <p:cNvSpPr/>
            <p:nvPr/>
          </p:nvSpPr>
          <p:spPr>
            <a:xfrm>
              <a:off x="6176950" y="2381375"/>
              <a:ext cx="1800" cy="1800"/>
            </a:xfrm>
            <a:custGeom>
              <a:avLst/>
              <a:gdLst/>
              <a:ahLst/>
              <a:cxnLst/>
              <a:rect l="l" t="t" r="r" b="b"/>
              <a:pathLst>
                <a:path w="72" h="72" extrusionOk="0">
                  <a:moveTo>
                    <a:pt x="72" y="0"/>
                  </a:moveTo>
                  <a:cubicBezTo>
                    <a:pt x="60" y="12"/>
                    <a:pt x="1" y="72"/>
                    <a:pt x="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2681;p38">
              <a:extLst>
                <a:ext uri="{FF2B5EF4-FFF2-40B4-BE49-F238E27FC236}">
                  <a16:creationId xmlns:a16="http://schemas.microsoft.com/office/drawing/2014/main" id="{AAD5088E-9D7E-4B2B-B00C-DF8566B636D4}"/>
                </a:ext>
              </a:extLst>
            </p:cNvPr>
            <p:cNvSpPr/>
            <p:nvPr/>
          </p:nvSpPr>
          <p:spPr>
            <a:xfrm>
              <a:off x="6177400" y="2380675"/>
              <a:ext cx="600" cy="1025"/>
            </a:xfrm>
            <a:custGeom>
              <a:avLst/>
              <a:gdLst/>
              <a:ahLst/>
              <a:cxnLst/>
              <a:rect l="l" t="t" r="r" b="b"/>
              <a:pathLst>
                <a:path w="24" h="41" extrusionOk="0">
                  <a:moveTo>
                    <a:pt x="16" y="0"/>
                  </a:moveTo>
                  <a:cubicBezTo>
                    <a:pt x="10" y="0"/>
                    <a:pt x="0" y="15"/>
                    <a:pt x="6" y="40"/>
                  </a:cubicBezTo>
                  <a:cubicBezTo>
                    <a:pt x="23" y="12"/>
                    <a:pt x="21" y="0"/>
                    <a:pt x="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2682;p38">
              <a:extLst>
                <a:ext uri="{FF2B5EF4-FFF2-40B4-BE49-F238E27FC236}">
                  <a16:creationId xmlns:a16="http://schemas.microsoft.com/office/drawing/2014/main" id="{3DFEF653-FF32-0EE9-EAA0-CCB12C64FAF8}"/>
                </a:ext>
              </a:extLst>
            </p:cNvPr>
            <p:cNvSpPr/>
            <p:nvPr/>
          </p:nvSpPr>
          <p:spPr>
            <a:xfrm>
              <a:off x="6177850" y="2382575"/>
              <a:ext cx="325" cy="1800"/>
            </a:xfrm>
            <a:custGeom>
              <a:avLst/>
              <a:gdLst/>
              <a:ahLst/>
              <a:cxnLst/>
              <a:rect l="l" t="t" r="r" b="b"/>
              <a:pathLst>
                <a:path w="13" h="72" extrusionOk="0">
                  <a:moveTo>
                    <a:pt x="12" y="0"/>
                  </a:moveTo>
                  <a:cubicBezTo>
                    <a:pt x="0" y="72"/>
                    <a:pt x="12" y="0"/>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2683;p38">
              <a:extLst>
                <a:ext uri="{FF2B5EF4-FFF2-40B4-BE49-F238E27FC236}">
                  <a16:creationId xmlns:a16="http://schemas.microsoft.com/office/drawing/2014/main" id="{80EC2272-2813-816F-418F-A93BC4478A6E}"/>
                </a:ext>
              </a:extLst>
            </p:cNvPr>
            <p:cNvSpPr/>
            <p:nvPr/>
          </p:nvSpPr>
          <p:spPr>
            <a:xfrm>
              <a:off x="6177250" y="2382875"/>
              <a:ext cx="625" cy="300"/>
            </a:xfrm>
            <a:custGeom>
              <a:avLst/>
              <a:gdLst/>
              <a:ahLst/>
              <a:cxnLst/>
              <a:rect l="l" t="t" r="r" b="b"/>
              <a:pathLst>
                <a:path w="25" h="12" extrusionOk="0">
                  <a:moveTo>
                    <a:pt x="24" y="12"/>
                  </a:moveTo>
                  <a:cubicBezTo>
                    <a:pt x="24" y="12"/>
                    <a:pt x="0" y="0"/>
                    <a:pt x="24"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2684;p38">
              <a:extLst>
                <a:ext uri="{FF2B5EF4-FFF2-40B4-BE49-F238E27FC236}">
                  <a16:creationId xmlns:a16="http://schemas.microsoft.com/office/drawing/2014/main" id="{27590824-11B9-06B4-43A4-74BA31E18B00}"/>
                </a:ext>
              </a:extLst>
            </p:cNvPr>
            <p:cNvSpPr/>
            <p:nvPr/>
          </p:nvSpPr>
          <p:spPr>
            <a:xfrm>
              <a:off x="6178150" y="2384650"/>
              <a:ext cx="900" cy="1500"/>
            </a:xfrm>
            <a:custGeom>
              <a:avLst/>
              <a:gdLst/>
              <a:ahLst/>
              <a:cxnLst/>
              <a:rect l="l" t="t" r="r" b="b"/>
              <a:pathLst>
                <a:path w="36" h="60" extrusionOk="0">
                  <a:moveTo>
                    <a:pt x="36" y="0"/>
                  </a:moveTo>
                  <a:cubicBezTo>
                    <a:pt x="12" y="12"/>
                    <a:pt x="0" y="24"/>
                    <a:pt x="0" y="60"/>
                  </a:cubicBezTo>
                  <a:cubicBezTo>
                    <a:pt x="12" y="36"/>
                    <a:pt x="12" y="24"/>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2685;p38">
              <a:extLst>
                <a:ext uri="{FF2B5EF4-FFF2-40B4-BE49-F238E27FC236}">
                  <a16:creationId xmlns:a16="http://schemas.microsoft.com/office/drawing/2014/main" id="{31252371-0A18-B72B-B335-8F35FF48C633}"/>
                </a:ext>
              </a:extLst>
            </p:cNvPr>
            <p:cNvSpPr/>
            <p:nvPr/>
          </p:nvSpPr>
          <p:spPr>
            <a:xfrm>
              <a:off x="6177850" y="2384050"/>
              <a:ext cx="1200" cy="325"/>
            </a:xfrm>
            <a:custGeom>
              <a:avLst/>
              <a:gdLst/>
              <a:ahLst/>
              <a:cxnLst/>
              <a:rect l="l" t="t" r="r" b="b"/>
              <a:pathLst>
                <a:path w="48" h="13" extrusionOk="0">
                  <a:moveTo>
                    <a:pt x="0" y="13"/>
                  </a:moveTo>
                  <a:cubicBezTo>
                    <a:pt x="48" y="1"/>
                    <a:pt x="0" y="13"/>
                    <a:pt x="0"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2686;p38">
              <a:extLst>
                <a:ext uri="{FF2B5EF4-FFF2-40B4-BE49-F238E27FC236}">
                  <a16:creationId xmlns:a16="http://schemas.microsoft.com/office/drawing/2014/main" id="{D395B995-BD43-5E2B-07BF-316E30770B36}"/>
                </a:ext>
              </a:extLst>
            </p:cNvPr>
            <p:cNvSpPr/>
            <p:nvPr/>
          </p:nvSpPr>
          <p:spPr>
            <a:xfrm>
              <a:off x="6176125" y="2382275"/>
              <a:ext cx="750" cy="625"/>
            </a:xfrm>
            <a:custGeom>
              <a:avLst/>
              <a:gdLst/>
              <a:ahLst/>
              <a:cxnLst/>
              <a:rect l="l" t="t" r="r" b="b"/>
              <a:pathLst>
                <a:path w="30" h="25" extrusionOk="0">
                  <a:moveTo>
                    <a:pt x="22" y="0"/>
                  </a:moveTo>
                  <a:lnTo>
                    <a:pt x="22" y="0"/>
                  </a:lnTo>
                  <a:cubicBezTo>
                    <a:pt x="4" y="18"/>
                    <a:pt x="1" y="24"/>
                    <a:pt x="4" y="24"/>
                  </a:cubicBezTo>
                  <a:cubicBezTo>
                    <a:pt x="9" y="24"/>
                    <a:pt x="29" y="8"/>
                    <a:pt x="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2687;p38">
              <a:extLst>
                <a:ext uri="{FF2B5EF4-FFF2-40B4-BE49-F238E27FC236}">
                  <a16:creationId xmlns:a16="http://schemas.microsoft.com/office/drawing/2014/main" id="{CE0B6B7C-E0F4-E0FD-643D-9EB9FAC46DEB}"/>
                </a:ext>
              </a:extLst>
            </p:cNvPr>
            <p:cNvSpPr/>
            <p:nvPr/>
          </p:nvSpPr>
          <p:spPr>
            <a:xfrm>
              <a:off x="6176050" y="2383150"/>
              <a:ext cx="925" cy="25"/>
            </a:xfrm>
            <a:custGeom>
              <a:avLst/>
              <a:gdLst/>
              <a:ahLst/>
              <a:cxnLst/>
              <a:rect l="l" t="t" r="r" b="b"/>
              <a:pathLst>
                <a:path w="37" h="1" extrusionOk="0">
                  <a:moveTo>
                    <a:pt x="37" y="1"/>
                  </a:moveTo>
                  <a:cubicBezTo>
                    <a:pt x="1" y="1"/>
                    <a:pt x="37" y="1"/>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2688;p38">
              <a:extLst>
                <a:ext uri="{FF2B5EF4-FFF2-40B4-BE49-F238E27FC236}">
                  <a16:creationId xmlns:a16="http://schemas.microsoft.com/office/drawing/2014/main" id="{CF11EA1E-4134-6670-18BD-80F66AB5C9F9}"/>
                </a:ext>
              </a:extLst>
            </p:cNvPr>
            <p:cNvSpPr/>
            <p:nvPr/>
          </p:nvSpPr>
          <p:spPr>
            <a:xfrm>
              <a:off x="6175750" y="2381600"/>
              <a:ext cx="325" cy="700"/>
            </a:xfrm>
            <a:custGeom>
              <a:avLst/>
              <a:gdLst/>
              <a:ahLst/>
              <a:cxnLst/>
              <a:rect l="l" t="t" r="r" b="b"/>
              <a:pathLst>
                <a:path w="13" h="28" extrusionOk="0">
                  <a:moveTo>
                    <a:pt x="6" y="0"/>
                  </a:moveTo>
                  <a:cubicBezTo>
                    <a:pt x="5" y="0"/>
                    <a:pt x="3" y="1"/>
                    <a:pt x="1" y="3"/>
                  </a:cubicBezTo>
                  <a:cubicBezTo>
                    <a:pt x="1" y="3"/>
                    <a:pt x="1" y="15"/>
                    <a:pt x="13" y="27"/>
                  </a:cubicBezTo>
                  <a:cubicBezTo>
                    <a:pt x="13" y="18"/>
                    <a:pt x="13" y="0"/>
                    <a:pt x="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2689;p38">
              <a:extLst>
                <a:ext uri="{FF2B5EF4-FFF2-40B4-BE49-F238E27FC236}">
                  <a16:creationId xmlns:a16="http://schemas.microsoft.com/office/drawing/2014/main" id="{9F479FD3-11C2-44F3-51AA-B10264D4A283}"/>
                </a:ext>
              </a:extLst>
            </p:cNvPr>
            <p:cNvSpPr/>
            <p:nvPr/>
          </p:nvSpPr>
          <p:spPr>
            <a:xfrm>
              <a:off x="6177250" y="2382575"/>
              <a:ext cx="25" cy="325"/>
            </a:xfrm>
            <a:custGeom>
              <a:avLst/>
              <a:gdLst/>
              <a:ahLst/>
              <a:cxnLst/>
              <a:rect l="l" t="t" r="r" b="b"/>
              <a:pathLst>
                <a:path w="1" h="13" extrusionOk="0">
                  <a:moveTo>
                    <a:pt x="0" y="12"/>
                  </a:moveTo>
                  <a:lnTo>
                    <a:pt x="0" y="0"/>
                  </a:lnTo>
                  <a:cubicBezTo>
                    <a:pt x="0" y="0"/>
                    <a:pt x="0" y="0"/>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2690;p38">
              <a:extLst>
                <a:ext uri="{FF2B5EF4-FFF2-40B4-BE49-F238E27FC236}">
                  <a16:creationId xmlns:a16="http://schemas.microsoft.com/office/drawing/2014/main" id="{64F32249-B878-2D11-2E0C-E1EA2A64F579}"/>
                </a:ext>
              </a:extLst>
            </p:cNvPr>
            <p:cNvSpPr/>
            <p:nvPr/>
          </p:nvSpPr>
          <p:spPr>
            <a:xfrm>
              <a:off x="6176800" y="2382875"/>
              <a:ext cx="475" cy="225"/>
            </a:xfrm>
            <a:custGeom>
              <a:avLst/>
              <a:gdLst/>
              <a:ahLst/>
              <a:cxnLst/>
              <a:rect l="l" t="t" r="r" b="b"/>
              <a:pathLst>
                <a:path w="19" h="9" extrusionOk="0">
                  <a:moveTo>
                    <a:pt x="18" y="0"/>
                  </a:moveTo>
                  <a:cubicBezTo>
                    <a:pt x="1" y="6"/>
                    <a:pt x="1" y="9"/>
                    <a:pt x="5" y="9"/>
                  </a:cubicBezTo>
                  <a:cubicBezTo>
                    <a:pt x="9" y="9"/>
                    <a:pt x="18" y="6"/>
                    <a:pt x="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2691;p38">
              <a:extLst>
                <a:ext uri="{FF2B5EF4-FFF2-40B4-BE49-F238E27FC236}">
                  <a16:creationId xmlns:a16="http://schemas.microsoft.com/office/drawing/2014/main" id="{47508A15-E43C-9AF9-9E33-2B21C7786978}"/>
                </a:ext>
              </a:extLst>
            </p:cNvPr>
            <p:cNvSpPr/>
            <p:nvPr/>
          </p:nvSpPr>
          <p:spPr>
            <a:xfrm>
              <a:off x="6171600" y="2383450"/>
              <a:ext cx="1800" cy="2700"/>
            </a:xfrm>
            <a:custGeom>
              <a:avLst/>
              <a:gdLst/>
              <a:ahLst/>
              <a:cxnLst/>
              <a:rect l="l" t="t" r="r" b="b"/>
              <a:pathLst>
                <a:path w="72" h="108" extrusionOk="0">
                  <a:moveTo>
                    <a:pt x="60" y="1"/>
                  </a:moveTo>
                  <a:cubicBezTo>
                    <a:pt x="48" y="37"/>
                    <a:pt x="24" y="60"/>
                    <a:pt x="0" y="96"/>
                  </a:cubicBezTo>
                  <a:cubicBezTo>
                    <a:pt x="14" y="87"/>
                    <a:pt x="22" y="83"/>
                    <a:pt x="26" y="83"/>
                  </a:cubicBezTo>
                  <a:cubicBezTo>
                    <a:pt x="27" y="83"/>
                    <a:pt x="28" y="83"/>
                    <a:pt x="28" y="84"/>
                  </a:cubicBezTo>
                  <a:lnTo>
                    <a:pt x="28" y="84"/>
                  </a:lnTo>
                  <a:cubicBezTo>
                    <a:pt x="40" y="68"/>
                    <a:pt x="56" y="52"/>
                    <a:pt x="72" y="37"/>
                  </a:cubicBezTo>
                  <a:cubicBezTo>
                    <a:pt x="72" y="37"/>
                    <a:pt x="72" y="25"/>
                    <a:pt x="60" y="1"/>
                  </a:cubicBezTo>
                  <a:close/>
                  <a:moveTo>
                    <a:pt x="28" y="84"/>
                  </a:moveTo>
                  <a:lnTo>
                    <a:pt x="28" y="84"/>
                  </a:lnTo>
                  <a:cubicBezTo>
                    <a:pt x="22" y="92"/>
                    <a:pt x="16" y="100"/>
                    <a:pt x="12" y="108"/>
                  </a:cubicBezTo>
                  <a:cubicBezTo>
                    <a:pt x="25" y="95"/>
                    <a:pt x="31" y="86"/>
                    <a:pt x="28" y="8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2692;p38">
              <a:extLst>
                <a:ext uri="{FF2B5EF4-FFF2-40B4-BE49-F238E27FC236}">
                  <a16:creationId xmlns:a16="http://schemas.microsoft.com/office/drawing/2014/main" id="{B17B9720-D4D2-D038-4ED4-D1895EC84B6B}"/>
                </a:ext>
              </a:extLst>
            </p:cNvPr>
            <p:cNvSpPr/>
            <p:nvPr/>
          </p:nvSpPr>
          <p:spPr>
            <a:xfrm>
              <a:off x="6173675" y="2381975"/>
              <a:ext cx="925" cy="1800"/>
            </a:xfrm>
            <a:custGeom>
              <a:avLst/>
              <a:gdLst/>
              <a:ahLst/>
              <a:cxnLst/>
              <a:rect l="l" t="t" r="r" b="b"/>
              <a:pathLst>
                <a:path w="37" h="72" extrusionOk="0">
                  <a:moveTo>
                    <a:pt x="36" y="0"/>
                  </a:moveTo>
                  <a:cubicBezTo>
                    <a:pt x="24" y="12"/>
                    <a:pt x="12" y="48"/>
                    <a:pt x="1" y="72"/>
                  </a:cubicBezTo>
                  <a:cubicBezTo>
                    <a:pt x="12" y="60"/>
                    <a:pt x="24" y="36"/>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2693;p38">
              <a:extLst>
                <a:ext uri="{FF2B5EF4-FFF2-40B4-BE49-F238E27FC236}">
                  <a16:creationId xmlns:a16="http://schemas.microsoft.com/office/drawing/2014/main" id="{48D2B970-4C30-3BEB-D0F1-6C213F07009C}"/>
                </a:ext>
              </a:extLst>
            </p:cNvPr>
            <p:cNvSpPr/>
            <p:nvPr/>
          </p:nvSpPr>
          <p:spPr>
            <a:xfrm>
              <a:off x="6173375" y="2383775"/>
              <a:ext cx="325" cy="600"/>
            </a:xfrm>
            <a:custGeom>
              <a:avLst/>
              <a:gdLst/>
              <a:ahLst/>
              <a:cxnLst/>
              <a:rect l="l" t="t" r="r" b="b"/>
              <a:pathLst>
                <a:path w="13" h="24" extrusionOk="0">
                  <a:moveTo>
                    <a:pt x="13" y="1"/>
                  </a:moveTo>
                  <a:lnTo>
                    <a:pt x="13" y="1"/>
                  </a:lnTo>
                  <a:cubicBezTo>
                    <a:pt x="13" y="12"/>
                    <a:pt x="12" y="12"/>
                    <a:pt x="1" y="24"/>
                  </a:cubicBezTo>
                  <a:cubicBezTo>
                    <a:pt x="12" y="24"/>
                    <a:pt x="13" y="12"/>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2694;p38">
              <a:extLst>
                <a:ext uri="{FF2B5EF4-FFF2-40B4-BE49-F238E27FC236}">
                  <a16:creationId xmlns:a16="http://schemas.microsoft.com/office/drawing/2014/main" id="{5E798A9C-4896-987C-F96B-88517CD28D91}"/>
                </a:ext>
              </a:extLst>
            </p:cNvPr>
            <p:cNvSpPr/>
            <p:nvPr/>
          </p:nvSpPr>
          <p:spPr>
            <a:xfrm>
              <a:off x="6174875" y="2380475"/>
              <a:ext cx="25" cy="1825"/>
            </a:xfrm>
            <a:custGeom>
              <a:avLst/>
              <a:gdLst/>
              <a:ahLst/>
              <a:cxnLst/>
              <a:rect l="l" t="t" r="r" b="b"/>
              <a:pathLst>
                <a:path w="1" h="73" extrusionOk="0">
                  <a:moveTo>
                    <a:pt x="0" y="72"/>
                  </a:moveTo>
                  <a:cubicBezTo>
                    <a:pt x="0" y="48"/>
                    <a:pt x="0" y="1"/>
                    <a:pt x="0" y="7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2695;p38">
              <a:extLst>
                <a:ext uri="{FF2B5EF4-FFF2-40B4-BE49-F238E27FC236}">
                  <a16:creationId xmlns:a16="http://schemas.microsoft.com/office/drawing/2014/main" id="{4B8BD215-883E-5EB2-3BFC-CE422C7C7EA4}"/>
                </a:ext>
              </a:extLst>
            </p:cNvPr>
            <p:cNvSpPr/>
            <p:nvPr/>
          </p:nvSpPr>
          <p:spPr>
            <a:xfrm>
              <a:off x="6174575" y="2382300"/>
              <a:ext cx="1950" cy="2075"/>
            </a:xfrm>
            <a:custGeom>
              <a:avLst/>
              <a:gdLst/>
              <a:ahLst/>
              <a:cxnLst/>
              <a:rect l="l" t="t" r="r" b="b"/>
              <a:pathLst>
                <a:path w="78" h="83" extrusionOk="0">
                  <a:moveTo>
                    <a:pt x="37" y="0"/>
                  </a:moveTo>
                  <a:cubicBezTo>
                    <a:pt x="28" y="0"/>
                    <a:pt x="17" y="23"/>
                    <a:pt x="0" y="83"/>
                  </a:cubicBezTo>
                  <a:cubicBezTo>
                    <a:pt x="12" y="83"/>
                    <a:pt x="12" y="71"/>
                    <a:pt x="12" y="71"/>
                  </a:cubicBezTo>
                  <a:cubicBezTo>
                    <a:pt x="32" y="51"/>
                    <a:pt x="77" y="6"/>
                    <a:pt x="63" y="6"/>
                  </a:cubicBezTo>
                  <a:cubicBezTo>
                    <a:pt x="60" y="6"/>
                    <a:pt x="56" y="7"/>
                    <a:pt x="48" y="11"/>
                  </a:cubicBezTo>
                  <a:cubicBezTo>
                    <a:pt x="44" y="4"/>
                    <a:pt x="41"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2696;p38">
              <a:extLst>
                <a:ext uri="{FF2B5EF4-FFF2-40B4-BE49-F238E27FC236}">
                  <a16:creationId xmlns:a16="http://schemas.microsoft.com/office/drawing/2014/main" id="{0A40695A-0D94-6862-2E34-DDFD32425A21}"/>
                </a:ext>
              </a:extLst>
            </p:cNvPr>
            <p:cNvSpPr/>
            <p:nvPr/>
          </p:nvSpPr>
          <p:spPr>
            <a:xfrm>
              <a:off x="6176950" y="2384750"/>
              <a:ext cx="750" cy="2475"/>
            </a:xfrm>
            <a:custGeom>
              <a:avLst/>
              <a:gdLst/>
              <a:ahLst/>
              <a:cxnLst/>
              <a:rect l="l" t="t" r="r" b="b"/>
              <a:pathLst>
                <a:path w="30" h="99" extrusionOk="0">
                  <a:moveTo>
                    <a:pt x="20" y="0"/>
                  </a:moveTo>
                  <a:lnTo>
                    <a:pt x="20" y="0"/>
                  </a:lnTo>
                  <a:cubicBezTo>
                    <a:pt x="19" y="0"/>
                    <a:pt x="13" y="22"/>
                    <a:pt x="1" y="92"/>
                  </a:cubicBezTo>
                  <a:cubicBezTo>
                    <a:pt x="2" y="90"/>
                    <a:pt x="4" y="90"/>
                    <a:pt x="5" y="90"/>
                  </a:cubicBezTo>
                  <a:cubicBezTo>
                    <a:pt x="12" y="90"/>
                    <a:pt x="20" y="99"/>
                    <a:pt x="24" y="99"/>
                  </a:cubicBezTo>
                  <a:cubicBezTo>
                    <a:pt x="28" y="99"/>
                    <a:pt x="29" y="92"/>
                    <a:pt x="24" y="68"/>
                  </a:cubicBezTo>
                  <a:cubicBezTo>
                    <a:pt x="17" y="68"/>
                    <a:pt x="24" y="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2697;p38">
              <a:extLst>
                <a:ext uri="{FF2B5EF4-FFF2-40B4-BE49-F238E27FC236}">
                  <a16:creationId xmlns:a16="http://schemas.microsoft.com/office/drawing/2014/main" id="{0A59BA6B-7141-FDBB-13DC-40FE4C67247F}"/>
                </a:ext>
              </a:extLst>
            </p:cNvPr>
            <p:cNvSpPr/>
            <p:nvPr/>
          </p:nvSpPr>
          <p:spPr>
            <a:xfrm>
              <a:off x="6175450" y="2384650"/>
              <a:ext cx="625" cy="1225"/>
            </a:xfrm>
            <a:custGeom>
              <a:avLst/>
              <a:gdLst/>
              <a:ahLst/>
              <a:cxnLst/>
              <a:rect l="l" t="t" r="r" b="b"/>
              <a:pathLst>
                <a:path w="25" h="49" extrusionOk="0">
                  <a:moveTo>
                    <a:pt x="1" y="48"/>
                  </a:moveTo>
                  <a:cubicBezTo>
                    <a:pt x="25" y="0"/>
                    <a:pt x="25" y="0"/>
                    <a:pt x="1" y="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2698;p38">
              <a:extLst>
                <a:ext uri="{FF2B5EF4-FFF2-40B4-BE49-F238E27FC236}">
                  <a16:creationId xmlns:a16="http://schemas.microsoft.com/office/drawing/2014/main" id="{F39B47DF-4E65-1D8E-80FB-3EFD33B5368F}"/>
                </a:ext>
              </a:extLst>
            </p:cNvPr>
            <p:cNvSpPr/>
            <p:nvPr/>
          </p:nvSpPr>
          <p:spPr>
            <a:xfrm>
              <a:off x="6174300" y="2380775"/>
              <a:ext cx="600" cy="825"/>
            </a:xfrm>
            <a:custGeom>
              <a:avLst/>
              <a:gdLst/>
              <a:ahLst/>
              <a:cxnLst/>
              <a:rect l="l" t="t" r="r" b="b"/>
              <a:pathLst>
                <a:path w="24" h="33" extrusionOk="0">
                  <a:moveTo>
                    <a:pt x="23" y="1"/>
                  </a:moveTo>
                  <a:cubicBezTo>
                    <a:pt x="7" y="23"/>
                    <a:pt x="0" y="32"/>
                    <a:pt x="1" y="32"/>
                  </a:cubicBezTo>
                  <a:cubicBezTo>
                    <a:pt x="1" y="32"/>
                    <a:pt x="10" y="20"/>
                    <a:pt x="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2699;p38">
              <a:extLst>
                <a:ext uri="{FF2B5EF4-FFF2-40B4-BE49-F238E27FC236}">
                  <a16:creationId xmlns:a16="http://schemas.microsoft.com/office/drawing/2014/main" id="{284E6AC7-E43C-F399-9EA4-37D151B0FBB5}"/>
                </a:ext>
              </a:extLst>
            </p:cNvPr>
            <p:cNvSpPr/>
            <p:nvPr/>
          </p:nvSpPr>
          <p:spPr>
            <a:xfrm>
              <a:off x="6173800" y="2380475"/>
              <a:ext cx="500" cy="850"/>
            </a:xfrm>
            <a:custGeom>
              <a:avLst/>
              <a:gdLst/>
              <a:ahLst/>
              <a:cxnLst/>
              <a:rect l="l" t="t" r="r" b="b"/>
              <a:pathLst>
                <a:path w="20" h="34" extrusionOk="0">
                  <a:moveTo>
                    <a:pt x="19" y="1"/>
                  </a:moveTo>
                  <a:cubicBezTo>
                    <a:pt x="5" y="25"/>
                    <a:pt x="0" y="33"/>
                    <a:pt x="1" y="33"/>
                  </a:cubicBezTo>
                  <a:cubicBezTo>
                    <a:pt x="1" y="33"/>
                    <a:pt x="12" y="15"/>
                    <a:pt x="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2700;p38">
              <a:extLst>
                <a:ext uri="{FF2B5EF4-FFF2-40B4-BE49-F238E27FC236}">
                  <a16:creationId xmlns:a16="http://schemas.microsoft.com/office/drawing/2014/main" id="{680ECAF9-7BF0-B651-72BF-59A50D521DA0}"/>
                </a:ext>
              </a:extLst>
            </p:cNvPr>
            <p:cNvSpPr/>
            <p:nvPr/>
          </p:nvSpPr>
          <p:spPr>
            <a:xfrm>
              <a:off x="6157900" y="2373050"/>
              <a:ext cx="25" cy="2100"/>
            </a:xfrm>
            <a:custGeom>
              <a:avLst/>
              <a:gdLst/>
              <a:ahLst/>
              <a:cxnLst/>
              <a:rect l="l" t="t" r="r" b="b"/>
              <a:pathLst>
                <a:path w="1" h="84" extrusionOk="0">
                  <a:moveTo>
                    <a:pt x="1" y="0"/>
                  </a:moveTo>
                  <a:cubicBezTo>
                    <a:pt x="1" y="12"/>
                    <a:pt x="1" y="83"/>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2701;p38">
              <a:extLst>
                <a:ext uri="{FF2B5EF4-FFF2-40B4-BE49-F238E27FC236}">
                  <a16:creationId xmlns:a16="http://schemas.microsoft.com/office/drawing/2014/main" id="{1C771360-0416-0FD6-9AB8-5961EAF6DA0A}"/>
                </a:ext>
              </a:extLst>
            </p:cNvPr>
            <p:cNvSpPr/>
            <p:nvPr/>
          </p:nvSpPr>
          <p:spPr>
            <a:xfrm>
              <a:off x="6157900" y="2372450"/>
              <a:ext cx="325" cy="625"/>
            </a:xfrm>
            <a:custGeom>
              <a:avLst/>
              <a:gdLst/>
              <a:ahLst/>
              <a:cxnLst/>
              <a:rect l="l" t="t" r="r" b="b"/>
              <a:pathLst>
                <a:path w="13" h="25" extrusionOk="0">
                  <a:moveTo>
                    <a:pt x="1" y="24"/>
                  </a:moveTo>
                  <a:cubicBezTo>
                    <a:pt x="12" y="0"/>
                    <a:pt x="1" y="24"/>
                    <a:pt x="1"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2702;p38">
              <a:extLst>
                <a:ext uri="{FF2B5EF4-FFF2-40B4-BE49-F238E27FC236}">
                  <a16:creationId xmlns:a16="http://schemas.microsoft.com/office/drawing/2014/main" id="{4244DBB2-A410-FEDC-761A-A2E268CD9F59}"/>
                </a:ext>
              </a:extLst>
            </p:cNvPr>
            <p:cNvSpPr/>
            <p:nvPr/>
          </p:nvSpPr>
          <p:spPr>
            <a:xfrm>
              <a:off x="6144950" y="2373300"/>
              <a:ext cx="725" cy="400"/>
            </a:xfrm>
            <a:custGeom>
              <a:avLst/>
              <a:gdLst/>
              <a:ahLst/>
              <a:cxnLst/>
              <a:rect l="l" t="t" r="r" b="b"/>
              <a:pathLst>
                <a:path w="29" h="16" extrusionOk="0">
                  <a:moveTo>
                    <a:pt x="28" y="0"/>
                  </a:moveTo>
                  <a:cubicBezTo>
                    <a:pt x="28" y="0"/>
                    <a:pt x="1" y="16"/>
                    <a:pt x="2" y="16"/>
                  </a:cubicBezTo>
                  <a:cubicBezTo>
                    <a:pt x="2" y="16"/>
                    <a:pt x="4" y="15"/>
                    <a:pt x="7" y="14"/>
                  </a:cubicBezTo>
                  <a:cubicBezTo>
                    <a:pt x="23" y="4"/>
                    <a:pt x="29" y="0"/>
                    <a:pt x="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2703;p38">
              <a:extLst>
                <a:ext uri="{FF2B5EF4-FFF2-40B4-BE49-F238E27FC236}">
                  <a16:creationId xmlns:a16="http://schemas.microsoft.com/office/drawing/2014/main" id="{1F7285E4-6117-97D1-6641-839F90B31E0C}"/>
                </a:ext>
              </a:extLst>
            </p:cNvPr>
            <p:cNvSpPr/>
            <p:nvPr/>
          </p:nvSpPr>
          <p:spPr>
            <a:xfrm>
              <a:off x="6118900" y="2364100"/>
              <a:ext cx="325" cy="325"/>
            </a:xfrm>
            <a:custGeom>
              <a:avLst/>
              <a:gdLst/>
              <a:ahLst/>
              <a:cxnLst/>
              <a:rect l="l" t="t" r="r" b="b"/>
              <a:pathLst>
                <a:path w="13" h="13" extrusionOk="0">
                  <a:moveTo>
                    <a:pt x="13" y="1"/>
                  </a:moveTo>
                  <a:lnTo>
                    <a:pt x="13" y="1"/>
                  </a:lnTo>
                  <a:cubicBezTo>
                    <a:pt x="1" y="13"/>
                    <a:pt x="1" y="13"/>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2704;p38">
              <a:extLst>
                <a:ext uri="{FF2B5EF4-FFF2-40B4-BE49-F238E27FC236}">
                  <a16:creationId xmlns:a16="http://schemas.microsoft.com/office/drawing/2014/main" id="{C708B773-4C69-29A6-7F00-9CF761064DC7}"/>
                </a:ext>
              </a:extLst>
            </p:cNvPr>
            <p:cNvSpPr/>
            <p:nvPr/>
          </p:nvSpPr>
          <p:spPr>
            <a:xfrm>
              <a:off x="6150450" y="2377800"/>
              <a:ext cx="1525" cy="2400"/>
            </a:xfrm>
            <a:custGeom>
              <a:avLst/>
              <a:gdLst/>
              <a:ahLst/>
              <a:cxnLst/>
              <a:rect l="l" t="t" r="r" b="b"/>
              <a:pathLst>
                <a:path w="61" h="96" extrusionOk="0">
                  <a:moveTo>
                    <a:pt x="60" y="1"/>
                  </a:moveTo>
                  <a:lnTo>
                    <a:pt x="60" y="1"/>
                  </a:lnTo>
                  <a:cubicBezTo>
                    <a:pt x="37" y="36"/>
                    <a:pt x="13" y="72"/>
                    <a:pt x="1" y="96"/>
                  </a:cubicBezTo>
                  <a:cubicBezTo>
                    <a:pt x="25" y="72"/>
                    <a:pt x="48" y="60"/>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2705;p38">
              <a:extLst>
                <a:ext uri="{FF2B5EF4-FFF2-40B4-BE49-F238E27FC236}">
                  <a16:creationId xmlns:a16="http://schemas.microsoft.com/office/drawing/2014/main" id="{C7A32E60-BD9A-4C13-8888-D1A14E21C33C}"/>
                </a:ext>
              </a:extLst>
            </p:cNvPr>
            <p:cNvSpPr/>
            <p:nvPr/>
          </p:nvSpPr>
          <p:spPr>
            <a:xfrm>
              <a:off x="6102150" y="2356675"/>
              <a:ext cx="700" cy="875"/>
            </a:xfrm>
            <a:custGeom>
              <a:avLst/>
              <a:gdLst/>
              <a:ahLst/>
              <a:cxnLst/>
              <a:rect l="l" t="t" r="r" b="b"/>
              <a:pathLst>
                <a:path w="28" h="35" extrusionOk="0">
                  <a:moveTo>
                    <a:pt x="28" y="0"/>
                  </a:moveTo>
                  <a:lnTo>
                    <a:pt x="28" y="0"/>
                  </a:lnTo>
                  <a:cubicBezTo>
                    <a:pt x="6" y="26"/>
                    <a:pt x="0" y="35"/>
                    <a:pt x="2" y="35"/>
                  </a:cubicBezTo>
                  <a:cubicBezTo>
                    <a:pt x="4" y="35"/>
                    <a:pt x="28" y="8"/>
                    <a:pt x="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2706;p38">
              <a:extLst>
                <a:ext uri="{FF2B5EF4-FFF2-40B4-BE49-F238E27FC236}">
                  <a16:creationId xmlns:a16="http://schemas.microsoft.com/office/drawing/2014/main" id="{4445BE85-9E2E-4868-D502-DC8A5015DC8D}"/>
                </a:ext>
              </a:extLst>
            </p:cNvPr>
            <p:cNvSpPr/>
            <p:nvPr/>
          </p:nvSpPr>
          <p:spPr>
            <a:xfrm>
              <a:off x="6101400" y="2350425"/>
              <a:ext cx="66050" cy="34575"/>
            </a:xfrm>
            <a:custGeom>
              <a:avLst/>
              <a:gdLst/>
              <a:ahLst/>
              <a:cxnLst/>
              <a:rect l="l" t="t" r="r" b="b"/>
              <a:pathLst>
                <a:path w="2642" h="1383" extrusionOk="0">
                  <a:moveTo>
                    <a:pt x="829" y="321"/>
                  </a:moveTo>
                  <a:cubicBezTo>
                    <a:pt x="828" y="321"/>
                    <a:pt x="829" y="322"/>
                    <a:pt x="830" y="324"/>
                  </a:cubicBezTo>
                  <a:lnTo>
                    <a:pt x="830" y="324"/>
                  </a:lnTo>
                  <a:cubicBezTo>
                    <a:pt x="831" y="323"/>
                    <a:pt x="831" y="323"/>
                    <a:pt x="832" y="322"/>
                  </a:cubicBezTo>
                  <a:cubicBezTo>
                    <a:pt x="831" y="321"/>
                    <a:pt x="830" y="321"/>
                    <a:pt x="829" y="321"/>
                  </a:cubicBezTo>
                  <a:close/>
                  <a:moveTo>
                    <a:pt x="629" y="572"/>
                  </a:moveTo>
                  <a:cubicBezTo>
                    <a:pt x="630" y="572"/>
                    <a:pt x="631" y="573"/>
                    <a:pt x="632" y="573"/>
                  </a:cubicBezTo>
                  <a:cubicBezTo>
                    <a:pt x="633" y="573"/>
                    <a:pt x="634" y="572"/>
                    <a:pt x="634" y="572"/>
                  </a:cubicBezTo>
                  <a:lnTo>
                    <a:pt x="634" y="572"/>
                  </a:lnTo>
                  <a:cubicBezTo>
                    <a:pt x="633" y="572"/>
                    <a:pt x="631" y="572"/>
                    <a:pt x="629" y="572"/>
                  </a:cubicBezTo>
                  <a:close/>
                  <a:moveTo>
                    <a:pt x="684" y="609"/>
                  </a:moveTo>
                  <a:lnTo>
                    <a:pt x="684" y="609"/>
                  </a:lnTo>
                  <a:cubicBezTo>
                    <a:pt x="682" y="612"/>
                    <a:pt x="680" y="615"/>
                    <a:pt x="677" y="619"/>
                  </a:cubicBezTo>
                  <a:cubicBezTo>
                    <a:pt x="681" y="616"/>
                    <a:pt x="683" y="612"/>
                    <a:pt x="684" y="609"/>
                  </a:cubicBezTo>
                  <a:close/>
                  <a:moveTo>
                    <a:pt x="1629" y="750"/>
                  </a:moveTo>
                  <a:cubicBezTo>
                    <a:pt x="1629" y="750"/>
                    <a:pt x="1629" y="750"/>
                    <a:pt x="1629" y="750"/>
                  </a:cubicBezTo>
                  <a:cubicBezTo>
                    <a:pt x="1629" y="750"/>
                    <a:pt x="1629" y="750"/>
                    <a:pt x="1629" y="750"/>
                  </a:cubicBezTo>
                  <a:close/>
                  <a:moveTo>
                    <a:pt x="1406" y="917"/>
                  </a:moveTo>
                  <a:lnTo>
                    <a:pt x="1406" y="917"/>
                  </a:lnTo>
                  <a:cubicBezTo>
                    <a:pt x="1406" y="917"/>
                    <a:pt x="1403" y="923"/>
                    <a:pt x="1403" y="929"/>
                  </a:cubicBezTo>
                  <a:cubicBezTo>
                    <a:pt x="1403" y="937"/>
                    <a:pt x="1391" y="946"/>
                    <a:pt x="1389" y="946"/>
                  </a:cubicBezTo>
                  <a:cubicBezTo>
                    <a:pt x="1387" y="946"/>
                    <a:pt x="1388" y="944"/>
                    <a:pt x="1391" y="941"/>
                  </a:cubicBezTo>
                  <a:cubicBezTo>
                    <a:pt x="1403" y="923"/>
                    <a:pt x="1406" y="917"/>
                    <a:pt x="1406" y="917"/>
                  </a:cubicBezTo>
                  <a:close/>
                  <a:moveTo>
                    <a:pt x="2130" y="941"/>
                  </a:moveTo>
                  <a:cubicBezTo>
                    <a:pt x="2127" y="941"/>
                    <a:pt x="2126" y="944"/>
                    <a:pt x="2125" y="949"/>
                  </a:cubicBezTo>
                  <a:lnTo>
                    <a:pt x="2125" y="949"/>
                  </a:lnTo>
                  <a:cubicBezTo>
                    <a:pt x="2126" y="947"/>
                    <a:pt x="2128" y="944"/>
                    <a:pt x="2130" y="941"/>
                  </a:cubicBezTo>
                  <a:close/>
                  <a:moveTo>
                    <a:pt x="1749" y="988"/>
                  </a:moveTo>
                  <a:cubicBezTo>
                    <a:pt x="1749" y="988"/>
                    <a:pt x="1760" y="988"/>
                    <a:pt x="1760" y="1000"/>
                  </a:cubicBezTo>
                  <a:cubicBezTo>
                    <a:pt x="1757" y="1004"/>
                    <a:pt x="1754" y="1005"/>
                    <a:pt x="1753" y="1005"/>
                  </a:cubicBezTo>
                  <a:cubicBezTo>
                    <a:pt x="1749" y="1005"/>
                    <a:pt x="1749" y="997"/>
                    <a:pt x="1749" y="988"/>
                  </a:cubicBezTo>
                  <a:close/>
                  <a:moveTo>
                    <a:pt x="1973" y="1140"/>
                  </a:moveTo>
                  <a:lnTo>
                    <a:pt x="1973" y="1140"/>
                  </a:lnTo>
                  <a:cubicBezTo>
                    <a:pt x="1966" y="1149"/>
                    <a:pt x="1958" y="1158"/>
                    <a:pt x="1951" y="1167"/>
                  </a:cubicBezTo>
                  <a:cubicBezTo>
                    <a:pt x="1960" y="1158"/>
                    <a:pt x="1967" y="1150"/>
                    <a:pt x="1973" y="1140"/>
                  </a:cubicBezTo>
                  <a:close/>
                  <a:moveTo>
                    <a:pt x="2105" y="1237"/>
                  </a:moveTo>
                  <a:lnTo>
                    <a:pt x="2105" y="1237"/>
                  </a:lnTo>
                  <a:cubicBezTo>
                    <a:pt x="2105" y="1238"/>
                    <a:pt x="2105" y="1238"/>
                    <a:pt x="2106" y="1238"/>
                  </a:cubicBezTo>
                  <a:cubicBezTo>
                    <a:pt x="2105" y="1238"/>
                    <a:pt x="2105" y="1238"/>
                    <a:pt x="2105" y="1237"/>
                  </a:cubicBezTo>
                  <a:close/>
                  <a:moveTo>
                    <a:pt x="2245" y="1305"/>
                  </a:moveTo>
                  <a:cubicBezTo>
                    <a:pt x="2240" y="1306"/>
                    <a:pt x="2237" y="1308"/>
                    <a:pt x="2237" y="1310"/>
                  </a:cubicBezTo>
                  <a:cubicBezTo>
                    <a:pt x="2240" y="1308"/>
                    <a:pt x="2242" y="1306"/>
                    <a:pt x="2245" y="1305"/>
                  </a:cubicBezTo>
                  <a:close/>
                  <a:moveTo>
                    <a:pt x="2300" y="1324"/>
                  </a:moveTo>
                  <a:lnTo>
                    <a:pt x="2300" y="1324"/>
                  </a:lnTo>
                  <a:cubicBezTo>
                    <a:pt x="2298" y="1331"/>
                    <a:pt x="2297" y="1339"/>
                    <a:pt x="2296" y="1346"/>
                  </a:cubicBezTo>
                  <a:cubicBezTo>
                    <a:pt x="2301" y="1337"/>
                    <a:pt x="2301" y="1330"/>
                    <a:pt x="2300" y="1324"/>
                  </a:cubicBezTo>
                  <a:close/>
                  <a:moveTo>
                    <a:pt x="141" y="0"/>
                  </a:moveTo>
                  <a:cubicBezTo>
                    <a:pt x="129" y="24"/>
                    <a:pt x="117" y="48"/>
                    <a:pt x="105" y="72"/>
                  </a:cubicBezTo>
                  <a:cubicBezTo>
                    <a:pt x="97" y="55"/>
                    <a:pt x="89" y="8"/>
                    <a:pt x="71" y="8"/>
                  </a:cubicBezTo>
                  <a:cubicBezTo>
                    <a:pt x="65" y="8"/>
                    <a:pt x="56" y="15"/>
                    <a:pt x="46" y="36"/>
                  </a:cubicBezTo>
                  <a:cubicBezTo>
                    <a:pt x="46" y="36"/>
                    <a:pt x="0" y="265"/>
                    <a:pt x="37" y="265"/>
                  </a:cubicBezTo>
                  <a:cubicBezTo>
                    <a:pt x="42" y="265"/>
                    <a:pt x="49" y="261"/>
                    <a:pt x="58" y="250"/>
                  </a:cubicBezTo>
                  <a:cubicBezTo>
                    <a:pt x="58" y="286"/>
                    <a:pt x="82" y="298"/>
                    <a:pt x="141" y="357"/>
                  </a:cubicBezTo>
                  <a:cubicBezTo>
                    <a:pt x="147" y="340"/>
                    <a:pt x="153" y="331"/>
                    <a:pt x="158" y="331"/>
                  </a:cubicBezTo>
                  <a:cubicBezTo>
                    <a:pt x="162" y="331"/>
                    <a:pt x="165" y="340"/>
                    <a:pt x="165" y="357"/>
                  </a:cubicBezTo>
                  <a:cubicBezTo>
                    <a:pt x="165" y="334"/>
                    <a:pt x="165" y="322"/>
                    <a:pt x="177" y="298"/>
                  </a:cubicBezTo>
                  <a:cubicBezTo>
                    <a:pt x="189" y="334"/>
                    <a:pt x="201" y="369"/>
                    <a:pt x="213" y="405"/>
                  </a:cubicBezTo>
                  <a:cubicBezTo>
                    <a:pt x="225" y="393"/>
                    <a:pt x="225" y="381"/>
                    <a:pt x="236" y="369"/>
                  </a:cubicBezTo>
                  <a:lnTo>
                    <a:pt x="236" y="369"/>
                  </a:lnTo>
                  <a:cubicBezTo>
                    <a:pt x="230" y="387"/>
                    <a:pt x="230" y="396"/>
                    <a:pt x="233" y="396"/>
                  </a:cubicBezTo>
                  <a:cubicBezTo>
                    <a:pt x="236" y="396"/>
                    <a:pt x="242" y="387"/>
                    <a:pt x="248" y="369"/>
                  </a:cubicBezTo>
                  <a:lnTo>
                    <a:pt x="248" y="369"/>
                  </a:lnTo>
                  <a:cubicBezTo>
                    <a:pt x="260" y="405"/>
                    <a:pt x="248" y="417"/>
                    <a:pt x="225" y="417"/>
                  </a:cubicBezTo>
                  <a:cubicBezTo>
                    <a:pt x="225" y="429"/>
                    <a:pt x="558" y="441"/>
                    <a:pt x="463" y="500"/>
                  </a:cubicBezTo>
                  <a:cubicBezTo>
                    <a:pt x="498" y="488"/>
                    <a:pt x="522" y="477"/>
                    <a:pt x="534" y="441"/>
                  </a:cubicBezTo>
                  <a:lnTo>
                    <a:pt x="534" y="441"/>
                  </a:lnTo>
                  <a:cubicBezTo>
                    <a:pt x="527" y="463"/>
                    <a:pt x="524" y="472"/>
                    <a:pt x="529" y="472"/>
                  </a:cubicBezTo>
                  <a:cubicBezTo>
                    <a:pt x="532" y="472"/>
                    <a:pt x="537" y="469"/>
                    <a:pt x="546" y="465"/>
                  </a:cubicBezTo>
                  <a:lnTo>
                    <a:pt x="546" y="465"/>
                  </a:lnTo>
                  <a:cubicBezTo>
                    <a:pt x="522" y="500"/>
                    <a:pt x="582" y="524"/>
                    <a:pt x="582" y="548"/>
                  </a:cubicBezTo>
                  <a:cubicBezTo>
                    <a:pt x="592" y="528"/>
                    <a:pt x="602" y="457"/>
                    <a:pt x="619" y="457"/>
                  </a:cubicBezTo>
                  <a:cubicBezTo>
                    <a:pt x="622" y="457"/>
                    <a:pt x="626" y="459"/>
                    <a:pt x="629" y="465"/>
                  </a:cubicBezTo>
                  <a:cubicBezTo>
                    <a:pt x="629" y="464"/>
                    <a:pt x="628" y="464"/>
                    <a:pt x="628" y="464"/>
                  </a:cubicBezTo>
                  <a:lnTo>
                    <a:pt x="628" y="464"/>
                  </a:lnTo>
                  <a:cubicBezTo>
                    <a:pt x="621" y="464"/>
                    <a:pt x="647" y="562"/>
                    <a:pt x="634" y="572"/>
                  </a:cubicBezTo>
                  <a:lnTo>
                    <a:pt x="634" y="572"/>
                  </a:lnTo>
                  <a:cubicBezTo>
                    <a:pt x="645" y="572"/>
                    <a:pt x="655" y="573"/>
                    <a:pt x="665" y="584"/>
                  </a:cubicBezTo>
                  <a:cubicBezTo>
                    <a:pt x="665" y="574"/>
                    <a:pt x="714" y="515"/>
                    <a:pt x="731" y="515"/>
                  </a:cubicBezTo>
                  <a:cubicBezTo>
                    <a:pt x="734" y="515"/>
                    <a:pt x="737" y="518"/>
                    <a:pt x="737" y="524"/>
                  </a:cubicBezTo>
                  <a:cubicBezTo>
                    <a:pt x="713" y="572"/>
                    <a:pt x="713" y="548"/>
                    <a:pt x="665" y="596"/>
                  </a:cubicBezTo>
                  <a:cubicBezTo>
                    <a:pt x="682" y="596"/>
                    <a:pt x="687" y="601"/>
                    <a:pt x="684" y="609"/>
                  </a:cubicBezTo>
                  <a:lnTo>
                    <a:pt x="684" y="609"/>
                  </a:lnTo>
                  <a:cubicBezTo>
                    <a:pt x="693" y="596"/>
                    <a:pt x="699" y="592"/>
                    <a:pt x="702" y="592"/>
                  </a:cubicBezTo>
                  <a:cubicBezTo>
                    <a:pt x="708" y="592"/>
                    <a:pt x="706" y="610"/>
                    <a:pt x="716" y="610"/>
                  </a:cubicBezTo>
                  <a:cubicBezTo>
                    <a:pt x="720" y="610"/>
                    <a:pt x="726" y="606"/>
                    <a:pt x="737" y="596"/>
                  </a:cubicBezTo>
                  <a:lnTo>
                    <a:pt x="737" y="596"/>
                  </a:lnTo>
                  <a:cubicBezTo>
                    <a:pt x="721" y="619"/>
                    <a:pt x="716" y="632"/>
                    <a:pt x="723" y="632"/>
                  </a:cubicBezTo>
                  <a:cubicBezTo>
                    <a:pt x="728" y="632"/>
                    <a:pt x="736" y="628"/>
                    <a:pt x="748" y="619"/>
                  </a:cubicBezTo>
                  <a:lnTo>
                    <a:pt x="748" y="619"/>
                  </a:lnTo>
                  <a:cubicBezTo>
                    <a:pt x="737" y="631"/>
                    <a:pt x="725" y="643"/>
                    <a:pt x="713" y="655"/>
                  </a:cubicBezTo>
                  <a:cubicBezTo>
                    <a:pt x="737" y="655"/>
                    <a:pt x="748" y="667"/>
                    <a:pt x="748" y="679"/>
                  </a:cubicBezTo>
                  <a:cubicBezTo>
                    <a:pt x="748" y="655"/>
                    <a:pt x="748" y="631"/>
                    <a:pt x="760" y="607"/>
                  </a:cubicBezTo>
                  <a:cubicBezTo>
                    <a:pt x="763" y="607"/>
                    <a:pt x="765" y="607"/>
                    <a:pt x="767" y="607"/>
                  </a:cubicBezTo>
                  <a:cubicBezTo>
                    <a:pt x="802" y="607"/>
                    <a:pt x="751" y="703"/>
                    <a:pt x="796" y="703"/>
                  </a:cubicBezTo>
                  <a:cubicBezTo>
                    <a:pt x="796" y="680"/>
                    <a:pt x="796" y="668"/>
                    <a:pt x="797" y="668"/>
                  </a:cubicBezTo>
                  <a:cubicBezTo>
                    <a:pt x="799" y="668"/>
                    <a:pt x="802" y="683"/>
                    <a:pt x="808" y="715"/>
                  </a:cubicBezTo>
                  <a:cubicBezTo>
                    <a:pt x="808" y="715"/>
                    <a:pt x="856" y="655"/>
                    <a:pt x="867" y="643"/>
                  </a:cubicBezTo>
                  <a:cubicBezTo>
                    <a:pt x="867" y="674"/>
                    <a:pt x="869" y="684"/>
                    <a:pt x="873" y="684"/>
                  </a:cubicBezTo>
                  <a:cubicBezTo>
                    <a:pt x="879" y="684"/>
                    <a:pt x="891" y="645"/>
                    <a:pt x="904" y="645"/>
                  </a:cubicBezTo>
                  <a:cubicBezTo>
                    <a:pt x="908" y="645"/>
                    <a:pt x="911" y="648"/>
                    <a:pt x="915" y="655"/>
                  </a:cubicBezTo>
                  <a:cubicBezTo>
                    <a:pt x="915" y="655"/>
                    <a:pt x="879" y="727"/>
                    <a:pt x="879" y="727"/>
                  </a:cubicBezTo>
                  <a:cubicBezTo>
                    <a:pt x="888" y="729"/>
                    <a:pt x="896" y="731"/>
                    <a:pt x="904" y="731"/>
                  </a:cubicBezTo>
                  <a:cubicBezTo>
                    <a:pt x="925" y="731"/>
                    <a:pt x="943" y="722"/>
                    <a:pt x="954" y="701"/>
                  </a:cubicBezTo>
                  <a:lnTo>
                    <a:pt x="954" y="701"/>
                  </a:lnTo>
                  <a:cubicBezTo>
                    <a:pt x="955" y="705"/>
                    <a:pt x="958" y="710"/>
                    <a:pt x="963" y="715"/>
                  </a:cubicBezTo>
                  <a:cubicBezTo>
                    <a:pt x="963" y="715"/>
                    <a:pt x="891" y="762"/>
                    <a:pt x="927" y="762"/>
                  </a:cubicBezTo>
                  <a:cubicBezTo>
                    <a:pt x="951" y="762"/>
                    <a:pt x="963" y="727"/>
                    <a:pt x="987" y="727"/>
                  </a:cubicBezTo>
                  <a:cubicBezTo>
                    <a:pt x="987" y="738"/>
                    <a:pt x="1022" y="774"/>
                    <a:pt x="963" y="798"/>
                  </a:cubicBezTo>
                  <a:cubicBezTo>
                    <a:pt x="987" y="810"/>
                    <a:pt x="1022" y="822"/>
                    <a:pt x="1046" y="834"/>
                  </a:cubicBezTo>
                  <a:lnTo>
                    <a:pt x="1034" y="857"/>
                  </a:lnTo>
                  <a:cubicBezTo>
                    <a:pt x="1046" y="857"/>
                    <a:pt x="1046" y="846"/>
                    <a:pt x="1046" y="846"/>
                  </a:cubicBezTo>
                  <a:cubicBezTo>
                    <a:pt x="1070" y="857"/>
                    <a:pt x="1094" y="869"/>
                    <a:pt x="1118" y="893"/>
                  </a:cubicBezTo>
                  <a:cubicBezTo>
                    <a:pt x="1129" y="857"/>
                    <a:pt x="1141" y="834"/>
                    <a:pt x="1165" y="822"/>
                  </a:cubicBezTo>
                  <a:lnTo>
                    <a:pt x="1165" y="822"/>
                  </a:lnTo>
                  <a:cubicBezTo>
                    <a:pt x="1177" y="834"/>
                    <a:pt x="1165" y="857"/>
                    <a:pt x="1153" y="881"/>
                  </a:cubicBezTo>
                  <a:cubicBezTo>
                    <a:pt x="1167" y="861"/>
                    <a:pt x="1177" y="848"/>
                    <a:pt x="1187" y="848"/>
                  </a:cubicBezTo>
                  <a:cubicBezTo>
                    <a:pt x="1195" y="848"/>
                    <a:pt x="1203" y="854"/>
                    <a:pt x="1213" y="869"/>
                  </a:cubicBezTo>
                  <a:cubicBezTo>
                    <a:pt x="1201" y="869"/>
                    <a:pt x="1153" y="917"/>
                    <a:pt x="1153" y="953"/>
                  </a:cubicBezTo>
                  <a:cubicBezTo>
                    <a:pt x="1171" y="917"/>
                    <a:pt x="1186" y="917"/>
                    <a:pt x="1201" y="917"/>
                  </a:cubicBezTo>
                  <a:cubicBezTo>
                    <a:pt x="1216" y="917"/>
                    <a:pt x="1231" y="917"/>
                    <a:pt x="1248" y="881"/>
                  </a:cubicBezTo>
                  <a:cubicBezTo>
                    <a:pt x="1260" y="893"/>
                    <a:pt x="1260" y="905"/>
                    <a:pt x="1248" y="905"/>
                  </a:cubicBezTo>
                  <a:cubicBezTo>
                    <a:pt x="1248" y="911"/>
                    <a:pt x="1250" y="913"/>
                    <a:pt x="1252" y="913"/>
                  </a:cubicBezTo>
                  <a:cubicBezTo>
                    <a:pt x="1261" y="913"/>
                    <a:pt x="1289" y="866"/>
                    <a:pt x="1303" y="866"/>
                  </a:cubicBezTo>
                  <a:cubicBezTo>
                    <a:pt x="1305" y="866"/>
                    <a:pt x="1307" y="867"/>
                    <a:pt x="1308" y="869"/>
                  </a:cubicBezTo>
                  <a:cubicBezTo>
                    <a:pt x="1315" y="889"/>
                    <a:pt x="1318" y="906"/>
                    <a:pt x="1329" y="906"/>
                  </a:cubicBezTo>
                  <a:cubicBezTo>
                    <a:pt x="1339" y="906"/>
                    <a:pt x="1353" y="896"/>
                    <a:pt x="1379" y="869"/>
                  </a:cubicBezTo>
                  <a:lnTo>
                    <a:pt x="1379" y="869"/>
                  </a:lnTo>
                  <a:cubicBezTo>
                    <a:pt x="1372" y="883"/>
                    <a:pt x="1370" y="889"/>
                    <a:pt x="1376" y="889"/>
                  </a:cubicBezTo>
                  <a:cubicBezTo>
                    <a:pt x="1380" y="889"/>
                    <a:pt x="1388" y="886"/>
                    <a:pt x="1403" y="881"/>
                  </a:cubicBezTo>
                  <a:lnTo>
                    <a:pt x="1403" y="881"/>
                  </a:lnTo>
                  <a:cubicBezTo>
                    <a:pt x="1379" y="977"/>
                    <a:pt x="1379" y="917"/>
                    <a:pt x="1379" y="1048"/>
                  </a:cubicBezTo>
                  <a:cubicBezTo>
                    <a:pt x="1391" y="988"/>
                    <a:pt x="1391" y="965"/>
                    <a:pt x="1427" y="941"/>
                  </a:cubicBezTo>
                  <a:lnTo>
                    <a:pt x="1427" y="941"/>
                  </a:lnTo>
                  <a:cubicBezTo>
                    <a:pt x="1419" y="964"/>
                    <a:pt x="1411" y="993"/>
                    <a:pt x="1424" y="993"/>
                  </a:cubicBezTo>
                  <a:cubicBezTo>
                    <a:pt x="1430" y="993"/>
                    <a:pt x="1442" y="985"/>
                    <a:pt x="1463" y="965"/>
                  </a:cubicBezTo>
                  <a:cubicBezTo>
                    <a:pt x="1463" y="965"/>
                    <a:pt x="1522" y="1014"/>
                    <a:pt x="1533" y="1014"/>
                  </a:cubicBezTo>
                  <a:cubicBezTo>
                    <a:pt x="1534" y="1014"/>
                    <a:pt x="1534" y="1013"/>
                    <a:pt x="1534" y="1012"/>
                  </a:cubicBezTo>
                  <a:cubicBezTo>
                    <a:pt x="1547" y="993"/>
                    <a:pt x="1557" y="984"/>
                    <a:pt x="1561" y="984"/>
                  </a:cubicBezTo>
                  <a:lnTo>
                    <a:pt x="1561" y="984"/>
                  </a:lnTo>
                  <a:cubicBezTo>
                    <a:pt x="1564" y="984"/>
                    <a:pt x="1563" y="990"/>
                    <a:pt x="1558" y="1000"/>
                  </a:cubicBezTo>
                  <a:cubicBezTo>
                    <a:pt x="1570" y="977"/>
                    <a:pt x="1582" y="953"/>
                    <a:pt x="1606" y="953"/>
                  </a:cubicBezTo>
                  <a:cubicBezTo>
                    <a:pt x="1612" y="994"/>
                    <a:pt x="1621" y="994"/>
                    <a:pt x="1625" y="994"/>
                  </a:cubicBezTo>
                  <a:cubicBezTo>
                    <a:pt x="1629" y="994"/>
                    <a:pt x="1629" y="994"/>
                    <a:pt x="1618" y="1036"/>
                  </a:cubicBezTo>
                  <a:cubicBezTo>
                    <a:pt x="1656" y="1013"/>
                    <a:pt x="1660" y="1000"/>
                    <a:pt x="1667" y="1000"/>
                  </a:cubicBezTo>
                  <a:cubicBezTo>
                    <a:pt x="1671" y="1000"/>
                    <a:pt x="1676" y="1004"/>
                    <a:pt x="1689" y="1012"/>
                  </a:cubicBezTo>
                  <a:cubicBezTo>
                    <a:pt x="1701" y="965"/>
                    <a:pt x="1772" y="905"/>
                    <a:pt x="1796" y="869"/>
                  </a:cubicBezTo>
                  <a:lnTo>
                    <a:pt x="1796" y="869"/>
                  </a:lnTo>
                  <a:cubicBezTo>
                    <a:pt x="1796" y="881"/>
                    <a:pt x="1760" y="953"/>
                    <a:pt x="1749" y="965"/>
                  </a:cubicBezTo>
                  <a:cubicBezTo>
                    <a:pt x="1753" y="942"/>
                    <a:pt x="1754" y="932"/>
                    <a:pt x="1752" y="932"/>
                  </a:cubicBezTo>
                  <a:lnTo>
                    <a:pt x="1752" y="932"/>
                  </a:lnTo>
                  <a:cubicBezTo>
                    <a:pt x="1748" y="932"/>
                    <a:pt x="1735" y="960"/>
                    <a:pt x="1713" y="1012"/>
                  </a:cubicBezTo>
                  <a:cubicBezTo>
                    <a:pt x="1716" y="1006"/>
                    <a:pt x="1717" y="1003"/>
                    <a:pt x="1718" y="1003"/>
                  </a:cubicBezTo>
                  <a:lnTo>
                    <a:pt x="1718" y="1003"/>
                  </a:lnTo>
                  <a:cubicBezTo>
                    <a:pt x="1719" y="1003"/>
                    <a:pt x="1713" y="1025"/>
                    <a:pt x="1713" y="1060"/>
                  </a:cubicBezTo>
                  <a:cubicBezTo>
                    <a:pt x="1721" y="1051"/>
                    <a:pt x="1724" y="1048"/>
                    <a:pt x="1724" y="1048"/>
                  </a:cubicBezTo>
                  <a:lnTo>
                    <a:pt x="1724" y="1048"/>
                  </a:lnTo>
                  <a:cubicBezTo>
                    <a:pt x="1726" y="1048"/>
                    <a:pt x="1721" y="1061"/>
                    <a:pt x="1737" y="1084"/>
                  </a:cubicBezTo>
                  <a:cubicBezTo>
                    <a:pt x="1772" y="1036"/>
                    <a:pt x="1820" y="1000"/>
                    <a:pt x="1868" y="977"/>
                  </a:cubicBezTo>
                  <a:lnTo>
                    <a:pt x="1868" y="977"/>
                  </a:lnTo>
                  <a:cubicBezTo>
                    <a:pt x="1772" y="1096"/>
                    <a:pt x="1832" y="1024"/>
                    <a:pt x="1760" y="1096"/>
                  </a:cubicBezTo>
                  <a:cubicBezTo>
                    <a:pt x="1792" y="1089"/>
                    <a:pt x="1804" y="1076"/>
                    <a:pt x="1807" y="1076"/>
                  </a:cubicBezTo>
                  <a:cubicBezTo>
                    <a:pt x="1811" y="1076"/>
                    <a:pt x="1808" y="1086"/>
                    <a:pt x="1808" y="1119"/>
                  </a:cubicBezTo>
                  <a:cubicBezTo>
                    <a:pt x="1818" y="1090"/>
                    <a:pt x="1836" y="1069"/>
                    <a:pt x="1855" y="1069"/>
                  </a:cubicBezTo>
                  <a:cubicBezTo>
                    <a:pt x="1859" y="1069"/>
                    <a:pt x="1863" y="1070"/>
                    <a:pt x="1868" y="1072"/>
                  </a:cubicBezTo>
                  <a:cubicBezTo>
                    <a:pt x="1868" y="1080"/>
                    <a:pt x="1905" y="1126"/>
                    <a:pt x="1945" y="1126"/>
                  </a:cubicBezTo>
                  <a:cubicBezTo>
                    <a:pt x="1964" y="1126"/>
                    <a:pt x="1983" y="1115"/>
                    <a:pt x="1999" y="1084"/>
                  </a:cubicBezTo>
                  <a:lnTo>
                    <a:pt x="1999" y="1084"/>
                  </a:lnTo>
                  <a:cubicBezTo>
                    <a:pt x="1991" y="1106"/>
                    <a:pt x="1983" y="1124"/>
                    <a:pt x="1973" y="1140"/>
                  </a:cubicBezTo>
                  <a:lnTo>
                    <a:pt x="1973" y="1140"/>
                  </a:lnTo>
                  <a:cubicBezTo>
                    <a:pt x="2013" y="1093"/>
                    <a:pt x="2052" y="1051"/>
                    <a:pt x="2082" y="1000"/>
                  </a:cubicBezTo>
                  <a:lnTo>
                    <a:pt x="2082" y="1000"/>
                  </a:lnTo>
                  <a:cubicBezTo>
                    <a:pt x="2058" y="1060"/>
                    <a:pt x="2034" y="1119"/>
                    <a:pt x="1987" y="1179"/>
                  </a:cubicBezTo>
                  <a:cubicBezTo>
                    <a:pt x="1991" y="1191"/>
                    <a:pt x="1997" y="1196"/>
                    <a:pt x="2002" y="1196"/>
                  </a:cubicBezTo>
                  <a:cubicBezTo>
                    <a:pt x="2023" y="1196"/>
                    <a:pt x="2046" y="1120"/>
                    <a:pt x="2046" y="1119"/>
                  </a:cubicBezTo>
                  <a:lnTo>
                    <a:pt x="2046" y="1119"/>
                  </a:lnTo>
                  <a:cubicBezTo>
                    <a:pt x="2046" y="1143"/>
                    <a:pt x="2034" y="1179"/>
                    <a:pt x="2046" y="1203"/>
                  </a:cubicBezTo>
                  <a:cubicBezTo>
                    <a:pt x="2046" y="1167"/>
                    <a:pt x="2070" y="1143"/>
                    <a:pt x="2094" y="1119"/>
                  </a:cubicBezTo>
                  <a:lnTo>
                    <a:pt x="2094" y="1119"/>
                  </a:lnTo>
                  <a:cubicBezTo>
                    <a:pt x="2082" y="1155"/>
                    <a:pt x="2058" y="1179"/>
                    <a:pt x="2046" y="1203"/>
                  </a:cubicBezTo>
                  <a:cubicBezTo>
                    <a:pt x="2070" y="1179"/>
                    <a:pt x="2082" y="1167"/>
                    <a:pt x="2106" y="1143"/>
                  </a:cubicBezTo>
                  <a:lnTo>
                    <a:pt x="2106" y="1143"/>
                  </a:lnTo>
                  <a:cubicBezTo>
                    <a:pt x="2094" y="1167"/>
                    <a:pt x="2082" y="1203"/>
                    <a:pt x="2070" y="1227"/>
                  </a:cubicBezTo>
                  <a:cubicBezTo>
                    <a:pt x="2082" y="1227"/>
                    <a:pt x="2093" y="1227"/>
                    <a:pt x="2105" y="1237"/>
                  </a:cubicBezTo>
                  <a:lnTo>
                    <a:pt x="2105" y="1237"/>
                  </a:lnTo>
                  <a:cubicBezTo>
                    <a:pt x="2103" y="1226"/>
                    <a:pt x="2171" y="1131"/>
                    <a:pt x="2197" y="1131"/>
                  </a:cubicBezTo>
                  <a:cubicBezTo>
                    <a:pt x="2199" y="1131"/>
                    <a:pt x="2200" y="1131"/>
                    <a:pt x="2201" y="1131"/>
                  </a:cubicBezTo>
                  <a:cubicBezTo>
                    <a:pt x="2177" y="1167"/>
                    <a:pt x="2165" y="1203"/>
                    <a:pt x="2153" y="1238"/>
                  </a:cubicBezTo>
                  <a:cubicBezTo>
                    <a:pt x="2201" y="1167"/>
                    <a:pt x="2249" y="1108"/>
                    <a:pt x="2296" y="1048"/>
                  </a:cubicBezTo>
                  <a:lnTo>
                    <a:pt x="2296" y="1048"/>
                  </a:lnTo>
                  <a:cubicBezTo>
                    <a:pt x="2290" y="1068"/>
                    <a:pt x="2290" y="1077"/>
                    <a:pt x="2296" y="1077"/>
                  </a:cubicBezTo>
                  <a:cubicBezTo>
                    <a:pt x="2301" y="1077"/>
                    <a:pt x="2309" y="1071"/>
                    <a:pt x="2320" y="1060"/>
                  </a:cubicBezTo>
                  <a:lnTo>
                    <a:pt x="2320" y="1060"/>
                  </a:lnTo>
                  <a:cubicBezTo>
                    <a:pt x="2237" y="1179"/>
                    <a:pt x="2153" y="1238"/>
                    <a:pt x="2177" y="1346"/>
                  </a:cubicBezTo>
                  <a:cubicBezTo>
                    <a:pt x="2189" y="1322"/>
                    <a:pt x="2213" y="1298"/>
                    <a:pt x="2237" y="1274"/>
                  </a:cubicBezTo>
                  <a:lnTo>
                    <a:pt x="2237" y="1274"/>
                  </a:lnTo>
                  <a:cubicBezTo>
                    <a:pt x="2213" y="1286"/>
                    <a:pt x="2189" y="1298"/>
                    <a:pt x="2177" y="1298"/>
                  </a:cubicBezTo>
                  <a:cubicBezTo>
                    <a:pt x="2189" y="1250"/>
                    <a:pt x="2225" y="1215"/>
                    <a:pt x="2272" y="1203"/>
                  </a:cubicBezTo>
                  <a:lnTo>
                    <a:pt x="2272" y="1203"/>
                  </a:lnTo>
                  <a:cubicBezTo>
                    <a:pt x="2261" y="1238"/>
                    <a:pt x="2249" y="1262"/>
                    <a:pt x="2225" y="1298"/>
                  </a:cubicBezTo>
                  <a:cubicBezTo>
                    <a:pt x="2245" y="1293"/>
                    <a:pt x="2256" y="1290"/>
                    <a:pt x="2260" y="1290"/>
                  </a:cubicBezTo>
                  <a:cubicBezTo>
                    <a:pt x="2265" y="1290"/>
                    <a:pt x="2260" y="1295"/>
                    <a:pt x="2245" y="1305"/>
                  </a:cubicBezTo>
                  <a:lnTo>
                    <a:pt x="2245" y="1305"/>
                  </a:lnTo>
                  <a:cubicBezTo>
                    <a:pt x="2248" y="1304"/>
                    <a:pt x="2253" y="1303"/>
                    <a:pt x="2257" y="1303"/>
                  </a:cubicBezTo>
                  <a:cubicBezTo>
                    <a:pt x="2274" y="1303"/>
                    <a:pt x="2296" y="1309"/>
                    <a:pt x="2300" y="1324"/>
                  </a:cubicBezTo>
                  <a:lnTo>
                    <a:pt x="2300" y="1324"/>
                  </a:lnTo>
                  <a:cubicBezTo>
                    <a:pt x="2314" y="1246"/>
                    <a:pt x="2348" y="1161"/>
                    <a:pt x="2391" y="1096"/>
                  </a:cubicBezTo>
                  <a:lnTo>
                    <a:pt x="2391" y="1096"/>
                  </a:lnTo>
                  <a:cubicBezTo>
                    <a:pt x="2403" y="1215"/>
                    <a:pt x="2356" y="1191"/>
                    <a:pt x="2332" y="1322"/>
                  </a:cubicBezTo>
                  <a:cubicBezTo>
                    <a:pt x="2348" y="1290"/>
                    <a:pt x="2354" y="1280"/>
                    <a:pt x="2357" y="1280"/>
                  </a:cubicBezTo>
                  <a:lnTo>
                    <a:pt x="2357" y="1280"/>
                  </a:lnTo>
                  <a:cubicBezTo>
                    <a:pt x="2361" y="1280"/>
                    <a:pt x="2348" y="1322"/>
                    <a:pt x="2356" y="1322"/>
                  </a:cubicBezTo>
                  <a:cubicBezTo>
                    <a:pt x="2368" y="1310"/>
                    <a:pt x="2439" y="1227"/>
                    <a:pt x="2475" y="1215"/>
                  </a:cubicBezTo>
                  <a:lnTo>
                    <a:pt x="2475" y="1215"/>
                  </a:lnTo>
                  <a:cubicBezTo>
                    <a:pt x="2451" y="1262"/>
                    <a:pt x="2511" y="1334"/>
                    <a:pt x="2499" y="1381"/>
                  </a:cubicBezTo>
                  <a:lnTo>
                    <a:pt x="2499" y="1381"/>
                  </a:lnTo>
                  <a:cubicBezTo>
                    <a:pt x="2506" y="1374"/>
                    <a:pt x="2566" y="1312"/>
                    <a:pt x="2556" y="1312"/>
                  </a:cubicBezTo>
                  <a:lnTo>
                    <a:pt x="2556" y="1312"/>
                  </a:lnTo>
                  <a:cubicBezTo>
                    <a:pt x="2553" y="1312"/>
                    <a:pt x="2543" y="1318"/>
                    <a:pt x="2522" y="1334"/>
                  </a:cubicBezTo>
                  <a:cubicBezTo>
                    <a:pt x="2570" y="1215"/>
                    <a:pt x="2606" y="1155"/>
                    <a:pt x="2618" y="1119"/>
                  </a:cubicBezTo>
                  <a:cubicBezTo>
                    <a:pt x="2618" y="1128"/>
                    <a:pt x="2624" y="1136"/>
                    <a:pt x="2627" y="1136"/>
                  </a:cubicBezTo>
                  <a:cubicBezTo>
                    <a:pt x="2629" y="1136"/>
                    <a:pt x="2630" y="1135"/>
                    <a:pt x="2630" y="1131"/>
                  </a:cubicBezTo>
                  <a:cubicBezTo>
                    <a:pt x="2630" y="1119"/>
                    <a:pt x="2630" y="1119"/>
                    <a:pt x="2630" y="1108"/>
                  </a:cubicBezTo>
                  <a:cubicBezTo>
                    <a:pt x="2630" y="1108"/>
                    <a:pt x="2642" y="1096"/>
                    <a:pt x="2642" y="1096"/>
                  </a:cubicBezTo>
                  <a:cubicBezTo>
                    <a:pt x="2499" y="1036"/>
                    <a:pt x="2272" y="1012"/>
                    <a:pt x="2272" y="953"/>
                  </a:cubicBezTo>
                  <a:cubicBezTo>
                    <a:pt x="2269" y="973"/>
                    <a:pt x="2266" y="980"/>
                    <a:pt x="2263" y="980"/>
                  </a:cubicBezTo>
                  <a:cubicBezTo>
                    <a:pt x="2255" y="980"/>
                    <a:pt x="2250" y="940"/>
                    <a:pt x="2249" y="940"/>
                  </a:cubicBezTo>
                  <a:cubicBezTo>
                    <a:pt x="2249" y="940"/>
                    <a:pt x="2249" y="940"/>
                    <a:pt x="2249" y="941"/>
                  </a:cubicBezTo>
                  <a:cubicBezTo>
                    <a:pt x="2237" y="941"/>
                    <a:pt x="2225" y="977"/>
                    <a:pt x="2213" y="988"/>
                  </a:cubicBezTo>
                  <a:cubicBezTo>
                    <a:pt x="2222" y="961"/>
                    <a:pt x="2216" y="951"/>
                    <a:pt x="2203" y="951"/>
                  </a:cubicBezTo>
                  <a:cubicBezTo>
                    <a:pt x="2182" y="951"/>
                    <a:pt x="2144" y="978"/>
                    <a:pt x="2130" y="1000"/>
                  </a:cubicBezTo>
                  <a:cubicBezTo>
                    <a:pt x="2130" y="1003"/>
                    <a:pt x="2129" y="1005"/>
                    <a:pt x="2129" y="1005"/>
                  </a:cubicBezTo>
                  <a:cubicBezTo>
                    <a:pt x="2127" y="1005"/>
                    <a:pt x="2122" y="967"/>
                    <a:pt x="2125" y="949"/>
                  </a:cubicBezTo>
                  <a:lnTo>
                    <a:pt x="2125" y="949"/>
                  </a:lnTo>
                  <a:cubicBezTo>
                    <a:pt x="2115" y="968"/>
                    <a:pt x="2104" y="978"/>
                    <a:pt x="2094" y="988"/>
                  </a:cubicBezTo>
                  <a:cubicBezTo>
                    <a:pt x="2094" y="947"/>
                    <a:pt x="2106" y="922"/>
                    <a:pt x="2100" y="922"/>
                  </a:cubicBezTo>
                  <a:lnTo>
                    <a:pt x="2100" y="922"/>
                  </a:lnTo>
                  <a:cubicBezTo>
                    <a:pt x="2095" y="922"/>
                    <a:pt x="2081" y="935"/>
                    <a:pt x="2046" y="965"/>
                  </a:cubicBezTo>
                  <a:cubicBezTo>
                    <a:pt x="2046" y="965"/>
                    <a:pt x="1955" y="837"/>
                    <a:pt x="1916" y="837"/>
                  </a:cubicBezTo>
                  <a:cubicBezTo>
                    <a:pt x="1911" y="837"/>
                    <a:pt x="1906" y="840"/>
                    <a:pt x="1903" y="846"/>
                  </a:cubicBezTo>
                  <a:cubicBezTo>
                    <a:pt x="1903" y="837"/>
                    <a:pt x="1910" y="789"/>
                    <a:pt x="1889" y="789"/>
                  </a:cubicBezTo>
                  <a:cubicBezTo>
                    <a:pt x="1882" y="789"/>
                    <a:pt x="1871" y="794"/>
                    <a:pt x="1856" y="810"/>
                  </a:cubicBezTo>
                  <a:cubicBezTo>
                    <a:pt x="1868" y="774"/>
                    <a:pt x="1868" y="762"/>
                    <a:pt x="1891" y="750"/>
                  </a:cubicBezTo>
                  <a:lnTo>
                    <a:pt x="1891" y="750"/>
                  </a:lnTo>
                  <a:cubicBezTo>
                    <a:pt x="1868" y="750"/>
                    <a:pt x="1789" y="840"/>
                    <a:pt x="1785" y="856"/>
                  </a:cubicBezTo>
                  <a:lnTo>
                    <a:pt x="1785" y="856"/>
                  </a:lnTo>
                  <a:cubicBezTo>
                    <a:pt x="1793" y="805"/>
                    <a:pt x="1780" y="791"/>
                    <a:pt x="1761" y="791"/>
                  </a:cubicBezTo>
                  <a:cubicBezTo>
                    <a:pt x="1736" y="791"/>
                    <a:pt x="1700" y="813"/>
                    <a:pt x="1684" y="813"/>
                  </a:cubicBezTo>
                  <a:cubicBezTo>
                    <a:pt x="1681" y="813"/>
                    <a:pt x="1678" y="812"/>
                    <a:pt x="1677" y="810"/>
                  </a:cubicBezTo>
                  <a:cubicBezTo>
                    <a:pt x="1665" y="798"/>
                    <a:pt x="1641" y="774"/>
                    <a:pt x="1629" y="750"/>
                  </a:cubicBezTo>
                  <a:cubicBezTo>
                    <a:pt x="1629" y="774"/>
                    <a:pt x="1618" y="786"/>
                    <a:pt x="1606" y="798"/>
                  </a:cubicBezTo>
                  <a:cubicBezTo>
                    <a:pt x="1595" y="765"/>
                    <a:pt x="1591" y="758"/>
                    <a:pt x="1590" y="758"/>
                  </a:cubicBezTo>
                  <a:cubicBezTo>
                    <a:pt x="1588" y="758"/>
                    <a:pt x="1588" y="764"/>
                    <a:pt x="1585" y="764"/>
                  </a:cubicBezTo>
                  <a:cubicBezTo>
                    <a:pt x="1584" y="764"/>
                    <a:pt x="1583" y="764"/>
                    <a:pt x="1582" y="762"/>
                  </a:cubicBezTo>
                  <a:cubicBezTo>
                    <a:pt x="1606" y="738"/>
                    <a:pt x="1546" y="667"/>
                    <a:pt x="1606" y="643"/>
                  </a:cubicBezTo>
                  <a:cubicBezTo>
                    <a:pt x="1597" y="640"/>
                    <a:pt x="1589" y="639"/>
                    <a:pt x="1583" y="639"/>
                  </a:cubicBezTo>
                  <a:cubicBezTo>
                    <a:pt x="1575" y="639"/>
                    <a:pt x="1570" y="641"/>
                    <a:pt x="1566" y="646"/>
                  </a:cubicBezTo>
                  <a:lnTo>
                    <a:pt x="1566" y="646"/>
                  </a:lnTo>
                  <a:cubicBezTo>
                    <a:pt x="1570" y="620"/>
                    <a:pt x="1567" y="611"/>
                    <a:pt x="1559" y="611"/>
                  </a:cubicBezTo>
                  <a:cubicBezTo>
                    <a:pt x="1544" y="611"/>
                    <a:pt x="1508" y="652"/>
                    <a:pt x="1487" y="667"/>
                  </a:cubicBezTo>
                  <a:cubicBezTo>
                    <a:pt x="1409" y="667"/>
                    <a:pt x="1324" y="550"/>
                    <a:pt x="1244" y="550"/>
                  </a:cubicBezTo>
                  <a:cubicBezTo>
                    <a:pt x="1225" y="550"/>
                    <a:pt x="1207" y="556"/>
                    <a:pt x="1189" y="572"/>
                  </a:cubicBezTo>
                  <a:cubicBezTo>
                    <a:pt x="1173" y="508"/>
                    <a:pt x="1099" y="450"/>
                    <a:pt x="1044" y="450"/>
                  </a:cubicBezTo>
                  <a:cubicBezTo>
                    <a:pt x="1017" y="450"/>
                    <a:pt x="994" y="465"/>
                    <a:pt x="987" y="500"/>
                  </a:cubicBezTo>
                  <a:cubicBezTo>
                    <a:pt x="946" y="439"/>
                    <a:pt x="844" y="344"/>
                    <a:pt x="830" y="324"/>
                  </a:cubicBezTo>
                  <a:lnTo>
                    <a:pt x="830" y="324"/>
                  </a:lnTo>
                  <a:cubicBezTo>
                    <a:pt x="820" y="346"/>
                    <a:pt x="819" y="358"/>
                    <a:pt x="808" y="381"/>
                  </a:cubicBezTo>
                  <a:cubicBezTo>
                    <a:pt x="784" y="369"/>
                    <a:pt x="784" y="357"/>
                    <a:pt x="820" y="334"/>
                  </a:cubicBezTo>
                  <a:cubicBezTo>
                    <a:pt x="813" y="330"/>
                    <a:pt x="808" y="329"/>
                    <a:pt x="803" y="329"/>
                  </a:cubicBezTo>
                  <a:cubicBezTo>
                    <a:pt x="791" y="329"/>
                    <a:pt x="784" y="340"/>
                    <a:pt x="784" y="357"/>
                  </a:cubicBezTo>
                  <a:cubicBezTo>
                    <a:pt x="784" y="334"/>
                    <a:pt x="784" y="310"/>
                    <a:pt x="808" y="298"/>
                  </a:cubicBezTo>
                  <a:lnTo>
                    <a:pt x="808" y="298"/>
                  </a:lnTo>
                  <a:cubicBezTo>
                    <a:pt x="808" y="298"/>
                    <a:pt x="757" y="315"/>
                    <a:pt x="748" y="327"/>
                  </a:cubicBezTo>
                  <a:lnTo>
                    <a:pt x="748" y="327"/>
                  </a:lnTo>
                  <a:cubicBezTo>
                    <a:pt x="748" y="322"/>
                    <a:pt x="748" y="322"/>
                    <a:pt x="748" y="322"/>
                  </a:cubicBezTo>
                  <a:cubicBezTo>
                    <a:pt x="737" y="322"/>
                    <a:pt x="748" y="322"/>
                    <a:pt x="748" y="310"/>
                  </a:cubicBezTo>
                  <a:cubicBezTo>
                    <a:pt x="760" y="298"/>
                    <a:pt x="760" y="286"/>
                    <a:pt x="737" y="274"/>
                  </a:cubicBezTo>
                  <a:cubicBezTo>
                    <a:pt x="725" y="298"/>
                    <a:pt x="701" y="346"/>
                    <a:pt x="689" y="357"/>
                  </a:cubicBezTo>
                  <a:cubicBezTo>
                    <a:pt x="705" y="293"/>
                    <a:pt x="671" y="275"/>
                    <a:pt x="630" y="275"/>
                  </a:cubicBezTo>
                  <a:cubicBezTo>
                    <a:pt x="593" y="275"/>
                    <a:pt x="551" y="291"/>
                    <a:pt x="537" y="301"/>
                  </a:cubicBezTo>
                  <a:lnTo>
                    <a:pt x="537" y="301"/>
                  </a:lnTo>
                  <a:cubicBezTo>
                    <a:pt x="548" y="268"/>
                    <a:pt x="557" y="235"/>
                    <a:pt x="546" y="191"/>
                  </a:cubicBezTo>
                  <a:lnTo>
                    <a:pt x="546" y="191"/>
                  </a:lnTo>
                  <a:cubicBezTo>
                    <a:pt x="522" y="215"/>
                    <a:pt x="498" y="226"/>
                    <a:pt x="486" y="250"/>
                  </a:cubicBezTo>
                  <a:cubicBezTo>
                    <a:pt x="459" y="223"/>
                    <a:pt x="460" y="155"/>
                    <a:pt x="425" y="155"/>
                  </a:cubicBezTo>
                  <a:cubicBezTo>
                    <a:pt x="414" y="155"/>
                    <a:pt x="399" y="162"/>
                    <a:pt x="379" y="179"/>
                  </a:cubicBezTo>
                  <a:cubicBezTo>
                    <a:pt x="379" y="155"/>
                    <a:pt x="379" y="143"/>
                    <a:pt x="379" y="119"/>
                  </a:cubicBezTo>
                  <a:cubicBezTo>
                    <a:pt x="364" y="123"/>
                    <a:pt x="338" y="128"/>
                    <a:pt x="308" y="128"/>
                  </a:cubicBezTo>
                  <a:cubicBezTo>
                    <a:pt x="245" y="128"/>
                    <a:pt x="165" y="105"/>
                    <a:pt x="141" y="0"/>
                  </a:cubicBezTo>
                  <a:close/>
                  <a:moveTo>
                    <a:pt x="2499" y="1381"/>
                  </a:moveTo>
                  <a:cubicBezTo>
                    <a:pt x="2498" y="1382"/>
                    <a:pt x="2498" y="1382"/>
                    <a:pt x="2498" y="1382"/>
                  </a:cubicBezTo>
                  <a:cubicBezTo>
                    <a:pt x="2498" y="1382"/>
                    <a:pt x="2498" y="1382"/>
                    <a:pt x="2499" y="1381"/>
                  </a:cubicBezTo>
                  <a:cubicBezTo>
                    <a:pt x="2499" y="1381"/>
                    <a:pt x="2499" y="1381"/>
                    <a:pt x="2499" y="138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2707;p38">
              <a:extLst>
                <a:ext uri="{FF2B5EF4-FFF2-40B4-BE49-F238E27FC236}">
                  <a16:creationId xmlns:a16="http://schemas.microsoft.com/office/drawing/2014/main" id="{873A6A9F-786E-C74C-6B3B-072B099ACBB4}"/>
                </a:ext>
              </a:extLst>
            </p:cNvPr>
            <p:cNvSpPr/>
            <p:nvPr/>
          </p:nvSpPr>
          <p:spPr>
            <a:xfrm>
              <a:off x="6115925" y="2364100"/>
              <a:ext cx="25" cy="325"/>
            </a:xfrm>
            <a:custGeom>
              <a:avLst/>
              <a:gdLst/>
              <a:ahLst/>
              <a:cxnLst/>
              <a:rect l="l" t="t" r="r" b="b"/>
              <a:pathLst>
                <a:path w="1" h="13" extrusionOk="0">
                  <a:moveTo>
                    <a:pt x="1" y="13"/>
                  </a:moveTo>
                  <a:cubicBezTo>
                    <a:pt x="1" y="1"/>
                    <a:pt x="1" y="1"/>
                    <a:pt x="1" y="1"/>
                  </a:cubicBezTo>
                  <a:cubicBezTo>
                    <a:pt x="1" y="13"/>
                    <a:pt x="1" y="13"/>
                    <a:pt x="1"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2708;p38">
              <a:extLst>
                <a:ext uri="{FF2B5EF4-FFF2-40B4-BE49-F238E27FC236}">
                  <a16:creationId xmlns:a16="http://schemas.microsoft.com/office/drawing/2014/main" id="{C78C206E-3DAF-450F-8993-4F1F6F4A4BB1}"/>
                </a:ext>
              </a:extLst>
            </p:cNvPr>
            <p:cNvSpPr/>
            <p:nvPr/>
          </p:nvSpPr>
          <p:spPr>
            <a:xfrm>
              <a:off x="6167425" y="2377800"/>
              <a:ext cx="325" cy="25"/>
            </a:xfrm>
            <a:custGeom>
              <a:avLst/>
              <a:gdLst/>
              <a:ahLst/>
              <a:cxnLst/>
              <a:rect l="l" t="t" r="r" b="b"/>
              <a:pathLst>
                <a:path w="13" h="1" extrusionOk="0">
                  <a:moveTo>
                    <a:pt x="1" y="1"/>
                  </a:moveTo>
                  <a:cubicBezTo>
                    <a:pt x="1" y="1"/>
                    <a:pt x="1" y="1"/>
                    <a:pt x="12" y="1"/>
                  </a:cubicBezTo>
                  <a:cubicBezTo>
                    <a:pt x="12" y="1"/>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2709;p38">
              <a:extLst>
                <a:ext uri="{FF2B5EF4-FFF2-40B4-BE49-F238E27FC236}">
                  <a16:creationId xmlns:a16="http://schemas.microsoft.com/office/drawing/2014/main" id="{E3861B6C-4214-04AB-18C6-629475029FD1}"/>
                </a:ext>
              </a:extLst>
            </p:cNvPr>
            <p:cNvSpPr/>
            <p:nvPr/>
          </p:nvSpPr>
          <p:spPr>
            <a:xfrm>
              <a:off x="6166825" y="2377800"/>
              <a:ext cx="6575" cy="7175"/>
            </a:xfrm>
            <a:custGeom>
              <a:avLst/>
              <a:gdLst/>
              <a:ahLst/>
              <a:cxnLst/>
              <a:rect l="l" t="t" r="r" b="b"/>
              <a:pathLst>
                <a:path w="263" h="287" extrusionOk="0">
                  <a:moveTo>
                    <a:pt x="36" y="1"/>
                  </a:moveTo>
                  <a:cubicBezTo>
                    <a:pt x="36" y="24"/>
                    <a:pt x="1" y="143"/>
                    <a:pt x="1" y="143"/>
                  </a:cubicBezTo>
                  <a:cubicBezTo>
                    <a:pt x="36" y="132"/>
                    <a:pt x="60" y="120"/>
                    <a:pt x="96" y="120"/>
                  </a:cubicBezTo>
                  <a:cubicBezTo>
                    <a:pt x="86" y="221"/>
                    <a:pt x="79" y="252"/>
                    <a:pt x="70" y="252"/>
                  </a:cubicBezTo>
                  <a:cubicBezTo>
                    <a:pt x="59" y="252"/>
                    <a:pt x="46" y="186"/>
                    <a:pt x="25" y="179"/>
                  </a:cubicBezTo>
                  <a:lnTo>
                    <a:pt x="25" y="179"/>
                  </a:lnTo>
                  <a:cubicBezTo>
                    <a:pt x="33" y="197"/>
                    <a:pt x="36" y="208"/>
                    <a:pt x="22" y="208"/>
                  </a:cubicBezTo>
                  <a:cubicBezTo>
                    <a:pt x="17" y="208"/>
                    <a:pt x="10" y="206"/>
                    <a:pt x="1" y="203"/>
                  </a:cubicBezTo>
                  <a:lnTo>
                    <a:pt x="1" y="203"/>
                  </a:lnTo>
                  <a:cubicBezTo>
                    <a:pt x="24" y="238"/>
                    <a:pt x="48" y="262"/>
                    <a:pt x="83" y="286"/>
                  </a:cubicBezTo>
                  <a:lnTo>
                    <a:pt x="83" y="286"/>
                  </a:lnTo>
                  <a:cubicBezTo>
                    <a:pt x="79" y="277"/>
                    <a:pt x="145" y="170"/>
                    <a:pt x="178" y="170"/>
                  </a:cubicBezTo>
                  <a:cubicBezTo>
                    <a:pt x="184" y="170"/>
                    <a:pt x="188" y="173"/>
                    <a:pt x="191" y="179"/>
                  </a:cubicBezTo>
                  <a:cubicBezTo>
                    <a:pt x="191" y="191"/>
                    <a:pt x="191" y="191"/>
                    <a:pt x="191" y="191"/>
                  </a:cubicBezTo>
                  <a:cubicBezTo>
                    <a:pt x="215" y="179"/>
                    <a:pt x="251" y="155"/>
                    <a:pt x="263" y="108"/>
                  </a:cubicBezTo>
                  <a:lnTo>
                    <a:pt x="263" y="108"/>
                  </a:lnTo>
                  <a:cubicBezTo>
                    <a:pt x="251" y="120"/>
                    <a:pt x="227" y="143"/>
                    <a:pt x="215" y="155"/>
                  </a:cubicBezTo>
                  <a:cubicBezTo>
                    <a:pt x="215" y="132"/>
                    <a:pt x="215" y="96"/>
                    <a:pt x="215" y="72"/>
                  </a:cubicBezTo>
                  <a:cubicBezTo>
                    <a:pt x="203" y="108"/>
                    <a:pt x="155" y="132"/>
                    <a:pt x="132" y="155"/>
                  </a:cubicBezTo>
                  <a:cubicBezTo>
                    <a:pt x="146" y="135"/>
                    <a:pt x="147" y="122"/>
                    <a:pt x="142" y="122"/>
                  </a:cubicBezTo>
                  <a:lnTo>
                    <a:pt x="142" y="122"/>
                  </a:lnTo>
                  <a:cubicBezTo>
                    <a:pt x="138" y="122"/>
                    <a:pt x="130" y="129"/>
                    <a:pt x="120" y="143"/>
                  </a:cubicBezTo>
                  <a:cubicBezTo>
                    <a:pt x="144" y="72"/>
                    <a:pt x="108" y="36"/>
                    <a:pt x="36" y="1"/>
                  </a:cubicBezTo>
                  <a:close/>
                  <a:moveTo>
                    <a:pt x="83" y="286"/>
                  </a:moveTo>
                  <a:cubicBezTo>
                    <a:pt x="83" y="286"/>
                    <a:pt x="84" y="286"/>
                    <a:pt x="84" y="286"/>
                  </a:cubicBezTo>
                  <a:cubicBezTo>
                    <a:pt x="84" y="286"/>
                    <a:pt x="83" y="286"/>
                    <a:pt x="83" y="28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2710;p38">
              <a:extLst>
                <a:ext uri="{FF2B5EF4-FFF2-40B4-BE49-F238E27FC236}">
                  <a16:creationId xmlns:a16="http://schemas.microsoft.com/office/drawing/2014/main" id="{4D31CB94-9EC0-4AC4-3B59-3189FACD44C7}"/>
                </a:ext>
              </a:extLst>
            </p:cNvPr>
            <p:cNvSpPr/>
            <p:nvPr/>
          </p:nvSpPr>
          <p:spPr>
            <a:xfrm>
              <a:off x="6170575" y="2382575"/>
              <a:ext cx="1050" cy="500"/>
            </a:xfrm>
            <a:custGeom>
              <a:avLst/>
              <a:gdLst/>
              <a:ahLst/>
              <a:cxnLst/>
              <a:rect l="l" t="t" r="r" b="b"/>
              <a:pathLst>
                <a:path w="42" h="20" extrusionOk="0">
                  <a:moveTo>
                    <a:pt x="41" y="0"/>
                  </a:moveTo>
                  <a:cubicBezTo>
                    <a:pt x="17" y="12"/>
                    <a:pt x="17" y="12"/>
                    <a:pt x="5" y="12"/>
                  </a:cubicBezTo>
                  <a:cubicBezTo>
                    <a:pt x="1" y="17"/>
                    <a:pt x="4" y="20"/>
                    <a:pt x="10" y="20"/>
                  </a:cubicBezTo>
                  <a:cubicBezTo>
                    <a:pt x="19" y="20"/>
                    <a:pt x="34" y="14"/>
                    <a:pt x="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2711;p38">
              <a:extLst>
                <a:ext uri="{FF2B5EF4-FFF2-40B4-BE49-F238E27FC236}">
                  <a16:creationId xmlns:a16="http://schemas.microsoft.com/office/drawing/2014/main" id="{F925B90D-CA6F-DB68-C0C2-2A5F4892B2F4}"/>
                </a:ext>
              </a:extLst>
            </p:cNvPr>
            <p:cNvSpPr/>
            <p:nvPr/>
          </p:nvSpPr>
          <p:spPr>
            <a:xfrm>
              <a:off x="6120100" y="2358150"/>
              <a:ext cx="25" cy="325"/>
            </a:xfrm>
            <a:custGeom>
              <a:avLst/>
              <a:gdLst/>
              <a:ahLst/>
              <a:cxnLst/>
              <a:rect l="l" t="t" r="r" b="b"/>
              <a:pathLst>
                <a:path w="1" h="13" extrusionOk="0">
                  <a:moveTo>
                    <a:pt x="0" y="13"/>
                  </a:moveTo>
                  <a:lnTo>
                    <a:pt x="0" y="1"/>
                  </a:lnTo>
                  <a:cubicBezTo>
                    <a:pt x="0" y="1"/>
                    <a:pt x="0" y="1"/>
                    <a:pt x="0"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2712;p38">
              <a:extLst>
                <a:ext uri="{FF2B5EF4-FFF2-40B4-BE49-F238E27FC236}">
                  <a16:creationId xmlns:a16="http://schemas.microsoft.com/office/drawing/2014/main" id="{79EF27F0-103C-2342-5E6D-50D759B0B530}"/>
                </a:ext>
              </a:extLst>
            </p:cNvPr>
            <p:cNvSpPr/>
            <p:nvPr/>
          </p:nvSpPr>
          <p:spPr>
            <a:xfrm>
              <a:off x="6172200" y="2380175"/>
              <a:ext cx="900" cy="625"/>
            </a:xfrm>
            <a:custGeom>
              <a:avLst/>
              <a:gdLst/>
              <a:ahLst/>
              <a:cxnLst/>
              <a:rect l="l" t="t" r="r" b="b"/>
              <a:pathLst>
                <a:path w="36" h="25" extrusionOk="0">
                  <a:moveTo>
                    <a:pt x="36" y="1"/>
                  </a:moveTo>
                  <a:cubicBezTo>
                    <a:pt x="0" y="25"/>
                    <a:pt x="36" y="1"/>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2713;p38">
              <a:extLst>
                <a:ext uri="{FF2B5EF4-FFF2-40B4-BE49-F238E27FC236}">
                  <a16:creationId xmlns:a16="http://schemas.microsoft.com/office/drawing/2014/main" id="{6C12008B-DCF1-396C-B298-95F9E0C32879}"/>
                </a:ext>
              </a:extLst>
            </p:cNvPr>
            <p:cNvSpPr/>
            <p:nvPr/>
          </p:nvSpPr>
          <p:spPr>
            <a:xfrm>
              <a:off x="6173225" y="2385675"/>
              <a:ext cx="275" cy="525"/>
            </a:xfrm>
            <a:custGeom>
              <a:avLst/>
              <a:gdLst/>
              <a:ahLst/>
              <a:cxnLst/>
              <a:rect l="l" t="t" r="r" b="b"/>
              <a:pathLst>
                <a:path w="11" h="21" extrusionOk="0">
                  <a:moveTo>
                    <a:pt x="10" y="0"/>
                  </a:moveTo>
                  <a:lnTo>
                    <a:pt x="10" y="0"/>
                  </a:lnTo>
                  <a:cubicBezTo>
                    <a:pt x="8" y="0"/>
                    <a:pt x="1" y="21"/>
                    <a:pt x="4" y="21"/>
                  </a:cubicBezTo>
                  <a:cubicBezTo>
                    <a:pt x="5" y="21"/>
                    <a:pt x="6" y="20"/>
                    <a:pt x="7" y="19"/>
                  </a:cubicBezTo>
                  <a:cubicBezTo>
                    <a:pt x="10" y="5"/>
                    <a:pt x="11" y="0"/>
                    <a:pt x="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2714;p38">
              <a:extLst>
                <a:ext uri="{FF2B5EF4-FFF2-40B4-BE49-F238E27FC236}">
                  <a16:creationId xmlns:a16="http://schemas.microsoft.com/office/drawing/2014/main" id="{CA046C80-E35D-9A70-E2B6-217419C08631}"/>
                </a:ext>
              </a:extLst>
            </p:cNvPr>
            <p:cNvSpPr/>
            <p:nvPr/>
          </p:nvSpPr>
          <p:spPr>
            <a:xfrm>
              <a:off x="6172050" y="2382650"/>
              <a:ext cx="925" cy="750"/>
            </a:xfrm>
            <a:custGeom>
              <a:avLst/>
              <a:gdLst/>
              <a:ahLst/>
              <a:cxnLst/>
              <a:rect l="l" t="t" r="r" b="b"/>
              <a:pathLst>
                <a:path w="37" h="30" extrusionOk="0">
                  <a:moveTo>
                    <a:pt x="25" y="1"/>
                  </a:moveTo>
                  <a:cubicBezTo>
                    <a:pt x="22" y="1"/>
                    <a:pt x="16" y="3"/>
                    <a:pt x="6" y="9"/>
                  </a:cubicBezTo>
                  <a:cubicBezTo>
                    <a:pt x="0" y="24"/>
                    <a:pt x="1" y="29"/>
                    <a:pt x="4" y="29"/>
                  </a:cubicBezTo>
                  <a:cubicBezTo>
                    <a:pt x="13" y="29"/>
                    <a:pt x="36" y="1"/>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2715;p38">
              <a:extLst>
                <a:ext uri="{FF2B5EF4-FFF2-40B4-BE49-F238E27FC236}">
                  <a16:creationId xmlns:a16="http://schemas.microsoft.com/office/drawing/2014/main" id="{39B09F64-9E1E-C5E9-994E-A04DA7C914C4}"/>
                </a:ext>
              </a:extLst>
            </p:cNvPr>
            <p:cNvSpPr/>
            <p:nvPr/>
          </p:nvSpPr>
          <p:spPr>
            <a:xfrm>
              <a:off x="6172475" y="238322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2716;p38">
              <a:extLst>
                <a:ext uri="{FF2B5EF4-FFF2-40B4-BE49-F238E27FC236}">
                  <a16:creationId xmlns:a16="http://schemas.microsoft.com/office/drawing/2014/main" id="{3EA374AD-072F-123C-385D-A33CC755C14A}"/>
                </a:ext>
              </a:extLst>
            </p:cNvPr>
            <p:cNvSpPr/>
            <p:nvPr/>
          </p:nvSpPr>
          <p:spPr>
            <a:xfrm>
              <a:off x="6170375" y="2379325"/>
              <a:ext cx="800" cy="925"/>
            </a:xfrm>
            <a:custGeom>
              <a:avLst/>
              <a:gdLst/>
              <a:ahLst/>
              <a:cxnLst/>
              <a:rect l="l" t="t" r="r" b="b"/>
              <a:pathLst>
                <a:path w="32" h="37" extrusionOk="0">
                  <a:moveTo>
                    <a:pt x="31" y="1"/>
                  </a:moveTo>
                  <a:cubicBezTo>
                    <a:pt x="29" y="1"/>
                    <a:pt x="1" y="36"/>
                    <a:pt x="9" y="36"/>
                  </a:cubicBezTo>
                  <a:cubicBezTo>
                    <a:pt x="10" y="36"/>
                    <a:pt x="12" y="36"/>
                    <a:pt x="13" y="35"/>
                  </a:cubicBezTo>
                  <a:cubicBezTo>
                    <a:pt x="13" y="36"/>
                    <a:pt x="14" y="37"/>
                    <a:pt x="14" y="37"/>
                  </a:cubicBezTo>
                  <a:cubicBezTo>
                    <a:pt x="18" y="37"/>
                    <a:pt x="32" y="9"/>
                    <a:pt x="28" y="9"/>
                  </a:cubicBezTo>
                  <a:lnTo>
                    <a:pt x="28" y="9"/>
                  </a:lnTo>
                  <a:cubicBezTo>
                    <a:pt x="28" y="9"/>
                    <a:pt x="27" y="10"/>
                    <a:pt x="25" y="11"/>
                  </a:cubicBezTo>
                  <a:cubicBezTo>
                    <a:pt x="30" y="4"/>
                    <a:pt x="32" y="1"/>
                    <a:pt x="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2717;p38">
              <a:extLst>
                <a:ext uri="{FF2B5EF4-FFF2-40B4-BE49-F238E27FC236}">
                  <a16:creationId xmlns:a16="http://schemas.microsoft.com/office/drawing/2014/main" id="{B2951CF3-DE30-455F-2C06-7F0A5A7D1A08}"/>
                </a:ext>
              </a:extLst>
            </p:cNvPr>
            <p:cNvSpPr/>
            <p:nvPr/>
          </p:nvSpPr>
          <p:spPr>
            <a:xfrm>
              <a:off x="6171300" y="2384175"/>
              <a:ext cx="150" cy="1100"/>
            </a:xfrm>
            <a:custGeom>
              <a:avLst/>
              <a:gdLst/>
              <a:ahLst/>
              <a:cxnLst/>
              <a:rect l="l" t="t" r="r" b="b"/>
              <a:pathLst>
                <a:path w="6" h="44" extrusionOk="0">
                  <a:moveTo>
                    <a:pt x="5" y="0"/>
                  </a:moveTo>
                  <a:lnTo>
                    <a:pt x="5" y="0"/>
                  </a:lnTo>
                  <a:cubicBezTo>
                    <a:pt x="5" y="0"/>
                    <a:pt x="0" y="29"/>
                    <a:pt x="0" y="43"/>
                  </a:cubicBezTo>
                  <a:cubicBezTo>
                    <a:pt x="5" y="11"/>
                    <a:pt x="6" y="0"/>
                    <a:pt x="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2718;p38">
              <a:extLst>
                <a:ext uri="{FF2B5EF4-FFF2-40B4-BE49-F238E27FC236}">
                  <a16:creationId xmlns:a16="http://schemas.microsoft.com/office/drawing/2014/main" id="{EB30A28A-9FD3-0008-8E4D-697A05AD7144}"/>
                </a:ext>
              </a:extLst>
            </p:cNvPr>
            <p:cNvSpPr/>
            <p:nvPr/>
          </p:nvSpPr>
          <p:spPr>
            <a:xfrm>
              <a:off x="6170100" y="2383450"/>
              <a:ext cx="25" cy="625"/>
            </a:xfrm>
            <a:custGeom>
              <a:avLst/>
              <a:gdLst/>
              <a:ahLst/>
              <a:cxnLst/>
              <a:rect l="l" t="t" r="r" b="b"/>
              <a:pathLst>
                <a:path w="1" h="25" extrusionOk="0">
                  <a:moveTo>
                    <a:pt x="1" y="25"/>
                  </a:moveTo>
                  <a:cubicBezTo>
                    <a:pt x="1" y="13"/>
                    <a:pt x="1" y="1"/>
                    <a:pt x="1" y="2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2719;p38">
              <a:extLst>
                <a:ext uri="{FF2B5EF4-FFF2-40B4-BE49-F238E27FC236}">
                  <a16:creationId xmlns:a16="http://schemas.microsoft.com/office/drawing/2014/main" id="{CA32E287-3C82-6A7B-0E79-E48093744551}"/>
                </a:ext>
              </a:extLst>
            </p:cNvPr>
            <p:cNvSpPr/>
            <p:nvPr/>
          </p:nvSpPr>
          <p:spPr>
            <a:xfrm>
              <a:off x="6170100" y="2384950"/>
              <a:ext cx="625" cy="25"/>
            </a:xfrm>
            <a:custGeom>
              <a:avLst/>
              <a:gdLst/>
              <a:ahLst/>
              <a:cxnLst/>
              <a:rect l="l" t="t" r="r" b="b"/>
              <a:pathLst>
                <a:path w="25" h="1" extrusionOk="0">
                  <a:moveTo>
                    <a:pt x="24" y="0"/>
                  </a:moveTo>
                  <a:cubicBezTo>
                    <a:pt x="1" y="0"/>
                    <a:pt x="24"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2720;p38">
              <a:extLst>
                <a:ext uri="{FF2B5EF4-FFF2-40B4-BE49-F238E27FC236}">
                  <a16:creationId xmlns:a16="http://schemas.microsoft.com/office/drawing/2014/main" id="{E40E70CF-001E-C46E-4567-CA283F5B83BB}"/>
                </a:ext>
              </a:extLst>
            </p:cNvPr>
            <p:cNvSpPr/>
            <p:nvPr/>
          </p:nvSpPr>
          <p:spPr>
            <a:xfrm>
              <a:off x="6165775" y="2381975"/>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2721;p38">
              <a:extLst>
                <a:ext uri="{FF2B5EF4-FFF2-40B4-BE49-F238E27FC236}">
                  <a16:creationId xmlns:a16="http://schemas.microsoft.com/office/drawing/2014/main" id="{CAAAF22C-4BA2-9F5F-A294-43D38987B350}"/>
                </a:ext>
              </a:extLst>
            </p:cNvPr>
            <p:cNvSpPr/>
            <p:nvPr/>
          </p:nvSpPr>
          <p:spPr>
            <a:xfrm>
              <a:off x="6166225" y="2384050"/>
              <a:ext cx="325" cy="1225"/>
            </a:xfrm>
            <a:custGeom>
              <a:avLst/>
              <a:gdLst/>
              <a:ahLst/>
              <a:cxnLst/>
              <a:rect l="l" t="t" r="r" b="b"/>
              <a:pathLst>
                <a:path w="13" h="49" extrusionOk="0">
                  <a:moveTo>
                    <a:pt x="13" y="1"/>
                  </a:moveTo>
                  <a:cubicBezTo>
                    <a:pt x="1" y="48"/>
                    <a:pt x="1" y="48"/>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2722;p38">
              <a:extLst>
                <a:ext uri="{FF2B5EF4-FFF2-40B4-BE49-F238E27FC236}">
                  <a16:creationId xmlns:a16="http://schemas.microsoft.com/office/drawing/2014/main" id="{6184C3AB-8A9F-FA20-F122-1DD43F8123D1}"/>
                </a:ext>
              </a:extLst>
            </p:cNvPr>
            <p:cNvSpPr/>
            <p:nvPr/>
          </p:nvSpPr>
          <p:spPr>
            <a:xfrm>
              <a:off x="6164450" y="2384650"/>
              <a:ext cx="1225" cy="625"/>
            </a:xfrm>
            <a:custGeom>
              <a:avLst/>
              <a:gdLst/>
              <a:ahLst/>
              <a:cxnLst/>
              <a:rect l="l" t="t" r="r" b="b"/>
              <a:pathLst>
                <a:path w="49" h="25" extrusionOk="0">
                  <a:moveTo>
                    <a:pt x="36" y="0"/>
                  </a:moveTo>
                  <a:lnTo>
                    <a:pt x="36" y="0"/>
                  </a:lnTo>
                  <a:cubicBezTo>
                    <a:pt x="24" y="0"/>
                    <a:pt x="0" y="24"/>
                    <a:pt x="12" y="24"/>
                  </a:cubicBezTo>
                  <a:cubicBezTo>
                    <a:pt x="24" y="12"/>
                    <a:pt x="48" y="12"/>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2723;p38">
              <a:extLst>
                <a:ext uri="{FF2B5EF4-FFF2-40B4-BE49-F238E27FC236}">
                  <a16:creationId xmlns:a16="http://schemas.microsoft.com/office/drawing/2014/main" id="{0E10C8B3-1214-3178-5A72-23AA3AF28E41}"/>
                </a:ext>
              </a:extLst>
            </p:cNvPr>
            <p:cNvSpPr/>
            <p:nvPr/>
          </p:nvSpPr>
          <p:spPr>
            <a:xfrm>
              <a:off x="6160575" y="2379325"/>
              <a:ext cx="600" cy="1475"/>
            </a:xfrm>
            <a:custGeom>
              <a:avLst/>
              <a:gdLst/>
              <a:ahLst/>
              <a:cxnLst/>
              <a:rect l="l" t="t" r="r" b="b"/>
              <a:pathLst>
                <a:path w="24" h="59" extrusionOk="0">
                  <a:moveTo>
                    <a:pt x="23" y="1"/>
                  </a:moveTo>
                  <a:cubicBezTo>
                    <a:pt x="22" y="1"/>
                    <a:pt x="13" y="22"/>
                    <a:pt x="1" y="59"/>
                  </a:cubicBezTo>
                  <a:cubicBezTo>
                    <a:pt x="18" y="19"/>
                    <a:pt x="24" y="1"/>
                    <a:pt x="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2724;p38">
              <a:extLst>
                <a:ext uri="{FF2B5EF4-FFF2-40B4-BE49-F238E27FC236}">
                  <a16:creationId xmlns:a16="http://schemas.microsoft.com/office/drawing/2014/main" id="{30D12CC3-C920-E0D3-F6AF-261EE8D92F39}"/>
                </a:ext>
              </a:extLst>
            </p:cNvPr>
            <p:cNvSpPr/>
            <p:nvPr/>
          </p:nvSpPr>
          <p:spPr>
            <a:xfrm>
              <a:off x="6154325" y="2381975"/>
              <a:ext cx="625" cy="325"/>
            </a:xfrm>
            <a:custGeom>
              <a:avLst/>
              <a:gdLst/>
              <a:ahLst/>
              <a:cxnLst/>
              <a:rect l="l" t="t" r="r" b="b"/>
              <a:pathLst>
                <a:path w="25" h="13" extrusionOk="0">
                  <a:moveTo>
                    <a:pt x="13" y="0"/>
                  </a:moveTo>
                  <a:cubicBezTo>
                    <a:pt x="13" y="0"/>
                    <a:pt x="1" y="0"/>
                    <a:pt x="13" y="12"/>
                  </a:cubicBezTo>
                  <a:cubicBezTo>
                    <a:pt x="24" y="0"/>
                    <a:pt x="13" y="0"/>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2725;p38">
              <a:extLst>
                <a:ext uri="{FF2B5EF4-FFF2-40B4-BE49-F238E27FC236}">
                  <a16:creationId xmlns:a16="http://schemas.microsoft.com/office/drawing/2014/main" id="{D4BE17A2-20A6-3EC9-134C-19D70D60C3AC}"/>
                </a:ext>
              </a:extLst>
            </p:cNvPr>
            <p:cNvSpPr/>
            <p:nvPr/>
          </p:nvSpPr>
          <p:spPr>
            <a:xfrm>
              <a:off x="6103725" y="2349225"/>
              <a:ext cx="25" cy="1225"/>
            </a:xfrm>
            <a:custGeom>
              <a:avLst/>
              <a:gdLst/>
              <a:ahLst/>
              <a:cxnLst/>
              <a:rect l="l" t="t" r="r" b="b"/>
              <a:pathLst>
                <a:path w="1" h="49" extrusionOk="0">
                  <a:moveTo>
                    <a:pt x="1" y="1"/>
                  </a:moveTo>
                  <a:cubicBezTo>
                    <a:pt x="1" y="48"/>
                    <a:pt x="1" y="13"/>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2726;p38">
              <a:extLst>
                <a:ext uri="{FF2B5EF4-FFF2-40B4-BE49-F238E27FC236}">
                  <a16:creationId xmlns:a16="http://schemas.microsoft.com/office/drawing/2014/main" id="{80208EEB-62F0-C5B5-B29F-8AF9DFF37323}"/>
                </a:ext>
              </a:extLst>
            </p:cNvPr>
            <p:cNvSpPr/>
            <p:nvPr/>
          </p:nvSpPr>
          <p:spPr>
            <a:xfrm>
              <a:off x="6102525" y="2348925"/>
              <a:ext cx="625" cy="1825"/>
            </a:xfrm>
            <a:custGeom>
              <a:avLst/>
              <a:gdLst/>
              <a:ahLst/>
              <a:cxnLst/>
              <a:rect l="l" t="t" r="r" b="b"/>
              <a:pathLst>
                <a:path w="25" h="73" extrusionOk="0">
                  <a:moveTo>
                    <a:pt x="1" y="72"/>
                  </a:moveTo>
                  <a:cubicBezTo>
                    <a:pt x="25" y="1"/>
                    <a:pt x="13" y="36"/>
                    <a:pt x="1" y="7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2727;p38">
              <a:extLst>
                <a:ext uri="{FF2B5EF4-FFF2-40B4-BE49-F238E27FC236}">
                  <a16:creationId xmlns:a16="http://schemas.microsoft.com/office/drawing/2014/main" id="{8E0391FC-530F-AC7F-AC33-492974FC4522}"/>
                </a:ext>
              </a:extLst>
            </p:cNvPr>
            <p:cNvSpPr/>
            <p:nvPr/>
          </p:nvSpPr>
          <p:spPr>
            <a:xfrm>
              <a:off x="6136475" y="2375675"/>
              <a:ext cx="275" cy="425"/>
            </a:xfrm>
            <a:custGeom>
              <a:avLst/>
              <a:gdLst/>
              <a:ahLst/>
              <a:cxnLst/>
              <a:rect l="l" t="t" r="r" b="b"/>
              <a:pathLst>
                <a:path w="11" h="17" extrusionOk="0">
                  <a:moveTo>
                    <a:pt x="8" y="1"/>
                  </a:moveTo>
                  <a:cubicBezTo>
                    <a:pt x="6" y="1"/>
                    <a:pt x="4" y="4"/>
                    <a:pt x="0" y="14"/>
                  </a:cubicBezTo>
                  <a:cubicBezTo>
                    <a:pt x="2" y="16"/>
                    <a:pt x="3" y="16"/>
                    <a:pt x="4" y="16"/>
                  </a:cubicBezTo>
                  <a:cubicBezTo>
                    <a:pt x="9" y="16"/>
                    <a:pt x="11" y="1"/>
                    <a:pt x="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2728;p38">
              <a:extLst>
                <a:ext uri="{FF2B5EF4-FFF2-40B4-BE49-F238E27FC236}">
                  <a16:creationId xmlns:a16="http://schemas.microsoft.com/office/drawing/2014/main" id="{869240F4-6BDB-7DC0-3A13-F4BCB774CB25}"/>
                </a:ext>
              </a:extLst>
            </p:cNvPr>
            <p:cNvSpPr/>
            <p:nvPr/>
          </p:nvSpPr>
          <p:spPr>
            <a:xfrm>
              <a:off x="6133000" y="2372750"/>
              <a:ext cx="525" cy="1100"/>
            </a:xfrm>
            <a:custGeom>
              <a:avLst/>
              <a:gdLst/>
              <a:ahLst/>
              <a:cxnLst/>
              <a:rect l="l" t="t" r="r" b="b"/>
              <a:pathLst>
                <a:path w="21" h="44" extrusionOk="0">
                  <a:moveTo>
                    <a:pt x="20" y="0"/>
                  </a:moveTo>
                  <a:lnTo>
                    <a:pt x="20" y="0"/>
                  </a:lnTo>
                  <a:cubicBezTo>
                    <a:pt x="13" y="15"/>
                    <a:pt x="1" y="43"/>
                    <a:pt x="1" y="43"/>
                  </a:cubicBezTo>
                  <a:cubicBezTo>
                    <a:pt x="2" y="43"/>
                    <a:pt x="6" y="32"/>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2729;p38">
              <a:extLst>
                <a:ext uri="{FF2B5EF4-FFF2-40B4-BE49-F238E27FC236}">
                  <a16:creationId xmlns:a16="http://schemas.microsoft.com/office/drawing/2014/main" id="{B288CA04-2CD7-B157-E14C-960D188849FF}"/>
                </a:ext>
              </a:extLst>
            </p:cNvPr>
            <p:cNvSpPr/>
            <p:nvPr/>
          </p:nvSpPr>
          <p:spPr>
            <a:xfrm>
              <a:off x="6129325" y="2373100"/>
              <a:ext cx="625" cy="550"/>
            </a:xfrm>
            <a:custGeom>
              <a:avLst/>
              <a:gdLst/>
              <a:ahLst/>
              <a:cxnLst/>
              <a:rect l="l" t="t" r="r" b="b"/>
              <a:pathLst>
                <a:path w="25" h="22" extrusionOk="0">
                  <a:moveTo>
                    <a:pt x="12" y="1"/>
                  </a:moveTo>
                  <a:cubicBezTo>
                    <a:pt x="11" y="1"/>
                    <a:pt x="8" y="6"/>
                    <a:pt x="1" y="22"/>
                  </a:cubicBezTo>
                  <a:lnTo>
                    <a:pt x="24" y="22"/>
                  </a:lnTo>
                  <a:cubicBezTo>
                    <a:pt x="8" y="22"/>
                    <a:pt x="14"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2730;p38">
              <a:extLst>
                <a:ext uri="{FF2B5EF4-FFF2-40B4-BE49-F238E27FC236}">
                  <a16:creationId xmlns:a16="http://schemas.microsoft.com/office/drawing/2014/main" id="{8277A569-ECF0-BE54-C01C-B5A4C38FFA1F}"/>
                </a:ext>
              </a:extLst>
            </p:cNvPr>
            <p:cNvSpPr/>
            <p:nvPr/>
          </p:nvSpPr>
          <p:spPr>
            <a:xfrm>
              <a:off x="6234700" y="2339100"/>
              <a:ext cx="925" cy="325"/>
            </a:xfrm>
            <a:custGeom>
              <a:avLst/>
              <a:gdLst/>
              <a:ahLst/>
              <a:cxnLst/>
              <a:rect l="l" t="t" r="r" b="b"/>
              <a:pathLst>
                <a:path w="37" h="13" extrusionOk="0">
                  <a:moveTo>
                    <a:pt x="36" y="1"/>
                  </a:moveTo>
                  <a:lnTo>
                    <a:pt x="36" y="1"/>
                  </a:lnTo>
                  <a:cubicBezTo>
                    <a:pt x="36" y="1"/>
                    <a:pt x="0" y="13"/>
                    <a:pt x="12" y="13"/>
                  </a:cubicBezTo>
                  <a:cubicBezTo>
                    <a:pt x="12" y="13"/>
                    <a:pt x="36" y="1"/>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2731;p38">
              <a:extLst>
                <a:ext uri="{FF2B5EF4-FFF2-40B4-BE49-F238E27FC236}">
                  <a16:creationId xmlns:a16="http://schemas.microsoft.com/office/drawing/2014/main" id="{8AC50310-0526-7FC4-60F1-9F235FE515CA}"/>
                </a:ext>
              </a:extLst>
            </p:cNvPr>
            <p:cNvSpPr/>
            <p:nvPr/>
          </p:nvSpPr>
          <p:spPr>
            <a:xfrm>
              <a:off x="6231850" y="2338225"/>
              <a:ext cx="1075" cy="150"/>
            </a:xfrm>
            <a:custGeom>
              <a:avLst/>
              <a:gdLst/>
              <a:ahLst/>
              <a:cxnLst/>
              <a:rect l="l" t="t" r="r" b="b"/>
              <a:pathLst>
                <a:path w="43" h="6" extrusionOk="0">
                  <a:moveTo>
                    <a:pt x="43" y="0"/>
                  </a:moveTo>
                  <a:cubicBezTo>
                    <a:pt x="27" y="0"/>
                    <a:pt x="1" y="5"/>
                    <a:pt x="6" y="5"/>
                  </a:cubicBezTo>
                  <a:cubicBezTo>
                    <a:pt x="8" y="5"/>
                    <a:pt x="19" y="4"/>
                    <a:pt x="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2732;p38">
              <a:extLst>
                <a:ext uri="{FF2B5EF4-FFF2-40B4-BE49-F238E27FC236}">
                  <a16:creationId xmlns:a16="http://schemas.microsoft.com/office/drawing/2014/main" id="{3D1F5D6B-2184-CC20-B12B-8194F52EFD99}"/>
                </a:ext>
              </a:extLst>
            </p:cNvPr>
            <p:cNvSpPr/>
            <p:nvPr/>
          </p:nvSpPr>
          <p:spPr>
            <a:xfrm>
              <a:off x="6231425" y="2336950"/>
              <a:ext cx="1200" cy="400"/>
            </a:xfrm>
            <a:custGeom>
              <a:avLst/>
              <a:gdLst/>
              <a:ahLst/>
              <a:cxnLst/>
              <a:rect l="l" t="t" r="r" b="b"/>
              <a:pathLst>
                <a:path w="48" h="16" extrusionOk="0">
                  <a:moveTo>
                    <a:pt x="20" y="14"/>
                  </a:moveTo>
                  <a:cubicBezTo>
                    <a:pt x="20" y="14"/>
                    <a:pt x="21" y="15"/>
                    <a:pt x="21" y="15"/>
                  </a:cubicBezTo>
                  <a:cubicBezTo>
                    <a:pt x="21" y="15"/>
                    <a:pt x="20" y="14"/>
                    <a:pt x="20" y="14"/>
                  </a:cubicBezTo>
                  <a:close/>
                  <a:moveTo>
                    <a:pt x="15" y="0"/>
                  </a:moveTo>
                  <a:cubicBezTo>
                    <a:pt x="6" y="0"/>
                    <a:pt x="0" y="3"/>
                    <a:pt x="0" y="3"/>
                  </a:cubicBezTo>
                  <a:cubicBezTo>
                    <a:pt x="12" y="9"/>
                    <a:pt x="18" y="12"/>
                    <a:pt x="20" y="14"/>
                  </a:cubicBezTo>
                  <a:lnTo>
                    <a:pt x="20" y="14"/>
                  </a:lnTo>
                  <a:cubicBezTo>
                    <a:pt x="19" y="13"/>
                    <a:pt x="19" y="12"/>
                    <a:pt x="23" y="12"/>
                  </a:cubicBezTo>
                  <a:cubicBezTo>
                    <a:pt x="27" y="12"/>
                    <a:pt x="34" y="13"/>
                    <a:pt x="48" y="15"/>
                  </a:cubicBezTo>
                  <a:cubicBezTo>
                    <a:pt x="36" y="3"/>
                    <a:pt x="24" y="0"/>
                    <a:pt x="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2733;p38">
              <a:extLst>
                <a:ext uri="{FF2B5EF4-FFF2-40B4-BE49-F238E27FC236}">
                  <a16:creationId xmlns:a16="http://schemas.microsoft.com/office/drawing/2014/main" id="{32AEEF0A-C093-81DF-5805-3D9A9D18B990}"/>
                </a:ext>
              </a:extLst>
            </p:cNvPr>
            <p:cNvSpPr/>
            <p:nvPr/>
          </p:nvSpPr>
          <p:spPr>
            <a:xfrm>
              <a:off x="6233200" y="2334350"/>
              <a:ext cx="625" cy="325"/>
            </a:xfrm>
            <a:custGeom>
              <a:avLst/>
              <a:gdLst/>
              <a:ahLst/>
              <a:cxnLst/>
              <a:rect l="l" t="t" r="r" b="b"/>
              <a:pathLst>
                <a:path w="25" h="13" extrusionOk="0">
                  <a:moveTo>
                    <a:pt x="25" y="12"/>
                  </a:moveTo>
                  <a:cubicBezTo>
                    <a:pt x="25" y="12"/>
                    <a:pt x="1" y="0"/>
                    <a:pt x="25"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2734;p38">
              <a:extLst>
                <a:ext uri="{FF2B5EF4-FFF2-40B4-BE49-F238E27FC236}">
                  <a16:creationId xmlns:a16="http://schemas.microsoft.com/office/drawing/2014/main" id="{24CF6ACC-CEAE-E41B-A577-EA22386608FD}"/>
                </a:ext>
              </a:extLst>
            </p:cNvPr>
            <p:cNvSpPr/>
            <p:nvPr/>
          </p:nvSpPr>
          <p:spPr>
            <a:xfrm>
              <a:off x="6233600" y="2334500"/>
              <a:ext cx="325" cy="175"/>
            </a:xfrm>
            <a:custGeom>
              <a:avLst/>
              <a:gdLst/>
              <a:ahLst/>
              <a:cxnLst/>
              <a:rect l="l" t="t" r="r" b="b"/>
              <a:pathLst>
                <a:path w="13" h="7" extrusionOk="0">
                  <a:moveTo>
                    <a:pt x="11" y="1"/>
                  </a:moveTo>
                  <a:cubicBezTo>
                    <a:pt x="9" y="1"/>
                    <a:pt x="1" y="6"/>
                    <a:pt x="9" y="6"/>
                  </a:cubicBezTo>
                  <a:cubicBezTo>
                    <a:pt x="13" y="2"/>
                    <a:pt x="13" y="1"/>
                    <a:pt x="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2735;p38">
              <a:extLst>
                <a:ext uri="{FF2B5EF4-FFF2-40B4-BE49-F238E27FC236}">
                  <a16:creationId xmlns:a16="http://schemas.microsoft.com/office/drawing/2014/main" id="{2FD8FDAC-A691-50E3-D9EC-FE6D99B99C94}"/>
                </a:ext>
              </a:extLst>
            </p:cNvPr>
            <p:cNvSpPr/>
            <p:nvPr/>
          </p:nvSpPr>
          <p:spPr>
            <a:xfrm>
              <a:off x="6233200" y="2333575"/>
              <a:ext cx="925" cy="500"/>
            </a:xfrm>
            <a:custGeom>
              <a:avLst/>
              <a:gdLst/>
              <a:ahLst/>
              <a:cxnLst/>
              <a:rect l="l" t="t" r="r" b="b"/>
              <a:pathLst>
                <a:path w="37" h="20" extrusionOk="0">
                  <a:moveTo>
                    <a:pt x="30" y="1"/>
                  </a:moveTo>
                  <a:cubicBezTo>
                    <a:pt x="25" y="1"/>
                    <a:pt x="15" y="5"/>
                    <a:pt x="1" y="19"/>
                  </a:cubicBezTo>
                  <a:cubicBezTo>
                    <a:pt x="30" y="12"/>
                    <a:pt x="37" y="1"/>
                    <a:pt x="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2736;p38">
              <a:extLst>
                <a:ext uri="{FF2B5EF4-FFF2-40B4-BE49-F238E27FC236}">
                  <a16:creationId xmlns:a16="http://schemas.microsoft.com/office/drawing/2014/main" id="{D63C75B8-5436-A478-C840-D028EF5A28C3}"/>
                </a:ext>
              </a:extLst>
            </p:cNvPr>
            <p:cNvSpPr/>
            <p:nvPr/>
          </p:nvSpPr>
          <p:spPr>
            <a:xfrm>
              <a:off x="6232325" y="2334050"/>
              <a:ext cx="300" cy="25"/>
            </a:xfrm>
            <a:custGeom>
              <a:avLst/>
              <a:gdLst/>
              <a:ahLst/>
              <a:cxnLst/>
              <a:rect l="l" t="t" r="r" b="b"/>
              <a:pathLst>
                <a:path w="12" h="1" extrusionOk="0">
                  <a:moveTo>
                    <a:pt x="0" y="0"/>
                  </a:moveTo>
                  <a:lnTo>
                    <a:pt x="12" y="0"/>
                  </a:lnTo>
                  <a:cubicBezTo>
                    <a:pt x="12" y="0"/>
                    <a:pt x="12"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2737;p38">
              <a:extLst>
                <a:ext uri="{FF2B5EF4-FFF2-40B4-BE49-F238E27FC236}">
                  <a16:creationId xmlns:a16="http://schemas.microsoft.com/office/drawing/2014/main" id="{FF0E220D-739D-2D13-C0DA-B9B30DD25492}"/>
                </a:ext>
              </a:extLst>
            </p:cNvPr>
            <p:cNvSpPr/>
            <p:nvPr/>
          </p:nvSpPr>
          <p:spPr>
            <a:xfrm>
              <a:off x="6232450" y="2334050"/>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2738;p38">
              <a:extLst>
                <a:ext uri="{FF2B5EF4-FFF2-40B4-BE49-F238E27FC236}">
                  <a16:creationId xmlns:a16="http://schemas.microsoft.com/office/drawing/2014/main" id="{A0746A84-C8C5-2C7E-7765-3216A3D72E9A}"/>
                </a:ext>
              </a:extLst>
            </p:cNvPr>
            <p:cNvSpPr/>
            <p:nvPr/>
          </p:nvSpPr>
          <p:spPr>
            <a:xfrm>
              <a:off x="6232025" y="2334350"/>
              <a:ext cx="1125" cy="725"/>
            </a:xfrm>
            <a:custGeom>
              <a:avLst/>
              <a:gdLst/>
              <a:ahLst/>
              <a:cxnLst/>
              <a:rect l="l" t="t" r="r" b="b"/>
              <a:pathLst>
                <a:path w="45" h="29" extrusionOk="0">
                  <a:moveTo>
                    <a:pt x="36" y="0"/>
                  </a:moveTo>
                  <a:lnTo>
                    <a:pt x="36" y="0"/>
                  </a:lnTo>
                  <a:cubicBezTo>
                    <a:pt x="24" y="12"/>
                    <a:pt x="24" y="24"/>
                    <a:pt x="0" y="24"/>
                  </a:cubicBezTo>
                  <a:cubicBezTo>
                    <a:pt x="3" y="27"/>
                    <a:pt x="8" y="29"/>
                    <a:pt x="13" y="29"/>
                  </a:cubicBezTo>
                  <a:cubicBezTo>
                    <a:pt x="28" y="29"/>
                    <a:pt x="45" y="18"/>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2739;p38">
              <a:extLst>
                <a:ext uri="{FF2B5EF4-FFF2-40B4-BE49-F238E27FC236}">
                  <a16:creationId xmlns:a16="http://schemas.microsoft.com/office/drawing/2014/main" id="{179DE8C6-979F-7AD6-466A-511E7CD0BA6F}"/>
                </a:ext>
              </a:extLst>
            </p:cNvPr>
            <p:cNvSpPr/>
            <p:nvPr/>
          </p:nvSpPr>
          <p:spPr>
            <a:xfrm>
              <a:off x="6232325" y="2332250"/>
              <a:ext cx="1025" cy="625"/>
            </a:xfrm>
            <a:custGeom>
              <a:avLst/>
              <a:gdLst/>
              <a:ahLst/>
              <a:cxnLst/>
              <a:rect l="l" t="t" r="r" b="b"/>
              <a:pathLst>
                <a:path w="41" h="25" extrusionOk="0">
                  <a:moveTo>
                    <a:pt x="40" y="1"/>
                  </a:moveTo>
                  <a:lnTo>
                    <a:pt x="40" y="1"/>
                  </a:lnTo>
                  <a:cubicBezTo>
                    <a:pt x="38" y="1"/>
                    <a:pt x="7" y="17"/>
                    <a:pt x="0" y="25"/>
                  </a:cubicBezTo>
                  <a:cubicBezTo>
                    <a:pt x="32" y="7"/>
                    <a:pt x="41" y="1"/>
                    <a:pt x="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2740;p38">
              <a:extLst>
                <a:ext uri="{FF2B5EF4-FFF2-40B4-BE49-F238E27FC236}">
                  <a16:creationId xmlns:a16="http://schemas.microsoft.com/office/drawing/2014/main" id="{DBDFC668-3076-870C-C037-BB12FC1FF58B}"/>
                </a:ext>
              </a:extLst>
            </p:cNvPr>
            <p:cNvSpPr/>
            <p:nvPr/>
          </p:nvSpPr>
          <p:spPr>
            <a:xfrm>
              <a:off x="6231725" y="2332550"/>
              <a:ext cx="625" cy="325"/>
            </a:xfrm>
            <a:custGeom>
              <a:avLst/>
              <a:gdLst/>
              <a:ahLst/>
              <a:cxnLst/>
              <a:rect l="l" t="t" r="r" b="b"/>
              <a:pathLst>
                <a:path w="25" h="13" extrusionOk="0">
                  <a:moveTo>
                    <a:pt x="0" y="1"/>
                  </a:moveTo>
                  <a:cubicBezTo>
                    <a:pt x="0" y="13"/>
                    <a:pt x="12" y="13"/>
                    <a:pt x="24" y="13"/>
                  </a:cubicBez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2741;p38">
              <a:extLst>
                <a:ext uri="{FF2B5EF4-FFF2-40B4-BE49-F238E27FC236}">
                  <a16:creationId xmlns:a16="http://schemas.microsoft.com/office/drawing/2014/main" id="{02600FE3-BA40-4F69-5438-7720528E534A}"/>
                </a:ext>
              </a:extLst>
            </p:cNvPr>
            <p:cNvSpPr/>
            <p:nvPr/>
          </p:nvSpPr>
          <p:spPr>
            <a:xfrm>
              <a:off x="6230825" y="2334650"/>
              <a:ext cx="1225" cy="25"/>
            </a:xfrm>
            <a:custGeom>
              <a:avLst/>
              <a:gdLst/>
              <a:ahLst/>
              <a:cxnLst/>
              <a:rect l="l" t="t" r="r" b="b"/>
              <a:pathLst>
                <a:path w="49" h="1" extrusionOk="0">
                  <a:moveTo>
                    <a:pt x="48" y="0"/>
                  </a:moveTo>
                  <a:cubicBezTo>
                    <a:pt x="1" y="0"/>
                    <a:pt x="1" y="0"/>
                    <a:pt x="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2742;p38">
              <a:extLst>
                <a:ext uri="{FF2B5EF4-FFF2-40B4-BE49-F238E27FC236}">
                  <a16:creationId xmlns:a16="http://schemas.microsoft.com/office/drawing/2014/main" id="{F86747B1-FACF-51FA-1C68-CF76C21079B7}"/>
                </a:ext>
              </a:extLst>
            </p:cNvPr>
            <p:cNvSpPr/>
            <p:nvPr/>
          </p:nvSpPr>
          <p:spPr>
            <a:xfrm>
              <a:off x="6232325" y="2330950"/>
              <a:ext cx="1200" cy="150"/>
            </a:xfrm>
            <a:custGeom>
              <a:avLst/>
              <a:gdLst/>
              <a:ahLst/>
              <a:cxnLst/>
              <a:rect l="l" t="t" r="r" b="b"/>
              <a:pathLst>
                <a:path w="48" h="6" extrusionOk="0">
                  <a:moveTo>
                    <a:pt x="42" y="0"/>
                  </a:moveTo>
                  <a:cubicBezTo>
                    <a:pt x="40" y="0"/>
                    <a:pt x="28" y="1"/>
                    <a:pt x="0" y="5"/>
                  </a:cubicBezTo>
                  <a:cubicBezTo>
                    <a:pt x="16" y="5"/>
                    <a:pt x="48" y="0"/>
                    <a:pt x="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2743;p38">
              <a:extLst>
                <a:ext uri="{FF2B5EF4-FFF2-40B4-BE49-F238E27FC236}">
                  <a16:creationId xmlns:a16="http://schemas.microsoft.com/office/drawing/2014/main" id="{D7161918-2C98-90A2-0331-19264F2EE7FF}"/>
                </a:ext>
              </a:extLst>
            </p:cNvPr>
            <p:cNvSpPr/>
            <p:nvPr/>
          </p:nvSpPr>
          <p:spPr>
            <a:xfrm>
              <a:off x="6232325" y="2330000"/>
              <a:ext cx="1100" cy="500"/>
            </a:xfrm>
            <a:custGeom>
              <a:avLst/>
              <a:gdLst/>
              <a:ahLst/>
              <a:cxnLst/>
              <a:rect l="l" t="t" r="r" b="b"/>
              <a:pathLst>
                <a:path w="44" h="20" extrusionOk="0">
                  <a:moveTo>
                    <a:pt x="30" y="1"/>
                  </a:moveTo>
                  <a:cubicBezTo>
                    <a:pt x="22" y="1"/>
                    <a:pt x="9" y="6"/>
                    <a:pt x="0" y="20"/>
                  </a:cubicBezTo>
                  <a:cubicBezTo>
                    <a:pt x="43" y="12"/>
                    <a:pt x="43" y="1"/>
                    <a:pt x="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2744;p38">
              <a:extLst>
                <a:ext uri="{FF2B5EF4-FFF2-40B4-BE49-F238E27FC236}">
                  <a16:creationId xmlns:a16="http://schemas.microsoft.com/office/drawing/2014/main" id="{26667AD7-51C0-3A04-9451-23176FD9C990}"/>
                </a:ext>
              </a:extLst>
            </p:cNvPr>
            <p:cNvSpPr/>
            <p:nvPr/>
          </p:nvSpPr>
          <p:spPr>
            <a:xfrm>
              <a:off x="6231400" y="2331675"/>
              <a:ext cx="950" cy="550"/>
            </a:xfrm>
            <a:custGeom>
              <a:avLst/>
              <a:gdLst/>
              <a:ahLst/>
              <a:cxnLst/>
              <a:rect l="l" t="t" r="r" b="b"/>
              <a:pathLst>
                <a:path w="38" h="22" extrusionOk="0">
                  <a:moveTo>
                    <a:pt x="37" y="0"/>
                  </a:moveTo>
                  <a:cubicBezTo>
                    <a:pt x="29" y="0"/>
                    <a:pt x="0" y="21"/>
                    <a:pt x="3" y="21"/>
                  </a:cubicBezTo>
                  <a:cubicBezTo>
                    <a:pt x="4" y="21"/>
                    <a:pt x="13" y="16"/>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2745;p38">
              <a:extLst>
                <a:ext uri="{FF2B5EF4-FFF2-40B4-BE49-F238E27FC236}">
                  <a16:creationId xmlns:a16="http://schemas.microsoft.com/office/drawing/2014/main" id="{919F8803-4E46-5D50-CCF9-59EB59065F65}"/>
                </a:ext>
              </a:extLst>
            </p:cNvPr>
            <p:cNvSpPr/>
            <p:nvPr/>
          </p:nvSpPr>
          <p:spPr>
            <a:xfrm>
              <a:off x="6231425" y="2331375"/>
              <a:ext cx="25" cy="900"/>
            </a:xfrm>
            <a:custGeom>
              <a:avLst/>
              <a:gdLst/>
              <a:ahLst/>
              <a:cxnLst/>
              <a:rect l="l" t="t" r="r" b="b"/>
              <a:pathLst>
                <a:path w="1" h="36" extrusionOk="0">
                  <a:moveTo>
                    <a:pt x="0" y="24"/>
                  </a:moveTo>
                  <a:cubicBezTo>
                    <a:pt x="0" y="36"/>
                    <a:pt x="0" y="0"/>
                    <a:pt x="0"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2746;p38">
              <a:extLst>
                <a:ext uri="{FF2B5EF4-FFF2-40B4-BE49-F238E27FC236}">
                  <a16:creationId xmlns:a16="http://schemas.microsoft.com/office/drawing/2014/main" id="{DD206A80-4314-9C6C-AD87-48EA692BDF41}"/>
                </a:ext>
              </a:extLst>
            </p:cNvPr>
            <p:cNvSpPr/>
            <p:nvPr/>
          </p:nvSpPr>
          <p:spPr>
            <a:xfrm>
              <a:off x="6229625" y="2333675"/>
              <a:ext cx="1525" cy="400"/>
            </a:xfrm>
            <a:custGeom>
              <a:avLst/>
              <a:gdLst/>
              <a:ahLst/>
              <a:cxnLst/>
              <a:rect l="l" t="t" r="r" b="b"/>
              <a:pathLst>
                <a:path w="61" h="16" extrusionOk="0">
                  <a:moveTo>
                    <a:pt x="35" y="1"/>
                  </a:moveTo>
                  <a:cubicBezTo>
                    <a:pt x="25" y="1"/>
                    <a:pt x="13" y="4"/>
                    <a:pt x="1" y="15"/>
                  </a:cubicBezTo>
                  <a:cubicBezTo>
                    <a:pt x="25" y="15"/>
                    <a:pt x="37" y="4"/>
                    <a:pt x="60" y="4"/>
                  </a:cubicBezTo>
                  <a:cubicBezTo>
                    <a:pt x="54" y="4"/>
                    <a:pt x="46" y="1"/>
                    <a:pt x="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2747;p38">
              <a:extLst>
                <a:ext uri="{FF2B5EF4-FFF2-40B4-BE49-F238E27FC236}">
                  <a16:creationId xmlns:a16="http://schemas.microsoft.com/office/drawing/2014/main" id="{F43D7DC6-AA1C-0E2B-E1A3-E7B588DB69DA}"/>
                </a:ext>
              </a:extLst>
            </p:cNvPr>
            <p:cNvSpPr/>
            <p:nvPr/>
          </p:nvSpPr>
          <p:spPr>
            <a:xfrm>
              <a:off x="6230525" y="2332850"/>
              <a:ext cx="925" cy="25"/>
            </a:xfrm>
            <a:custGeom>
              <a:avLst/>
              <a:gdLst/>
              <a:ahLst/>
              <a:cxnLst/>
              <a:rect l="l" t="t" r="r" b="b"/>
              <a:pathLst>
                <a:path w="37" h="1" extrusionOk="0">
                  <a:moveTo>
                    <a:pt x="36" y="1"/>
                  </a:moveTo>
                  <a:cubicBezTo>
                    <a:pt x="1" y="1"/>
                    <a:pt x="1" y="1"/>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2748;p38">
              <a:extLst>
                <a:ext uri="{FF2B5EF4-FFF2-40B4-BE49-F238E27FC236}">
                  <a16:creationId xmlns:a16="http://schemas.microsoft.com/office/drawing/2014/main" id="{6393E8C8-2617-C53A-A30E-F8C3D124994B}"/>
                </a:ext>
              </a:extLst>
            </p:cNvPr>
            <p:cNvSpPr/>
            <p:nvPr/>
          </p:nvSpPr>
          <p:spPr>
            <a:xfrm>
              <a:off x="6229625" y="2330775"/>
              <a:ext cx="1825" cy="25"/>
            </a:xfrm>
            <a:custGeom>
              <a:avLst/>
              <a:gdLst/>
              <a:ahLst/>
              <a:cxnLst/>
              <a:rect l="l" t="t" r="r" b="b"/>
              <a:pathLst>
                <a:path w="73" h="1" extrusionOk="0">
                  <a:moveTo>
                    <a:pt x="60" y="0"/>
                  </a:moveTo>
                  <a:cubicBezTo>
                    <a:pt x="1" y="0"/>
                    <a:pt x="72" y="0"/>
                    <a:pt x="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2749;p38">
              <a:extLst>
                <a:ext uri="{FF2B5EF4-FFF2-40B4-BE49-F238E27FC236}">
                  <a16:creationId xmlns:a16="http://schemas.microsoft.com/office/drawing/2014/main" id="{6C7969E5-F071-7BFB-3659-9A6A6D53B580}"/>
                </a:ext>
              </a:extLst>
            </p:cNvPr>
            <p:cNvSpPr/>
            <p:nvPr/>
          </p:nvSpPr>
          <p:spPr>
            <a:xfrm>
              <a:off x="6230225" y="2330775"/>
              <a:ext cx="625" cy="625"/>
            </a:xfrm>
            <a:custGeom>
              <a:avLst/>
              <a:gdLst/>
              <a:ahLst/>
              <a:cxnLst/>
              <a:rect l="l" t="t" r="r" b="b"/>
              <a:pathLst>
                <a:path w="25" h="25" extrusionOk="0">
                  <a:moveTo>
                    <a:pt x="25" y="24"/>
                  </a:moveTo>
                  <a:cubicBezTo>
                    <a:pt x="1" y="0"/>
                    <a:pt x="25" y="24"/>
                    <a:pt x="25"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2750;p38">
              <a:extLst>
                <a:ext uri="{FF2B5EF4-FFF2-40B4-BE49-F238E27FC236}">
                  <a16:creationId xmlns:a16="http://schemas.microsoft.com/office/drawing/2014/main" id="{72A1EC9B-1894-B113-FA5E-2E8B06034E21}"/>
                </a:ext>
              </a:extLst>
            </p:cNvPr>
            <p:cNvSpPr/>
            <p:nvPr/>
          </p:nvSpPr>
          <p:spPr>
            <a:xfrm>
              <a:off x="6230825" y="2329575"/>
              <a:ext cx="625" cy="625"/>
            </a:xfrm>
            <a:custGeom>
              <a:avLst/>
              <a:gdLst/>
              <a:ahLst/>
              <a:cxnLst/>
              <a:rect l="l" t="t" r="r" b="b"/>
              <a:pathLst>
                <a:path w="25" h="25" extrusionOk="0">
                  <a:moveTo>
                    <a:pt x="12" y="1"/>
                  </a:moveTo>
                  <a:cubicBezTo>
                    <a:pt x="12" y="13"/>
                    <a:pt x="1" y="13"/>
                    <a:pt x="1" y="25"/>
                  </a:cubicBezTo>
                  <a:cubicBezTo>
                    <a:pt x="12" y="13"/>
                    <a:pt x="24"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2751;p38">
              <a:extLst>
                <a:ext uri="{FF2B5EF4-FFF2-40B4-BE49-F238E27FC236}">
                  <a16:creationId xmlns:a16="http://schemas.microsoft.com/office/drawing/2014/main" id="{DD03600D-CE50-7878-7799-CAE66ACDF69D}"/>
                </a:ext>
              </a:extLst>
            </p:cNvPr>
            <p:cNvSpPr/>
            <p:nvPr/>
          </p:nvSpPr>
          <p:spPr>
            <a:xfrm>
              <a:off x="6230900" y="2331225"/>
              <a:ext cx="550" cy="175"/>
            </a:xfrm>
            <a:custGeom>
              <a:avLst/>
              <a:gdLst/>
              <a:ahLst/>
              <a:cxnLst/>
              <a:rect l="l" t="t" r="r" b="b"/>
              <a:pathLst>
                <a:path w="22" h="7" extrusionOk="0">
                  <a:moveTo>
                    <a:pt x="3" y="1"/>
                  </a:moveTo>
                  <a:lnTo>
                    <a:pt x="3" y="1"/>
                  </a:lnTo>
                  <a:cubicBezTo>
                    <a:pt x="0" y="1"/>
                    <a:pt x="13" y="6"/>
                    <a:pt x="21" y="6"/>
                  </a:cubicBezTo>
                  <a:cubicBezTo>
                    <a:pt x="9" y="2"/>
                    <a:pt x="4" y="1"/>
                    <a:pt x="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2752;p38">
              <a:extLst>
                <a:ext uri="{FF2B5EF4-FFF2-40B4-BE49-F238E27FC236}">
                  <a16:creationId xmlns:a16="http://schemas.microsoft.com/office/drawing/2014/main" id="{1E94FC1C-3013-8E25-AB4C-3F322C9A81DA}"/>
                </a:ext>
              </a:extLst>
            </p:cNvPr>
            <p:cNvSpPr/>
            <p:nvPr/>
          </p:nvSpPr>
          <p:spPr>
            <a:xfrm>
              <a:off x="6225175" y="2329275"/>
              <a:ext cx="6475" cy="1525"/>
            </a:xfrm>
            <a:custGeom>
              <a:avLst/>
              <a:gdLst/>
              <a:ahLst/>
              <a:cxnLst/>
              <a:rect l="l" t="t" r="r" b="b"/>
              <a:pathLst>
                <a:path w="259" h="61" extrusionOk="0">
                  <a:moveTo>
                    <a:pt x="143" y="1"/>
                  </a:moveTo>
                  <a:cubicBezTo>
                    <a:pt x="111" y="26"/>
                    <a:pt x="96" y="38"/>
                    <a:pt x="93" y="38"/>
                  </a:cubicBezTo>
                  <a:cubicBezTo>
                    <a:pt x="91" y="38"/>
                    <a:pt x="96" y="29"/>
                    <a:pt x="107" y="13"/>
                  </a:cubicBezTo>
                  <a:lnTo>
                    <a:pt x="107" y="13"/>
                  </a:lnTo>
                  <a:cubicBezTo>
                    <a:pt x="72" y="25"/>
                    <a:pt x="36" y="37"/>
                    <a:pt x="12" y="37"/>
                  </a:cubicBezTo>
                  <a:cubicBezTo>
                    <a:pt x="32" y="47"/>
                    <a:pt x="35" y="48"/>
                    <a:pt x="15" y="56"/>
                  </a:cubicBezTo>
                  <a:lnTo>
                    <a:pt x="15" y="56"/>
                  </a:lnTo>
                  <a:cubicBezTo>
                    <a:pt x="70" y="43"/>
                    <a:pt x="258" y="22"/>
                    <a:pt x="143" y="1"/>
                  </a:cubicBezTo>
                  <a:close/>
                  <a:moveTo>
                    <a:pt x="15" y="56"/>
                  </a:moveTo>
                  <a:cubicBezTo>
                    <a:pt x="7" y="57"/>
                    <a:pt x="2" y="59"/>
                    <a:pt x="0" y="60"/>
                  </a:cubicBezTo>
                  <a:cubicBezTo>
                    <a:pt x="6" y="59"/>
                    <a:pt x="11" y="57"/>
                    <a:pt x="15" y="5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2753;p38">
              <a:extLst>
                <a:ext uri="{FF2B5EF4-FFF2-40B4-BE49-F238E27FC236}">
                  <a16:creationId xmlns:a16="http://schemas.microsoft.com/office/drawing/2014/main" id="{9ABA01FC-270B-4121-DE5F-6BDF9E971CB5}"/>
                </a:ext>
              </a:extLst>
            </p:cNvPr>
            <p:cNvSpPr/>
            <p:nvPr/>
          </p:nvSpPr>
          <p:spPr>
            <a:xfrm>
              <a:off x="6229775" y="2329000"/>
              <a:ext cx="1075" cy="625"/>
            </a:xfrm>
            <a:custGeom>
              <a:avLst/>
              <a:gdLst/>
              <a:ahLst/>
              <a:cxnLst/>
              <a:rect l="l" t="t" r="r" b="b"/>
              <a:pathLst>
                <a:path w="43" h="25" extrusionOk="0">
                  <a:moveTo>
                    <a:pt x="31" y="0"/>
                  </a:moveTo>
                  <a:cubicBezTo>
                    <a:pt x="16" y="7"/>
                    <a:pt x="1" y="24"/>
                    <a:pt x="6" y="24"/>
                  </a:cubicBezTo>
                  <a:cubicBezTo>
                    <a:pt x="9" y="24"/>
                    <a:pt x="20" y="18"/>
                    <a:pt x="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2754;p38">
              <a:extLst>
                <a:ext uri="{FF2B5EF4-FFF2-40B4-BE49-F238E27FC236}">
                  <a16:creationId xmlns:a16="http://schemas.microsoft.com/office/drawing/2014/main" id="{B4AA1972-0C17-0B1A-5538-A2436196E73C}"/>
                </a:ext>
              </a:extLst>
            </p:cNvPr>
            <p:cNvSpPr/>
            <p:nvPr/>
          </p:nvSpPr>
          <p:spPr>
            <a:xfrm>
              <a:off x="6228450" y="2329775"/>
              <a:ext cx="2400" cy="1200"/>
            </a:xfrm>
            <a:custGeom>
              <a:avLst/>
              <a:gdLst/>
              <a:ahLst/>
              <a:cxnLst/>
              <a:rect l="l" t="t" r="r" b="b"/>
              <a:pathLst>
                <a:path w="96" h="48" extrusionOk="0">
                  <a:moveTo>
                    <a:pt x="71" y="1"/>
                  </a:moveTo>
                  <a:cubicBezTo>
                    <a:pt x="58" y="1"/>
                    <a:pt x="35" y="13"/>
                    <a:pt x="0" y="40"/>
                  </a:cubicBezTo>
                  <a:cubicBezTo>
                    <a:pt x="5" y="45"/>
                    <a:pt x="12" y="47"/>
                    <a:pt x="19" y="47"/>
                  </a:cubicBezTo>
                  <a:cubicBezTo>
                    <a:pt x="50" y="47"/>
                    <a:pt x="96" y="17"/>
                    <a:pt x="96" y="17"/>
                  </a:cubicBezTo>
                  <a:lnTo>
                    <a:pt x="84" y="17"/>
                  </a:lnTo>
                  <a:cubicBezTo>
                    <a:pt x="84" y="7"/>
                    <a:pt x="80" y="1"/>
                    <a:pt x="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2755;p38">
              <a:extLst>
                <a:ext uri="{FF2B5EF4-FFF2-40B4-BE49-F238E27FC236}">
                  <a16:creationId xmlns:a16="http://schemas.microsoft.com/office/drawing/2014/main" id="{5E0B34FC-3A65-B0B4-B096-122C07623E82}"/>
                </a:ext>
              </a:extLst>
            </p:cNvPr>
            <p:cNvSpPr/>
            <p:nvPr/>
          </p:nvSpPr>
          <p:spPr>
            <a:xfrm>
              <a:off x="6227250" y="2333150"/>
              <a:ext cx="2700" cy="925"/>
            </a:xfrm>
            <a:custGeom>
              <a:avLst/>
              <a:gdLst/>
              <a:ahLst/>
              <a:cxnLst/>
              <a:rect l="l" t="t" r="r" b="b"/>
              <a:pathLst>
                <a:path w="108" h="37" extrusionOk="0">
                  <a:moveTo>
                    <a:pt x="108" y="1"/>
                  </a:moveTo>
                  <a:lnTo>
                    <a:pt x="108" y="1"/>
                  </a:lnTo>
                  <a:cubicBezTo>
                    <a:pt x="1" y="13"/>
                    <a:pt x="36" y="25"/>
                    <a:pt x="60" y="36"/>
                  </a:cubicBezTo>
                  <a:cubicBezTo>
                    <a:pt x="84" y="25"/>
                    <a:pt x="96" y="13"/>
                    <a:pt x="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2756;p38">
              <a:extLst>
                <a:ext uri="{FF2B5EF4-FFF2-40B4-BE49-F238E27FC236}">
                  <a16:creationId xmlns:a16="http://schemas.microsoft.com/office/drawing/2014/main" id="{5ED8365C-205B-286D-054B-E68EAEEF6D69}"/>
                </a:ext>
              </a:extLst>
            </p:cNvPr>
            <p:cNvSpPr/>
            <p:nvPr/>
          </p:nvSpPr>
          <p:spPr>
            <a:xfrm>
              <a:off x="6228150" y="2334050"/>
              <a:ext cx="1800" cy="625"/>
            </a:xfrm>
            <a:custGeom>
              <a:avLst/>
              <a:gdLst/>
              <a:ahLst/>
              <a:cxnLst/>
              <a:rect l="l" t="t" r="r" b="b"/>
              <a:pathLst>
                <a:path w="72" h="25" extrusionOk="0">
                  <a:moveTo>
                    <a:pt x="12" y="0"/>
                  </a:moveTo>
                  <a:cubicBezTo>
                    <a:pt x="36" y="0"/>
                    <a:pt x="36" y="12"/>
                    <a:pt x="0" y="24"/>
                  </a:cubicBezTo>
                  <a:cubicBezTo>
                    <a:pt x="72" y="12"/>
                    <a:pt x="48"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2757;p38">
              <a:extLst>
                <a:ext uri="{FF2B5EF4-FFF2-40B4-BE49-F238E27FC236}">
                  <a16:creationId xmlns:a16="http://schemas.microsoft.com/office/drawing/2014/main" id="{23AE7043-7642-EB52-BC7D-6A568ACA8EFB}"/>
                </a:ext>
              </a:extLst>
            </p:cNvPr>
            <p:cNvSpPr/>
            <p:nvPr/>
          </p:nvSpPr>
          <p:spPr>
            <a:xfrm>
              <a:off x="6228150" y="2332250"/>
              <a:ext cx="1200" cy="300"/>
            </a:xfrm>
            <a:custGeom>
              <a:avLst/>
              <a:gdLst/>
              <a:ahLst/>
              <a:cxnLst/>
              <a:rect l="l" t="t" r="r" b="b"/>
              <a:pathLst>
                <a:path w="48" h="12" extrusionOk="0">
                  <a:moveTo>
                    <a:pt x="48" y="1"/>
                  </a:moveTo>
                  <a:cubicBezTo>
                    <a:pt x="16" y="1"/>
                    <a:pt x="0" y="12"/>
                    <a:pt x="11" y="12"/>
                  </a:cubicBezTo>
                  <a:cubicBezTo>
                    <a:pt x="16" y="12"/>
                    <a:pt x="28" y="9"/>
                    <a:pt x="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2758;p38">
              <a:extLst>
                <a:ext uri="{FF2B5EF4-FFF2-40B4-BE49-F238E27FC236}">
                  <a16:creationId xmlns:a16="http://schemas.microsoft.com/office/drawing/2014/main" id="{84608712-34AA-ED39-711E-8726294A635D}"/>
                </a:ext>
              </a:extLst>
            </p:cNvPr>
            <p:cNvSpPr/>
            <p:nvPr/>
          </p:nvSpPr>
          <p:spPr>
            <a:xfrm>
              <a:off x="6230025" y="2328300"/>
              <a:ext cx="1100" cy="650"/>
            </a:xfrm>
            <a:custGeom>
              <a:avLst/>
              <a:gdLst/>
              <a:ahLst/>
              <a:cxnLst/>
              <a:rect l="l" t="t" r="r" b="b"/>
              <a:pathLst>
                <a:path w="44" h="26" extrusionOk="0">
                  <a:moveTo>
                    <a:pt x="39" y="1"/>
                  </a:moveTo>
                  <a:cubicBezTo>
                    <a:pt x="37" y="1"/>
                    <a:pt x="28" y="5"/>
                    <a:pt x="9" y="16"/>
                  </a:cubicBezTo>
                  <a:cubicBezTo>
                    <a:pt x="2" y="23"/>
                    <a:pt x="1" y="25"/>
                    <a:pt x="3" y="25"/>
                  </a:cubicBezTo>
                  <a:cubicBezTo>
                    <a:pt x="8" y="25"/>
                    <a:pt x="43" y="1"/>
                    <a:pt x="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2759;p38">
              <a:extLst>
                <a:ext uri="{FF2B5EF4-FFF2-40B4-BE49-F238E27FC236}">
                  <a16:creationId xmlns:a16="http://schemas.microsoft.com/office/drawing/2014/main" id="{E1365692-8ACA-CF8A-5B0D-10AF946A5A78}"/>
                </a:ext>
              </a:extLst>
            </p:cNvPr>
            <p:cNvSpPr/>
            <p:nvPr/>
          </p:nvSpPr>
          <p:spPr>
            <a:xfrm>
              <a:off x="6229925" y="2328100"/>
              <a:ext cx="625" cy="25"/>
            </a:xfrm>
            <a:custGeom>
              <a:avLst/>
              <a:gdLst/>
              <a:ahLst/>
              <a:cxnLst/>
              <a:rect l="l" t="t" r="r" b="b"/>
              <a:pathLst>
                <a:path w="25" h="1" extrusionOk="0">
                  <a:moveTo>
                    <a:pt x="25" y="0"/>
                  </a:moveTo>
                  <a:cubicBezTo>
                    <a:pt x="13" y="0"/>
                    <a:pt x="13" y="0"/>
                    <a:pt x="1" y="0"/>
                  </a:cubicBezTo>
                  <a:cubicBezTo>
                    <a:pt x="13" y="0"/>
                    <a:pt x="25" y="0"/>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2760;p38">
              <a:extLst>
                <a:ext uri="{FF2B5EF4-FFF2-40B4-BE49-F238E27FC236}">
                  <a16:creationId xmlns:a16="http://schemas.microsoft.com/office/drawing/2014/main" id="{0D8845AD-0E5E-73CD-18EC-84CB8BE4C76B}"/>
                </a:ext>
              </a:extLst>
            </p:cNvPr>
            <p:cNvSpPr/>
            <p:nvPr/>
          </p:nvSpPr>
          <p:spPr>
            <a:xfrm>
              <a:off x="6229925" y="2328100"/>
              <a:ext cx="25" cy="25"/>
            </a:xfrm>
            <a:custGeom>
              <a:avLst/>
              <a:gdLst/>
              <a:ahLst/>
              <a:cxnLst/>
              <a:rect l="l" t="t" r="r" b="b"/>
              <a:pathLst>
                <a:path w="1" h="1" extrusionOk="0">
                  <a:moveTo>
                    <a:pt x="1" y="0"/>
                  </a:moveTo>
                  <a:cubicBezTo>
                    <a:pt x="1" y="0"/>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2761;p38">
              <a:extLst>
                <a:ext uri="{FF2B5EF4-FFF2-40B4-BE49-F238E27FC236}">
                  <a16:creationId xmlns:a16="http://schemas.microsoft.com/office/drawing/2014/main" id="{F8E131D2-5855-6DA1-6E1A-7F3B57CA76E1}"/>
                </a:ext>
              </a:extLst>
            </p:cNvPr>
            <p:cNvSpPr/>
            <p:nvPr/>
          </p:nvSpPr>
          <p:spPr>
            <a:xfrm>
              <a:off x="6223075" y="2313200"/>
              <a:ext cx="925" cy="625"/>
            </a:xfrm>
            <a:custGeom>
              <a:avLst/>
              <a:gdLst/>
              <a:ahLst/>
              <a:cxnLst/>
              <a:rect l="l" t="t" r="r" b="b"/>
              <a:pathLst>
                <a:path w="37" h="25" extrusionOk="0">
                  <a:moveTo>
                    <a:pt x="34" y="1"/>
                  </a:moveTo>
                  <a:cubicBezTo>
                    <a:pt x="32" y="1"/>
                    <a:pt x="23" y="7"/>
                    <a:pt x="1" y="25"/>
                  </a:cubicBezTo>
                  <a:lnTo>
                    <a:pt x="13" y="25"/>
                  </a:lnTo>
                  <a:cubicBezTo>
                    <a:pt x="20" y="17"/>
                    <a:pt x="37" y="1"/>
                    <a:pt x="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2762;p38">
              <a:extLst>
                <a:ext uri="{FF2B5EF4-FFF2-40B4-BE49-F238E27FC236}">
                  <a16:creationId xmlns:a16="http://schemas.microsoft.com/office/drawing/2014/main" id="{A5796CCB-1571-54A6-7115-AD41192099EA}"/>
                </a:ext>
              </a:extLst>
            </p:cNvPr>
            <p:cNvSpPr/>
            <p:nvPr/>
          </p:nvSpPr>
          <p:spPr>
            <a:xfrm>
              <a:off x="6213550" y="2306075"/>
              <a:ext cx="2425" cy="25"/>
            </a:xfrm>
            <a:custGeom>
              <a:avLst/>
              <a:gdLst/>
              <a:ahLst/>
              <a:cxnLst/>
              <a:rect l="l" t="t" r="r" b="b"/>
              <a:pathLst>
                <a:path w="97" h="1" extrusionOk="0">
                  <a:moveTo>
                    <a:pt x="37" y="0"/>
                  </a:moveTo>
                  <a:cubicBezTo>
                    <a:pt x="96" y="0"/>
                    <a:pt x="1"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2763;p38">
              <a:extLst>
                <a:ext uri="{FF2B5EF4-FFF2-40B4-BE49-F238E27FC236}">
                  <a16:creationId xmlns:a16="http://schemas.microsoft.com/office/drawing/2014/main" id="{1C3EAC91-DB53-8E1C-A431-A8CFB96FCC79}"/>
                </a:ext>
              </a:extLst>
            </p:cNvPr>
            <p:cNvSpPr/>
            <p:nvPr/>
          </p:nvSpPr>
          <p:spPr>
            <a:xfrm>
              <a:off x="6229350" y="2326000"/>
              <a:ext cx="0" cy="25"/>
            </a:xfrm>
            <a:custGeom>
              <a:avLst/>
              <a:gdLst/>
              <a:ahLst/>
              <a:cxnLst/>
              <a:rect l="l" t="t" r="r" b="b"/>
              <a:pathLst>
                <a:path h="1" extrusionOk="0">
                  <a:moveTo>
                    <a:pt x="0" y="1"/>
                  </a:moveTo>
                  <a:cubicBezTo>
                    <a:pt x="0" y="1"/>
                    <a:pt x="0" y="1"/>
                    <a:pt x="0" y="1"/>
                  </a:cubicBezTo>
                  <a:cubicBezTo>
                    <a:pt x="0" y="1"/>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2764;p38">
              <a:extLst>
                <a:ext uri="{FF2B5EF4-FFF2-40B4-BE49-F238E27FC236}">
                  <a16:creationId xmlns:a16="http://schemas.microsoft.com/office/drawing/2014/main" id="{315D47B6-DAF7-1677-DBB3-2940E25B8805}"/>
                </a:ext>
              </a:extLst>
            </p:cNvPr>
            <p:cNvSpPr/>
            <p:nvPr/>
          </p:nvSpPr>
          <p:spPr>
            <a:xfrm>
              <a:off x="6201350" y="2284350"/>
              <a:ext cx="625" cy="25"/>
            </a:xfrm>
            <a:custGeom>
              <a:avLst/>
              <a:gdLst/>
              <a:ahLst/>
              <a:cxnLst/>
              <a:rect l="l" t="t" r="r" b="b"/>
              <a:pathLst>
                <a:path w="25" h="1" extrusionOk="0">
                  <a:moveTo>
                    <a:pt x="13" y="0"/>
                  </a:moveTo>
                  <a:lnTo>
                    <a:pt x="25" y="0"/>
                  </a:lnTo>
                  <a:cubicBezTo>
                    <a:pt x="1" y="0"/>
                    <a:pt x="13" y="0"/>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2765;p38">
              <a:extLst>
                <a:ext uri="{FF2B5EF4-FFF2-40B4-BE49-F238E27FC236}">
                  <a16:creationId xmlns:a16="http://schemas.microsoft.com/office/drawing/2014/main" id="{8B217380-3AD7-8670-EC05-A3614B098BE1}"/>
                </a:ext>
              </a:extLst>
            </p:cNvPr>
            <p:cNvSpPr/>
            <p:nvPr/>
          </p:nvSpPr>
          <p:spPr>
            <a:xfrm>
              <a:off x="6213550" y="2312925"/>
              <a:ext cx="2725" cy="1200"/>
            </a:xfrm>
            <a:custGeom>
              <a:avLst/>
              <a:gdLst/>
              <a:ahLst/>
              <a:cxnLst/>
              <a:rect l="l" t="t" r="r" b="b"/>
              <a:pathLst>
                <a:path w="109" h="48" extrusionOk="0">
                  <a:moveTo>
                    <a:pt x="108" y="0"/>
                  </a:moveTo>
                  <a:lnTo>
                    <a:pt x="108" y="0"/>
                  </a:lnTo>
                  <a:cubicBezTo>
                    <a:pt x="72" y="12"/>
                    <a:pt x="37" y="36"/>
                    <a:pt x="1" y="48"/>
                  </a:cubicBezTo>
                  <a:cubicBezTo>
                    <a:pt x="37" y="36"/>
                    <a:pt x="61" y="48"/>
                    <a:pt x="1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2766;p38">
              <a:extLst>
                <a:ext uri="{FF2B5EF4-FFF2-40B4-BE49-F238E27FC236}">
                  <a16:creationId xmlns:a16="http://schemas.microsoft.com/office/drawing/2014/main" id="{81255026-5ADE-F394-DF44-0202916050B9}"/>
                </a:ext>
              </a:extLst>
            </p:cNvPr>
            <p:cNvSpPr/>
            <p:nvPr/>
          </p:nvSpPr>
          <p:spPr>
            <a:xfrm>
              <a:off x="6206425" y="2280475"/>
              <a:ext cx="25" cy="25"/>
            </a:xfrm>
            <a:custGeom>
              <a:avLst/>
              <a:gdLst/>
              <a:ahLst/>
              <a:cxnLst/>
              <a:rect l="l" t="t" r="r" b="b"/>
              <a:pathLst>
                <a:path w="1" h="1" extrusionOk="0">
                  <a:moveTo>
                    <a:pt x="0" y="0"/>
                  </a:moveTo>
                  <a:lnTo>
                    <a:pt x="0" y="0"/>
                  </a:lnTo>
                  <a:cubicBezTo>
                    <a:pt x="0" y="0"/>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2767;p38">
              <a:extLst>
                <a:ext uri="{FF2B5EF4-FFF2-40B4-BE49-F238E27FC236}">
                  <a16:creationId xmlns:a16="http://schemas.microsoft.com/office/drawing/2014/main" id="{A85E5F0D-FA3E-7BA4-3471-1958A61BA23E}"/>
                </a:ext>
              </a:extLst>
            </p:cNvPr>
            <p:cNvSpPr/>
            <p:nvPr/>
          </p:nvSpPr>
          <p:spPr>
            <a:xfrm>
              <a:off x="6227850" y="2324475"/>
              <a:ext cx="175" cy="375"/>
            </a:xfrm>
            <a:custGeom>
              <a:avLst/>
              <a:gdLst/>
              <a:ahLst/>
              <a:cxnLst/>
              <a:rect l="l" t="t" r="r" b="b"/>
              <a:pathLst>
                <a:path w="7" h="15" extrusionOk="0">
                  <a:moveTo>
                    <a:pt x="6" y="1"/>
                  </a:moveTo>
                  <a:lnTo>
                    <a:pt x="6" y="1"/>
                  </a:lnTo>
                  <a:cubicBezTo>
                    <a:pt x="4" y="1"/>
                    <a:pt x="0" y="7"/>
                    <a:pt x="0" y="14"/>
                  </a:cubicBezTo>
                  <a:cubicBezTo>
                    <a:pt x="6" y="4"/>
                    <a:pt x="6" y="1"/>
                    <a:pt x="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2768;p38">
              <a:extLst>
                <a:ext uri="{FF2B5EF4-FFF2-40B4-BE49-F238E27FC236}">
                  <a16:creationId xmlns:a16="http://schemas.microsoft.com/office/drawing/2014/main" id="{4E414221-8A4A-072F-0C90-589443E951DE}"/>
                </a:ext>
              </a:extLst>
            </p:cNvPr>
            <p:cNvSpPr/>
            <p:nvPr/>
          </p:nvSpPr>
          <p:spPr>
            <a:xfrm>
              <a:off x="6194225" y="2265300"/>
              <a:ext cx="36025" cy="62875"/>
            </a:xfrm>
            <a:custGeom>
              <a:avLst/>
              <a:gdLst/>
              <a:ahLst/>
              <a:cxnLst/>
              <a:rect l="l" t="t" r="r" b="b"/>
              <a:pathLst>
                <a:path w="1441" h="2515" extrusionOk="0">
                  <a:moveTo>
                    <a:pt x="46" y="292"/>
                  </a:moveTo>
                  <a:lnTo>
                    <a:pt x="46" y="292"/>
                  </a:lnTo>
                  <a:cubicBezTo>
                    <a:pt x="43" y="297"/>
                    <a:pt x="39" y="303"/>
                    <a:pt x="36" y="310"/>
                  </a:cubicBezTo>
                  <a:cubicBezTo>
                    <a:pt x="41" y="302"/>
                    <a:pt x="44" y="296"/>
                    <a:pt x="46" y="292"/>
                  </a:cubicBezTo>
                  <a:close/>
                  <a:moveTo>
                    <a:pt x="83" y="357"/>
                  </a:moveTo>
                  <a:cubicBezTo>
                    <a:pt x="66" y="363"/>
                    <a:pt x="60" y="366"/>
                    <a:pt x="61" y="366"/>
                  </a:cubicBezTo>
                  <a:cubicBezTo>
                    <a:pt x="63" y="366"/>
                    <a:pt x="72" y="363"/>
                    <a:pt x="83" y="357"/>
                  </a:cubicBezTo>
                  <a:close/>
                  <a:moveTo>
                    <a:pt x="223" y="679"/>
                  </a:moveTo>
                  <a:cubicBezTo>
                    <a:pt x="215" y="686"/>
                    <a:pt x="212" y="691"/>
                    <a:pt x="214" y="691"/>
                  </a:cubicBezTo>
                  <a:cubicBezTo>
                    <a:pt x="219" y="687"/>
                    <a:pt x="222" y="684"/>
                    <a:pt x="223" y="679"/>
                  </a:cubicBezTo>
                  <a:close/>
                  <a:moveTo>
                    <a:pt x="226" y="726"/>
                  </a:moveTo>
                  <a:cubicBezTo>
                    <a:pt x="227" y="728"/>
                    <a:pt x="228" y="729"/>
                    <a:pt x="229" y="729"/>
                  </a:cubicBezTo>
                  <a:lnTo>
                    <a:pt x="229" y="729"/>
                  </a:lnTo>
                  <a:cubicBezTo>
                    <a:pt x="228" y="728"/>
                    <a:pt x="227" y="727"/>
                    <a:pt x="226" y="726"/>
                  </a:cubicBezTo>
                  <a:close/>
                  <a:moveTo>
                    <a:pt x="243" y="782"/>
                  </a:moveTo>
                  <a:cubicBezTo>
                    <a:pt x="239" y="783"/>
                    <a:pt x="233" y="784"/>
                    <a:pt x="226" y="786"/>
                  </a:cubicBezTo>
                  <a:cubicBezTo>
                    <a:pt x="235" y="786"/>
                    <a:pt x="241" y="784"/>
                    <a:pt x="243" y="782"/>
                  </a:cubicBezTo>
                  <a:close/>
                  <a:moveTo>
                    <a:pt x="393" y="1000"/>
                  </a:moveTo>
                  <a:cubicBezTo>
                    <a:pt x="391" y="1002"/>
                    <a:pt x="386" y="1005"/>
                    <a:pt x="381" y="1007"/>
                  </a:cubicBezTo>
                  <a:lnTo>
                    <a:pt x="381" y="1007"/>
                  </a:lnTo>
                  <a:cubicBezTo>
                    <a:pt x="385" y="1005"/>
                    <a:pt x="389" y="1003"/>
                    <a:pt x="393" y="1000"/>
                  </a:cubicBezTo>
                  <a:close/>
                  <a:moveTo>
                    <a:pt x="430" y="1243"/>
                  </a:moveTo>
                  <a:cubicBezTo>
                    <a:pt x="424" y="1244"/>
                    <a:pt x="415" y="1247"/>
                    <a:pt x="405" y="1250"/>
                  </a:cubicBezTo>
                  <a:cubicBezTo>
                    <a:pt x="415" y="1250"/>
                    <a:pt x="423" y="1248"/>
                    <a:pt x="430" y="1243"/>
                  </a:cubicBezTo>
                  <a:close/>
                  <a:moveTo>
                    <a:pt x="799" y="1413"/>
                  </a:moveTo>
                  <a:lnTo>
                    <a:pt x="799" y="1413"/>
                  </a:lnTo>
                  <a:cubicBezTo>
                    <a:pt x="797" y="1415"/>
                    <a:pt x="794" y="1419"/>
                    <a:pt x="790" y="1419"/>
                  </a:cubicBezTo>
                  <a:cubicBezTo>
                    <a:pt x="789" y="1419"/>
                    <a:pt x="787" y="1418"/>
                    <a:pt x="786" y="1417"/>
                  </a:cubicBezTo>
                  <a:cubicBezTo>
                    <a:pt x="791" y="1417"/>
                    <a:pt x="795" y="1416"/>
                    <a:pt x="799" y="1413"/>
                  </a:cubicBezTo>
                  <a:close/>
                  <a:moveTo>
                    <a:pt x="834" y="1429"/>
                  </a:moveTo>
                  <a:cubicBezTo>
                    <a:pt x="833" y="1430"/>
                    <a:pt x="833" y="1431"/>
                    <a:pt x="832" y="1432"/>
                  </a:cubicBezTo>
                  <a:lnTo>
                    <a:pt x="832" y="1432"/>
                  </a:lnTo>
                  <a:cubicBezTo>
                    <a:pt x="833" y="1431"/>
                    <a:pt x="833" y="1430"/>
                    <a:pt x="834" y="1429"/>
                  </a:cubicBezTo>
                  <a:close/>
                  <a:moveTo>
                    <a:pt x="556" y="1424"/>
                  </a:moveTo>
                  <a:cubicBezTo>
                    <a:pt x="565" y="1424"/>
                    <a:pt x="556" y="1432"/>
                    <a:pt x="548" y="1441"/>
                  </a:cubicBezTo>
                  <a:cubicBezTo>
                    <a:pt x="536" y="1441"/>
                    <a:pt x="512" y="1441"/>
                    <a:pt x="536" y="1429"/>
                  </a:cubicBezTo>
                  <a:cubicBezTo>
                    <a:pt x="546" y="1425"/>
                    <a:pt x="553" y="1424"/>
                    <a:pt x="556" y="1424"/>
                  </a:cubicBezTo>
                  <a:close/>
                  <a:moveTo>
                    <a:pt x="762" y="1679"/>
                  </a:moveTo>
                  <a:cubicBezTo>
                    <a:pt x="762" y="1679"/>
                    <a:pt x="762" y="1679"/>
                    <a:pt x="762" y="1691"/>
                  </a:cubicBezTo>
                  <a:cubicBezTo>
                    <a:pt x="750" y="1691"/>
                    <a:pt x="750" y="1679"/>
                    <a:pt x="762" y="1679"/>
                  </a:cubicBezTo>
                  <a:close/>
                  <a:moveTo>
                    <a:pt x="1068" y="1868"/>
                  </a:moveTo>
                  <a:cubicBezTo>
                    <a:pt x="1066" y="1868"/>
                    <a:pt x="1064" y="1868"/>
                    <a:pt x="1062" y="1869"/>
                  </a:cubicBezTo>
                  <a:lnTo>
                    <a:pt x="1072" y="1869"/>
                  </a:lnTo>
                  <a:cubicBezTo>
                    <a:pt x="1071" y="1868"/>
                    <a:pt x="1069" y="1868"/>
                    <a:pt x="1068" y="1868"/>
                  </a:cubicBezTo>
                  <a:close/>
                  <a:moveTo>
                    <a:pt x="872" y="2137"/>
                  </a:moveTo>
                  <a:cubicBezTo>
                    <a:pt x="867" y="2139"/>
                    <a:pt x="862" y="2141"/>
                    <a:pt x="857" y="2143"/>
                  </a:cubicBezTo>
                  <a:cubicBezTo>
                    <a:pt x="859" y="2144"/>
                    <a:pt x="860" y="2144"/>
                    <a:pt x="861" y="2145"/>
                  </a:cubicBezTo>
                  <a:lnTo>
                    <a:pt x="861" y="2145"/>
                  </a:lnTo>
                  <a:cubicBezTo>
                    <a:pt x="865" y="2142"/>
                    <a:pt x="868" y="2139"/>
                    <a:pt x="872" y="2137"/>
                  </a:cubicBezTo>
                  <a:close/>
                  <a:moveTo>
                    <a:pt x="861" y="2145"/>
                  </a:moveTo>
                  <a:lnTo>
                    <a:pt x="861" y="2145"/>
                  </a:lnTo>
                  <a:cubicBezTo>
                    <a:pt x="850" y="2155"/>
                    <a:pt x="841" y="2166"/>
                    <a:pt x="834" y="2179"/>
                  </a:cubicBezTo>
                  <a:cubicBezTo>
                    <a:pt x="857" y="2167"/>
                    <a:pt x="893" y="2167"/>
                    <a:pt x="917" y="2155"/>
                  </a:cubicBezTo>
                  <a:cubicBezTo>
                    <a:pt x="906" y="2155"/>
                    <a:pt x="884" y="2155"/>
                    <a:pt x="861" y="2145"/>
                  </a:cubicBezTo>
                  <a:close/>
                  <a:moveTo>
                    <a:pt x="930" y="2240"/>
                  </a:moveTo>
                  <a:lnTo>
                    <a:pt x="930" y="2240"/>
                  </a:lnTo>
                  <a:cubicBezTo>
                    <a:pt x="926" y="2243"/>
                    <a:pt x="921" y="2247"/>
                    <a:pt x="917" y="2250"/>
                  </a:cubicBezTo>
                  <a:cubicBezTo>
                    <a:pt x="923" y="2247"/>
                    <a:pt x="928" y="2244"/>
                    <a:pt x="930" y="2240"/>
                  </a:cubicBezTo>
                  <a:close/>
                  <a:moveTo>
                    <a:pt x="155" y="0"/>
                  </a:moveTo>
                  <a:cubicBezTo>
                    <a:pt x="0" y="95"/>
                    <a:pt x="36" y="143"/>
                    <a:pt x="24" y="191"/>
                  </a:cubicBezTo>
                  <a:cubicBezTo>
                    <a:pt x="24" y="191"/>
                    <a:pt x="24" y="286"/>
                    <a:pt x="24" y="298"/>
                  </a:cubicBezTo>
                  <a:cubicBezTo>
                    <a:pt x="35" y="287"/>
                    <a:pt x="43" y="281"/>
                    <a:pt x="47" y="281"/>
                  </a:cubicBezTo>
                  <a:lnTo>
                    <a:pt x="47" y="281"/>
                  </a:lnTo>
                  <a:cubicBezTo>
                    <a:pt x="49" y="281"/>
                    <a:pt x="50" y="285"/>
                    <a:pt x="46" y="292"/>
                  </a:cubicBezTo>
                  <a:lnTo>
                    <a:pt x="46" y="292"/>
                  </a:lnTo>
                  <a:cubicBezTo>
                    <a:pt x="55" y="279"/>
                    <a:pt x="66" y="271"/>
                    <a:pt x="83" y="262"/>
                  </a:cubicBezTo>
                  <a:lnTo>
                    <a:pt x="83" y="262"/>
                  </a:lnTo>
                  <a:cubicBezTo>
                    <a:pt x="72" y="298"/>
                    <a:pt x="60" y="333"/>
                    <a:pt x="36" y="369"/>
                  </a:cubicBezTo>
                  <a:cubicBezTo>
                    <a:pt x="48" y="357"/>
                    <a:pt x="60" y="357"/>
                    <a:pt x="83" y="357"/>
                  </a:cubicBezTo>
                  <a:cubicBezTo>
                    <a:pt x="74" y="384"/>
                    <a:pt x="66" y="397"/>
                    <a:pt x="52" y="397"/>
                  </a:cubicBezTo>
                  <a:cubicBezTo>
                    <a:pt x="47" y="397"/>
                    <a:pt x="42" y="396"/>
                    <a:pt x="36" y="393"/>
                  </a:cubicBezTo>
                  <a:lnTo>
                    <a:pt x="36" y="393"/>
                  </a:lnTo>
                  <a:cubicBezTo>
                    <a:pt x="36" y="393"/>
                    <a:pt x="274" y="583"/>
                    <a:pt x="155" y="583"/>
                  </a:cubicBezTo>
                  <a:cubicBezTo>
                    <a:pt x="167" y="589"/>
                    <a:pt x="182" y="592"/>
                    <a:pt x="198" y="592"/>
                  </a:cubicBezTo>
                  <a:cubicBezTo>
                    <a:pt x="206" y="592"/>
                    <a:pt x="215" y="592"/>
                    <a:pt x="224" y="590"/>
                  </a:cubicBezTo>
                  <a:lnTo>
                    <a:pt x="224" y="590"/>
                  </a:lnTo>
                  <a:cubicBezTo>
                    <a:pt x="220" y="593"/>
                    <a:pt x="221" y="595"/>
                    <a:pt x="226" y="595"/>
                  </a:cubicBezTo>
                  <a:cubicBezTo>
                    <a:pt x="175" y="606"/>
                    <a:pt x="230" y="652"/>
                    <a:pt x="223" y="679"/>
                  </a:cubicBezTo>
                  <a:lnTo>
                    <a:pt x="223" y="679"/>
                  </a:lnTo>
                  <a:cubicBezTo>
                    <a:pt x="242" y="663"/>
                    <a:pt x="283" y="634"/>
                    <a:pt x="301" y="634"/>
                  </a:cubicBezTo>
                  <a:cubicBezTo>
                    <a:pt x="306" y="634"/>
                    <a:pt x="310" y="637"/>
                    <a:pt x="310" y="643"/>
                  </a:cubicBezTo>
                  <a:cubicBezTo>
                    <a:pt x="309" y="642"/>
                    <a:pt x="308" y="642"/>
                    <a:pt x="308" y="642"/>
                  </a:cubicBezTo>
                  <a:cubicBezTo>
                    <a:pt x="294" y="642"/>
                    <a:pt x="248" y="730"/>
                    <a:pt x="231" y="730"/>
                  </a:cubicBezTo>
                  <a:cubicBezTo>
                    <a:pt x="230" y="730"/>
                    <a:pt x="230" y="729"/>
                    <a:pt x="229" y="729"/>
                  </a:cubicBezTo>
                  <a:lnTo>
                    <a:pt x="229" y="729"/>
                  </a:lnTo>
                  <a:cubicBezTo>
                    <a:pt x="238" y="738"/>
                    <a:pt x="238" y="739"/>
                    <a:pt x="238" y="750"/>
                  </a:cubicBezTo>
                  <a:cubicBezTo>
                    <a:pt x="246" y="750"/>
                    <a:pt x="296" y="740"/>
                    <a:pt x="326" y="740"/>
                  </a:cubicBezTo>
                  <a:cubicBezTo>
                    <a:pt x="340" y="740"/>
                    <a:pt x="349" y="742"/>
                    <a:pt x="345" y="750"/>
                  </a:cubicBezTo>
                  <a:cubicBezTo>
                    <a:pt x="316" y="762"/>
                    <a:pt x="304" y="765"/>
                    <a:pt x="292" y="765"/>
                  </a:cubicBezTo>
                  <a:cubicBezTo>
                    <a:pt x="280" y="765"/>
                    <a:pt x="268" y="762"/>
                    <a:pt x="238" y="762"/>
                  </a:cubicBezTo>
                  <a:cubicBezTo>
                    <a:pt x="246" y="770"/>
                    <a:pt x="248" y="777"/>
                    <a:pt x="243" y="782"/>
                  </a:cubicBezTo>
                  <a:lnTo>
                    <a:pt x="243" y="782"/>
                  </a:lnTo>
                  <a:cubicBezTo>
                    <a:pt x="249" y="781"/>
                    <a:pt x="253" y="780"/>
                    <a:pt x="256" y="780"/>
                  </a:cubicBezTo>
                  <a:cubicBezTo>
                    <a:pt x="282" y="780"/>
                    <a:pt x="246" y="811"/>
                    <a:pt x="273" y="811"/>
                  </a:cubicBezTo>
                  <a:cubicBezTo>
                    <a:pt x="276" y="811"/>
                    <a:pt x="280" y="811"/>
                    <a:pt x="286" y="810"/>
                  </a:cubicBezTo>
                  <a:lnTo>
                    <a:pt x="286" y="810"/>
                  </a:lnTo>
                  <a:cubicBezTo>
                    <a:pt x="250" y="822"/>
                    <a:pt x="250" y="822"/>
                    <a:pt x="286" y="822"/>
                  </a:cubicBezTo>
                  <a:cubicBezTo>
                    <a:pt x="274" y="834"/>
                    <a:pt x="250" y="834"/>
                    <a:pt x="238" y="834"/>
                  </a:cubicBezTo>
                  <a:cubicBezTo>
                    <a:pt x="250" y="845"/>
                    <a:pt x="250" y="857"/>
                    <a:pt x="250" y="881"/>
                  </a:cubicBezTo>
                  <a:cubicBezTo>
                    <a:pt x="250" y="857"/>
                    <a:pt x="274" y="845"/>
                    <a:pt x="298" y="834"/>
                  </a:cubicBezTo>
                  <a:lnTo>
                    <a:pt x="298" y="834"/>
                  </a:lnTo>
                  <a:cubicBezTo>
                    <a:pt x="345" y="845"/>
                    <a:pt x="226" y="893"/>
                    <a:pt x="262" y="917"/>
                  </a:cubicBezTo>
                  <a:cubicBezTo>
                    <a:pt x="279" y="900"/>
                    <a:pt x="287" y="891"/>
                    <a:pt x="289" y="891"/>
                  </a:cubicBezTo>
                  <a:lnTo>
                    <a:pt x="289" y="891"/>
                  </a:lnTo>
                  <a:cubicBezTo>
                    <a:pt x="290" y="891"/>
                    <a:pt x="281" y="903"/>
                    <a:pt x="262" y="929"/>
                  </a:cubicBezTo>
                  <a:cubicBezTo>
                    <a:pt x="262" y="929"/>
                    <a:pt x="333" y="917"/>
                    <a:pt x="357" y="917"/>
                  </a:cubicBezTo>
                  <a:cubicBezTo>
                    <a:pt x="329" y="945"/>
                    <a:pt x="324" y="953"/>
                    <a:pt x="329" y="953"/>
                  </a:cubicBezTo>
                  <a:cubicBezTo>
                    <a:pt x="336" y="953"/>
                    <a:pt x="360" y="938"/>
                    <a:pt x="373" y="938"/>
                  </a:cubicBezTo>
                  <a:cubicBezTo>
                    <a:pt x="380" y="938"/>
                    <a:pt x="384" y="942"/>
                    <a:pt x="381" y="953"/>
                  </a:cubicBezTo>
                  <a:cubicBezTo>
                    <a:pt x="369" y="964"/>
                    <a:pt x="322" y="976"/>
                    <a:pt x="310" y="976"/>
                  </a:cubicBezTo>
                  <a:cubicBezTo>
                    <a:pt x="317" y="999"/>
                    <a:pt x="335" y="1013"/>
                    <a:pt x="356" y="1013"/>
                  </a:cubicBezTo>
                  <a:cubicBezTo>
                    <a:pt x="361" y="1013"/>
                    <a:pt x="367" y="1012"/>
                    <a:pt x="372" y="1010"/>
                  </a:cubicBezTo>
                  <a:lnTo>
                    <a:pt x="372" y="1010"/>
                  </a:lnTo>
                  <a:cubicBezTo>
                    <a:pt x="348" y="1019"/>
                    <a:pt x="313" y="1027"/>
                    <a:pt x="322" y="1036"/>
                  </a:cubicBezTo>
                  <a:cubicBezTo>
                    <a:pt x="326" y="1045"/>
                    <a:pt x="332" y="1047"/>
                    <a:pt x="340" y="1047"/>
                  </a:cubicBezTo>
                  <a:cubicBezTo>
                    <a:pt x="348" y="1047"/>
                    <a:pt x="358" y="1044"/>
                    <a:pt x="371" y="1044"/>
                  </a:cubicBezTo>
                  <a:cubicBezTo>
                    <a:pt x="377" y="1044"/>
                    <a:pt x="385" y="1045"/>
                    <a:pt x="393" y="1048"/>
                  </a:cubicBezTo>
                  <a:cubicBezTo>
                    <a:pt x="372" y="1058"/>
                    <a:pt x="378" y="1086"/>
                    <a:pt x="343" y="1086"/>
                  </a:cubicBezTo>
                  <a:cubicBezTo>
                    <a:pt x="337" y="1086"/>
                    <a:pt x="330" y="1085"/>
                    <a:pt x="322" y="1084"/>
                  </a:cubicBezTo>
                  <a:lnTo>
                    <a:pt x="322" y="1084"/>
                  </a:lnTo>
                  <a:cubicBezTo>
                    <a:pt x="333" y="1107"/>
                    <a:pt x="345" y="1131"/>
                    <a:pt x="357" y="1155"/>
                  </a:cubicBezTo>
                  <a:lnTo>
                    <a:pt x="333" y="1167"/>
                  </a:lnTo>
                  <a:lnTo>
                    <a:pt x="357" y="1167"/>
                  </a:lnTo>
                  <a:cubicBezTo>
                    <a:pt x="357" y="1191"/>
                    <a:pt x="357" y="1215"/>
                    <a:pt x="369" y="1238"/>
                  </a:cubicBezTo>
                  <a:cubicBezTo>
                    <a:pt x="393" y="1226"/>
                    <a:pt x="417" y="1215"/>
                    <a:pt x="453" y="1215"/>
                  </a:cubicBezTo>
                  <a:cubicBezTo>
                    <a:pt x="446" y="1228"/>
                    <a:pt x="439" y="1238"/>
                    <a:pt x="430" y="1243"/>
                  </a:cubicBezTo>
                  <a:lnTo>
                    <a:pt x="430" y="1243"/>
                  </a:lnTo>
                  <a:cubicBezTo>
                    <a:pt x="432" y="1243"/>
                    <a:pt x="434" y="1243"/>
                    <a:pt x="435" y="1243"/>
                  </a:cubicBezTo>
                  <a:cubicBezTo>
                    <a:pt x="448" y="1243"/>
                    <a:pt x="453" y="1251"/>
                    <a:pt x="453" y="1274"/>
                  </a:cubicBezTo>
                  <a:cubicBezTo>
                    <a:pt x="441" y="1274"/>
                    <a:pt x="381" y="1286"/>
                    <a:pt x="357" y="1298"/>
                  </a:cubicBezTo>
                  <a:cubicBezTo>
                    <a:pt x="368" y="1294"/>
                    <a:pt x="376" y="1293"/>
                    <a:pt x="383" y="1293"/>
                  </a:cubicBezTo>
                  <a:cubicBezTo>
                    <a:pt x="414" y="1293"/>
                    <a:pt x="417" y="1320"/>
                    <a:pt x="442" y="1320"/>
                  </a:cubicBezTo>
                  <a:cubicBezTo>
                    <a:pt x="451" y="1320"/>
                    <a:pt x="462" y="1317"/>
                    <a:pt x="476" y="1310"/>
                  </a:cubicBezTo>
                  <a:lnTo>
                    <a:pt x="476" y="1310"/>
                  </a:lnTo>
                  <a:cubicBezTo>
                    <a:pt x="468" y="1318"/>
                    <a:pt x="465" y="1327"/>
                    <a:pt x="461" y="1327"/>
                  </a:cubicBezTo>
                  <a:cubicBezTo>
                    <a:pt x="458" y="1327"/>
                    <a:pt x="456" y="1325"/>
                    <a:pt x="453" y="1322"/>
                  </a:cubicBezTo>
                  <a:lnTo>
                    <a:pt x="453" y="1322"/>
                  </a:lnTo>
                  <a:cubicBezTo>
                    <a:pt x="446" y="1328"/>
                    <a:pt x="448" y="1330"/>
                    <a:pt x="456" y="1330"/>
                  </a:cubicBezTo>
                  <a:cubicBezTo>
                    <a:pt x="467" y="1330"/>
                    <a:pt x="490" y="1325"/>
                    <a:pt x="507" y="1325"/>
                  </a:cubicBezTo>
                  <a:cubicBezTo>
                    <a:pt x="517" y="1325"/>
                    <a:pt x="524" y="1327"/>
                    <a:pt x="524" y="1334"/>
                  </a:cubicBezTo>
                  <a:cubicBezTo>
                    <a:pt x="512" y="1369"/>
                    <a:pt x="500" y="1381"/>
                    <a:pt x="572" y="1381"/>
                  </a:cubicBezTo>
                  <a:cubicBezTo>
                    <a:pt x="548" y="1393"/>
                    <a:pt x="548" y="1393"/>
                    <a:pt x="583" y="1393"/>
                  </a:cubicBezTo>
                  <a:cubicBezTo>
                    <a:pt x="500" y="1453"/>
                    <a:pt x="536" y="1405"/>
                    <a:pt x="453" y="1500"/>
                  </a:cubicBezTo>
                  <a:cubicBezTo>
                    <a:pt x="500" y="1465"/>
                    <a:pt x="524" y="1453"/>
                    <a:pt x="572" y="1453"/>
                  </a:cubicBezTo>
                  <a:cubicBezTo>
                    <a:pt x="533" y="1472"/>
                    <a:pt x="494" y="1492"/>
                    <a:pt x="533" y="1492"/>
                  </a:cubicBezTo>
                  <a:cubicBezTo>
                    <a:pt x="541" y="1492"/>
                    <a:pt x="554" y="1491"/>
                    <a:pt x="572" y="1488"/>
                  </a:cubicBezTo>
                  <a:cubicBezTo>
                    <a:pt x="572" y="1500"/>
                    <a:pt x="583" y="1572"/>
                    <a:pt x="583" y="1572"/>
                  </a:cubicBezTo>
                  <a:cubicBezTo>
                    <a:pt x="607" y="1566"/>
                    <a:pt x="622" y="1563"/>
                    <a:pt x="627" y="1563"/>
                  </a:cubicBezTo>
                  <a:cubicBezTo>
                    <a:pt x="631" y="1563"/>
                    <a:pt x="625" y="1566"/>
                    <a:pt x="607" y="1572"/>
                  </a:cubicBezTo>
                  <a:cubicBezTo>
                    <a:pt x="625" y="1566"/>
                    <a:pt x="637" y="1563"/>
                    <a:pt x="647" y="1563"/>
                  </a:cubicBezTo>
                  <a:cubicBezTo>
                    <a:pt x="658" y="1563"/>
                    <a:pt x="667" y="1566"/>
                    <a:pt x="679" y="1572"/>
                  </a:cubicBezTo>
                  <a:cubicBezTo>
                    <a:pt x="631" y="1631"/>
                    <a:pt x="714" y="1584"/>
                    <a:pt x="631" y="1631"/>
                  </a:cubicBezTo>
                  <a:cubicBezTo>
                    <a:pt x="703" y="1643"/>
                    <a:pt x="691" y="1619"/>
                    <a:pt x="703" y="1667"/>
                  </a:cubicBezTo>
                  <a:cubicBezTo>
                    <a:pt x="738" y="1619"/>
                    <a:pt x="834" y="1631"/>
                    <a:pt x="869" y="1619"/>
                  </a:cubicBezTo>
                  <a:lnTo>
                    <a:pt x="869" y="1619"/>
                  </a:lnTo>
                  <a:cubicBezTo>
                    <a:pt x="857" y="1631"/>
                    <a:pt x="798" y="1655"/>
                    <a:pt x="774" y="1655"/>
                  </a:cubicBezTo>
                  <a:cubicBezTo>
                    <a:pt x="794" y="1640"/>
                    <a:pt x="801" y="1633"/>
                    <a:pt x="797" y="1633"/>
                  </a:cubicBezTo>
                  <a:lnTo>
                    <a:pt x="797" y="1633"/>
                  </a:lnTo>
                  <a:cubicBezTo>
                    <a:pt x="791" y="1633"/>
                    <a:pt x="763" y="1646"/>
                    <a:pt x="714" y="1667"/>
                  </a:cubicBezTo>
                  <a:cubicBezTo>
                    <a:pt x="738" y="1667"/>
                    <a:pt x="714" y="1679"/>
                    <a:pt x="691" y="1703"/>
                  </a:cubicBezTo>
                  <a:cubicBezTo>
                    <a:pt x="699" y="1703"/>
                    <a:pt x="703" y="1701"/>
                    <a:pt x="704" y="1701"/>
                  </a:cubicBezTo>
                  <a:lnTo>
                    <a:pt x="704" y="1701"/>
                  </a:lnTo>
                  <a:cubicBezTo>
                    <a:pt x="707" y="1701"/>
                    <a:pt x="699" y="1707"/>
                    <a:pt x="691" y="1738"/>
                  </a:cubicBezTo>
                  <a:cubicBezTo>
                    <a:pt x="720" y="1732"/>
                    <a:pt x="747" y="1729"/>
                    <a:pt x="774" y="1729"/>
                  </a:cubicBezTo>
                  <a:cubicBezTo>
                    <a:pt x="801" y="1729"/>
                    <a:pt x="828" y="1732"/>
                    <a:pt x="857" y="1738"/>
                  </a:cubicBezTo>
                  <a:cubicBezTo>
                    <a:pt x="780" y="1756"/>
                    <a:pt x="765" y="1759"/>
                    <a:pt x="758" y="1759"/>
                  </a:cubicBezTo>
                  <a:cubicBezTo>
                    <a:pt x="754" y="1759"/>
                    <a:pt x="752" y="1758"/>
                    <a:pt x="745" y="1758"/>
                  </a:cubicBezTo>
                  <a:cubicBezTo>
                    <a:pt x="738" y="1758"/>
                    <a:pt x="726" y="1759"/>
                    <a:pt x="703" y="1762"/>
                  </a:cubicBezTo>
                  <a:cubicBezTo>
                    <a:pt x="714" y="1762"/>
                    <a:pt x="738" y="1762"/>
                    <a:pt x="750" y="1774"/>
                  </a:cubicBezTo>
                  <a:cubicBezTo>
                    <a:pt x="738" y="1774"/>
                    <a:pt x="726" y="1786"/>
                    <a:pt x="714" y="1798"/>
                  </a:cubicBezTo>
                  <a:cubicBezTo>
                    <a:pt x="732" y="1792"/>
                    <a:pt x="747" y="1789"/>
                    <a:pt x="761" y="1789"/>
                  </a:cubicBezTo>
                  <a:cubicBezTo>
                    <a:pt x="774" y="1789"/>
                    <a:pt x="786" y="1792"/>
                    <a:pt x="798" y="1798"/>
                  </a:cubicBezTo>
                  <a:cubicBezTo>
                    <a:pt x="777" y="1808"/>
                    <a:pt x="783" y="1900"/>
                    <a:pt x="840" y="1900"/>
                  </a:cubicBezTo>
                  <a:cubicBezTo>
                    <a:pt x="849" y="1900"/>
                    <a:pt x="858" y="1898"/>
                    <a:pt x="869" y="1893"/>
                  </a:cubicBezTo>
                  <a:lnTo>
                    <a:pt x="869" y="1893"/>
                  </a:lnTo>
                  <a:cubicBezTo>
                    <a:pt x="845" y="1905"/>
                    <a:pt x="822" y="1917"/>
                    <a:pt x="798" y="1929"/>
                  </a:cubicBezTo>
                  <a:cubicBezTo>
                    <a:pt x="857" y="1905"/>
                    <a:pt x="929" y="1893"/>
                    <a:pt x="1000" y="1881"/>
                  </a:cubicBezTo>
                  <a:lnTo>
                    <a:pt x="1000" y="1881"/>
                  </a:lnTo>
                  <a:cubicBezTo>
                    <a:pt x="941" y="1905"/>
                    <a:pt x="869" y="1941"/>
                    <a:pt x="810" y="1953"/>
                  </a:cubicBezTo>
                  <a:cubicBezTo>
                    <a:pt x="803" y="1966"/>
                    <a:pt x="807" y="1971"/>
                    <a:pt x="816" y="1971"/>
                  </a:cubicBezTo>
                  <a:cubicBezTo>
                    <a:pt x="834" y="1971"/>
                    <a:pt x="873" y="1952"/>
                    <a:pt x="887" y="1944"/>
                  </a:cubicBezTo>
                  <a:lnTo>
                    <a:pt x="887" y="1944"/>
                  </a:lnTo>
                  <a:cubicBezTo>
                    <a:pt x="865" y="1956"/>
                    <a:pt x="844" y="1978"/>
                    <a:pt x="822" y="2000"/>
                  </a:cubicBezTo>
                  <a:cubicBezTo>
                    <a:pt x="857" y="1977"/>
                    <a:pt x="881" y="1977"/>
                    <a:pt x="917" y="1965"/>
                  </a:cubicBezTo>
                  <a:lnTo>
                    <a:pt x="917" y="1965"/>
                  </a:lnTo>
                  <a:cubicBezTo>
                    <a:pt x="893" y="1977"/>
                    <a:pt x="857" y="1988"/>
                    <a:pt x="834" y="2000"/>
                  </a:cubicBezTo>
                  <a:cubicBezTo>
                    <a:pt x="782" y="2021"/>
                    <a:pt x="873" y="2050"/>
                    <a:pt x="929" y="2050"/>
                  </a:cubicBezTo>
                  <a:cubicBezTo>
                    <a:pt x="938" y="2050"/>
                    <a:pt x="946" y="2050"/>
                    <a:pt x="953" y="2048"/>
                  </a:cubicBezTo>
                  <a:lnTo>
                    <a:pt x="953" y="2048"/>
                  </a:lnTo>
                  <a:cubicBezTo>
                    <a:pt x="929" y="2060"/>
                    <a:pt x="905" y="2072"/>
                    <a:pt x="881" y="2096"/>
                  </a:cubicBezTo>
                  <a:cubicBezTo>
                    <a:pt x="964" y="2060"/>
                    <a:pt x="1036" y="2048"/>
                    <a:pt x="1119" y="2036"/>
                  </a:cubicBezTo>
                  <a:lnTo>
                    <a:pt x="1119" y="2036"/>
                  </a:lnTo>
                  <a:cubicBezTo>
                    <a:pt x="1084" y="2048"/>
                    <a:pt x="1095" y="2060"/>
                    <a:pt x="1131" y="2060"/>
                  </a:cubicBezTo>
                  <a:cubicBezTo>
                    <a:pt x="1028" y="2088"/>
                    <a:pt x="931" y="2094"/>
                    <a:pt x="872" y="2137"/>
                  </a:cubicBezTo>
                  <a:lnTo>
                    <a:pt x="872" y="2137"/>
                  </a:lnTo>
                  <a:cubicBezTo>
                    <a:pt x="895" y="2127"/>
                    <a:pt x="918" y="2123"/>
                    <a:pt x="941" y="2123"/>
                  </a:cubicBezTo>
                  <a:cubicBezTo>
                    <a:pt x="961" y="2123"/>
                    <a:pt x="980" y="2126"/>
                    <a:pt x="1000" y="2131"/>
                  </a:cubicBezTo>
                  <a:cubicBezTo>
                    <a:pt x="964" y="2155"/>
                    <a:pt x="929" y="2167"/>
                    <a:pt x="905" y="2179"/>
                  </a:cubicBezTo>
                  <a:cubicBezTo>
                    <a:pt x="938" y="2190"/>
                    <a:pt x="940" y="2191"/>
                    <a:pt x="912" y="2191"/>
                  </a:cubicBezTo>
                  <a:lnTo>
                    <a:pt x="912" y="2191"/>
                  </a:lnTo>
                  <a:cubicBezTo>
                    <a:pt x="910" y="2190"/>
                    <a:pt x="908" y="2189"/>
                    <a:pt x="907" y="2189"/>
                  </a:cubicBezTo>
                  <a:cubicBezTo>
                    <a:pt x="906" y="2189"/>
                    <a:pt x="905" y="2190"/>
                    <a:pt x="905" y="2191"/>
                  </a:cubicBezTo>
                  <a:cubicBezTo>
                    <a:pt x="907" y="2191"/>
                    <a:pt x="910" y="2191"/>
                    <a:pt x="912" y="2191"/>
                  </a:cubicBezTo>
                  <a:lnTo>
                    <a:pt x="912" y="2191"/>
                  </a:lnTo>
                  <a:cubicBezTo>
                    <a:pt x="924" y="2198"/>
                    <a:pt x="945" y="2221"/>
                    <a:pt x="930" y="2240"/>
                  </a:cubicBezTo>
                  <a:lnTo>
                    <a:pt x="930" y="2240"/>
                  </a:lnTo>
                  <a:cubicBezTo>
                    <a:pt x="990" y="2196"/>
                    <a:pt x="1078" y="2153"/>
                    <a:pt x="1155" y="2131"/>
                  </a:cubicBezTo>
                  <a:lnTo>
                    <a:pt x="1155" y="2131"/>
                  </a:lnTo>
                  <a:cubicBezTo>
                    <a:pt x="1095" y="2215"/>
                    <a:pt x="1060" y="2179"/>
                    <a:pt x="964" y="2250"/>
                  </a:cubicBezTo>
                  <a:cubicBezTo>
                    <a:pt x="984" y="2245"/>
                    <a:pt x="996" y="2243"/>
                    <a:pt x="1000" y="2243"/>
                  </a:cubicBezTo>
                  <a:cubicBezTo>
                    <a:pt x="1006" y="2243"/>
                    <a:pt x="997" y="2248"/>
                    <a:pt x="976" y="2262"/>
                  </a:cubicBezTo>
                  <a:cubicBezTo>
                    <a:pt x="986" y="2262"/>
                    <a:pt x="1056" y="2247"/>
                    <a:pt x="1109" y="2247"/>
                  </a:cubicBezTo>
                  <a:cubicBezTo>
                    <a:pt x="1122" y="2247"/>
                    <a:pt x="1134" y="2248"/>
                    <a:pt x="1143" y="2250"/>
                  </a:cubicBezTo>
                  <a:cubicBezTo>
                    <a:pt x="1072" y="2274"/>
                    <a:pt x="1084" y="2358"/>
                    <a:pt x="1048" y="2393"/>
                  </a:cubicBezTo>
                  <a:cubicBezTo>
                    <a:pt x="1085" y="2375"/>
                    <a:pt x="1129" y="2334"/>
                    <a:pt x="1192" y="2334"/>
                  </a:cubicBezTo>
                  <a:cubicBezTo>
                    <a:pt x="1210" y="2334"/>
                    <a:pt x="1229" y="2338"/>
                    <a:pt x="1250" y="2346"/>
                  </a:cubicBezTo>
                  <a:cubicBezTo>
                    <a:pt x="1238" y="2358"/>
                    <a:pt x="1238" y="2358"/>
                    <a:pt x="1226" y="2369"/>
                  </a:cubicBezTo>
                  <a:cubicBezTo>
                    <a:pt x="1250" y="2369"/>
                    <a:pt x="1286" y="2381"/>
                    <a:pt x="1310" y="2393"/>
                  </a:cubicBezTo>
                  <a:cubicBezTo>
                    <a:pt x="1234" y="2460"/>
                    <a:pt x="1205" y="2482"/>
                    <a:pt x="1197" y="2482"/>
                  </a:cubicBezTo>
                  <a:cubicBezTo>
                    <a:pt x="1184" y="2482"/>
                    <a:pt x="1229" y="2420"/>
                    <a:pt x="1215" y="2405"/>
                  </a:cubicBezTo>
                  <a:lnTo>
                    <a:pt x="1215" y="2405"/>
                  </a:lnTo>
                  <a:cubicBezTo>
                    <a:pt x="1215" y="2417"/>
                    <a:pt x="1212" y="2423"/>
                    <a:pt x="1207" y="2423"/>
                  </a:cubicBezTo>
                  <a:cubicBezTo>
                    <a:pt x="1203" y="2423"/>
                    <a:pt x="1197" y="2417"/>
                    <a:pt x="1191" y="2405"/>
                  </a:cubicBezTo>
                  <a:cubicBezTo>
                    <a:pt x="1179" y="2441"/>
                    <a:pt x="1179" y="2477"/>
                    <a:pt x="1191" y="2500"/>
                  </a:cubicBezTo>
                  <a:cubicBezTo>
                    <a:pt x="1191" y="2500"/>
                    <a:pt x="1270" y="2470"/>
                    <a:pt x="1310" y="2470"/>
                  </a:cubicBezTo>
                  <a:cubicBezTo>
                    <a:pt x="1327" y="2470"/>
                    <a:pt x="1337" y="2475"/>
                    <a:pt x="1334" y="2488"/>
                  </a:cubicBezTo>
                  <a:cubicBezTo>
                    <a:pt x="1332" y="2487"/>
                    <a:pt x="1331" y="2487"/>
                    <a:pt x="1329" y="2487"/>
                  </a:cubicBezTo>
                  <a:cubicBezTo>
                    <a:pt x="1320" y="2487"/>
                    <a:pt x="1305" y="2500"/>
                    <a:pt x="1296" y="2509"/>
                  </a:cubicBezTo>
                  <a:lnTo>
                    <a:pt x="1296" y="2509"/>
                  </a:lnTo>
                  <a:cubicBezTo>
                    <a:pt x="1326" y="2503"/>
                    <a:pt x="1410" y="2509"/>
                    <a:pt x="1441" y="2488"/>
                  </a:cubicBezTo>
                  <a:lnTo>
                    <a:pt x="1369" y="2488"/>
                  </a:lnTo>
                  <a:cubicBezTo>
                    <a:pt x="1393" y="2477"/>
                    <a:pt x="1405" y="2453"/>
                    <a:pt x="1429" y="2429"/>
                  </a:cubicBezTo>
                  <a:lnTo>
                    <a:pt x="1429" y="2429"/>
                  </a:lnTo>
                  <a:cubicBezTo>
                    <a:pt x="1393" y="2441"/>
                    <a:pt x="1345" y="2441"/>
                    <a:pt x="1310" y="2441"/>
                  </a:cubicBezTo>
                  <a:cubicBezTo>
                    <a:pt x="1335" y="2432"/>
                    <a:pt x="1342" y="2424"/>
                    <a:pt x="1332" y="2424"/>
                  </a:cubicBezTo>
                  <a:cubicBezTo>
                    <a:pt x="1328" y="2424"/>
                    <a:pt x="1320" y="2425"/>
                    <a:pt x="1310" y="2429"/>
                  </a:cubicBezTo>
                  <a:cubicBezTo>
                    <a:pt x="1417" y="2369"/>
                    <a:pt x="1286" y="2096"/>
                    <a:pt x="1191" y="2096"/>
                  </a:cubicBezTo>
                  <a:cubicBezTo>
                    <a:pt x="1203" y="2096"/>
                    <a:pt x="1143" y="1965"/>
                    <a:pt x="1155" y="1941"/>
                  </a:cubicBezTo>
                  <a:lnTo>
                    <a:pt x="1155" y="1941"/>
                  </a:lnTo>
                  <a:cubicBezTo>
                    <a:pt x="1141" y="1954"/>
                    <a:pt x="1136" y="1959"/>
                    <a:pt x="1134" y="1959"/>
                  </a:cubicBezTo>
                  <a:cubicBezTo>
                    <a:pt x="1131" y="1959"/>
                    <a:pt x="1155" y="1929"/>
                    <a:pt x="1155" y="1929"/>
                  </a:cubicBezTo>
                  <a:lnTo>
                    <a:pt x="1155" y="1929"/>
                  </a:lnTo>
                  <a:cubicBezTo>
                    <a:pt x="1143" y="1929"/>
                    <a:pt x="1119" y="1941"/>
                    <a:pt x="1095" y="1953"/>
                  </a:cubicBezTo>
                  <a:cubicBezTo>
                    <a:pt x="1107" y="1929"/>
                    <a:pt x="1107" y="1917"/>
                    <a:pt x="1119" y="1905"/>
                  </a:cubicBezTo>
                  <a:lnTo>
                    <a:pt x="1024" y="1905"/>
                  </a:lnTo>
                  <a:cubicBezTo>
                    <a:pt x="1023" y="1906"/>
                    <a:pt x="1022" y="1907"/>
                    <a:pt x="1022" y="1907"/>
                  </a:cubicBezTo>
                  <a:cubicBezTo>
                    <a:pt x="1021" y="1907"/>
                    <a:pt x="1046" y="1877"/>
                    <a:pt x="1062" y="1869"/>
                  </a:cubicBezTo>
                  <a:lnTo>
                    <a:pt x="1012" y="1869"/>
                  </a:lnTo>
                  <a:cubicBezTo>
                    <a:pt x="1044" y="1838"/>
                    <a:pt x="1070" y="1827"/>
                    <a:pt x="1053" y="1827"/>
                  </a:cubicBezTo>
                  <a:cubicBezTo>
                    <a:pt x="1044" y="1827"/>
                    <a:pt x="1024" y="1830"/>
                    <a:pt x="988" y="1834"/>
                  </a:cubicBezTo>
                  <a:cubicBezTo>
                    <a:pt x="999" y="1812"/>
                    <a:pt x="990" y="1674"/>
                    <a:pt x="971" y="1674"/>
                  </a:cubicBezTo>
                  <a:cubicBezTo>
                    <a:pt x="970" y="1674"/>
                    <a:pt x="969" y="1674"/>
                    <a:pt x="969" y="1675"/>
                  </a:cubicBezTo>
                  <a:lnTo>
                    <a:pt x="969" y="1675"/>
                  </a:lnTo>
                  <a:cubicBezTo>
                    <a:pt x="990" y="1651"/>
                    <a:pt x="1015" y="1606"/>
                    <a:pt x="978" y="1606"/>
                  </a:cubicBezTo>
                  <a:cubicBezTo>
                    <a:pt x="974" y="1606"/>
                    <a:pt x="970" y="1606"/>
                    <a:pt x="964" y="1607"/>
                  </a:cubicBezTo>
                  <a:cubicBezTo>
                    <a:pt x="988" y="1584"/>
                    <a:pt x="988" y="1584"/>
                    <a:pt x="1024" y="1584"/>
                  </a:cubicBezTo>
                  <a:cubicBezTo>
                    <a:pt x="1022" y="1581"/>
                    <a:pt x="1014" y="1580"/>
                    <a:pt x="1004" y="1580"/>
                  </a:cubicBezTo>
                  <a:cubicBezTo>
                    <a:pt x="964" y="1580"/>
                    <a:pt x="879" y="1596"/>
                    <a:pt x="869" y="1596"/>
                  </a:cubicBezTo>
                  <a:cubicBezTo>
                    <a:pt x="975" y="1513"/>
                    <a:pt x="777" y="1536"/>
                    <a:pt x="832" y="1432"/>
                  </a:cubicBezTo>
                  <a:lnTo>
                    <a:pt x="832" y="1432"/>
                  </a:lnTo>
                  <a:cubicBezTo>
                    <a:pt x="820" y="1453"/>
                    <a:pt x="797" y="1453"/>
                    <a:pt x="786" y="1453"/>
                  </a:cubicBezTo>
                  <a:cubicBezTo>
                    <a:pt x="796" y="1423"/>
                    <a:pt x="799" y="1414"/>
                    <a:pt x="800" y="1412"/>
                  </a:cubicBezTo>
                  <a:lnTo>
                    <a:pt x="800" y="1412"/>
                  </a:lnTo>
                  <a:cubicBezTo>
                    <a:pt x="826" y="1395"/>
                    <a:pt x="840" y="1334"/>
                    <a:pt x="881" y="1334"/>
                  </a:cubicBezTo>
                  <a:cubicBezTo>
                    <a:pt x="875" y="1328"/>
                    <a:pt x="866" y="1325"/>
                    <a:pt x="856" y="1325"/>
                  </a:cubicBezTo>
                  <a:cubicBezTo>
                    <a:pt x="845" y="1325"/>
                    <a:pt x="834" y="1328"/>
                    <a:pt x="822" y="1334"/>
                  </a:cubicBezTo>
                  <a:cubicBezTo>
                    <a:pt x="888" y="1294"/>
                    <a:pt x="880" y="1287"/>
                    <a:pt x="854" y="1287"/>
                  </a:cubicBezTo>
                  <a:cubicBezTo>
                    <a:pt x="842" y="1287"/>
                    <a:pt x="825" y="1289"/>
                    <a:pt x="810" y="1289"/>
                  </a:cubicBezTo>
                  <a:cubicBezTo>
                    <a:pt x="801" y="1289"/>
                    <a:pt x="792" y="1288"/>
                    <a:pt x="786" y="1286"/>
                  </a:cubicBezTo>
                  <a:cubicBezTo>
                    <a:pt x="755" y="1265"/>
                    <a:pt x="813" y="1210"/>
                    <a:pt x="753" y="1210"/>
                  </a:cubicBezTo>
                  <a:cubicBezTo>
                    <a:pt x="744" y="1210"/>
                    <a:pt x="731" y="1211"/>
                    <a:pt x="714" y="1215"/>
                  </a:cubicBezTo>
                  <a:cubicBezTo>
                    <a:pt x="750" y="1203"/>
                    <a:pt x="726" y="1131"/>
                    <a:pt x="726" y="1107"/>
                  </a:cubicBezTo>
                  <a:cubicBezTo>
                    <a:pt x="726" y="1107"/>
                    <a:pt x="655" y="1048"/>
                    <a:pt x="631" y="1048"/>
                  </a:cubicBezTo>
                  <a:cubicBezTo>
                    <a:pt x="655" y="1012"/>
                    <a:pt x="679" y="929"/>
                    <a:pt x="655" y="881"/>
                  </a:cubicBezTo>
                  <a:cubicBezTo>
                    <a:pt x="650" y="872"/>
                    <a:pt x="639" y="868"/>
                    <a:pt x="624" y="868"/>
                  </a:cubicBezTo>
                  <a:cubicBezTo>
                    <a:pt x="599" y="868"/>
                    <a:pt x="565" y="878"/>
                    <a:pt x="536" y="893"/>
                  </a:cubicBezTo>
                  <a:cubicBezTo>
                    <a:pt x="559" y="824"/>
                    <a:pt x="537" y="666"/>
                    <a:pt x="536" y="666"/>
                  </a:cubicBezTo>
                  <a:lnTo>
                    <a:pt x="536" y="666"/>
                  </a:lnTo>
                  <a:cubicBezTo>
                    <a:pt x="536" y="666"/>
                    <a:pt x="536" y="666"/>
                    <a:pt x="536" y="667"/>
                  </a:cubicBezTo>
                  <a:cubicBezTo>
                    <a:pt x="524" y="667"/>
                    <a:pt x="500" y="679"/>
                    <a:pt x="488" y="691"/>
                  </a:cubicBezTo>
                  <a:cubicBezTo>
                    <a:pt x="480" y="673"/>
                    <a:pt x="484" y="662"/>
                    <a:pt x="500" y="662"/>
                  </a:cubicBezTo>
                  <a:cubicBezTo>
                    <a:pt x="507" y="662"/>
                    <a:pt x="514" y="664"/>
                    <a:pt x="524" y="667"/>
                  </a:cubicBezTo>
                  <a:cubicBezTo>
                    <a:pt x="517" y="653"/>
                    <a:pt x="510" y="647"/>
                    <a:pt x="501" y="647"/>
                  </a:cubicBezTo>
                  <a:cubicBezTo>
                    <a:pt x="494" y="647"/>
                    <a:pt x="486" y="650"/>
                    <a:pt x="476" y="655"/>
                  </a:cubicBezTo>
                  <a:cubicBezTo>
                    <a:pt x="500" y="643"/>
                    <a:pt x="512" y="631"/>
                    <a:pt x="536" y="631"/>
                  </a:cubicBezTo>
                  <a:cubicBezTo>
                    <a:pt x="536" y="631"/>
                    <a:pt x="509" y="621"/>
                    <a:pt x="492" y="621"/>
                  </a:cubicBezTo>
                  <a:cubicBezTo>
                    <a:pt x="483" y="621"/>
                    <a:pt x="476" y="623"/>
                    <a:pt x="476" y="631"/>
                  </a:cubicBezTo>
                  <a:lnTo>
                    <a:pt x="476" y="631"/>
                  </a:lnTo>
                  <a:cubicBezTo>
                    <a:pt x="476" y="623"/>
                    <a:pt x="482" y="620"/>
                    <a:pt x="485" y="616"/>
                  </a:cubicBezTo>
                  <a:lnTo>
                    <a:pt x="485" y="616"/>
                  </a:lnTo>
                  <a:cubicBezTo>
                    <a:pt x="486" y="617"/>
                    <a:pt x="487" y="618"/>
                    <a:pt x="488" y="619"/>
                  </a:cubicBezTo>
                  <a:lnTo>
                    <a:pt x="488" y="607"/>
                  </a:lnTo>
                  <a:cubicBezTo>
                    <a:pt x="488" y="611"/>
                    <a:pt x="487" y="614"/>
                    <a:pt x="485" y="616"/>
                  </a:cubicBezTo>
                  <a:lnTo>
                    <a:pt x="485" y="616"/>
                  </a:lnTo>
                  <a:cubicBezTo>
                    <a:pt x="479" y="607"/>
                    <a:pt x="488" y="607"/>
                    <a:pt x="488" y="607"/>
                  </a:cubicBezTo>
                  <a:lnTo>
                    <a:pt x="488" y="607"/>
                  </a:lnTo>
                  <a:lnTo>
                    <a:pt x="488" y="607"/>
                  </a:lnTo>
                  <a:cubicBezTo>
                    <a:pt x="500" y="595"/>
                    <a:pt x="512" y="607"/>
                    <a:pt x="500" y="572"/>
                  </a:cubicBezTo>
                  <a:lnTo>
                    <a:pt x="500" y="572"/>
                  </a:lnTo>
                  <a:cubicBezTo>
                    <a:pt x="488" y="572"/>
                    <a:pt x="429" y="607"/>
                    <a:pt x="417" y="607"/>
                  </a:cubicBezTo>
                  <a:cubicBezTo>
                    <a:pt x="524" y="536"/>
                    <a:pt x="381" y="476"/>
                    <a:pt x="345" y="476"/>
                  </a:cubicBezTo>
                  <a:cubicBezTo>
                    <a:pt x="369" y="464"/>
                    <a:pt x="405" y="441"/>
                    <a:pt x="417" y="405"/>
                  </a:cubicBezTo>
                  <a:cubicBezTo>
                    <a:pt x="393" y="405"/>
                    <a:pt x="357" y="405"/>
                    <a:pt x="333" y="417"/>
                  </a:cubicBezTo>
                  <a:cubicBezTo>
                    <a:pt x="345" y="357"/>
                    <a:pt x="429" y="298"/>
                    <a:pt x="310" y="298"/>
                  </a:cubicBezTo>
                  <a:cubicBezTo>
                    <a:pt x="322" y="286"/>
                    <a:pt x="333" y="274"/>
                    <a:pt x="357" y="250"/>
                  </a:cubicBezTo>
                  <a:cubicBezTo>
                    <a:pt x="310" y="238"/>
                    <a:pt x="179" y="155"/>
                    <a:pt x="262" y="36"/>
                  </a:cubicBezTo>
                  <a:cubicBezTo>
                    <a:pt x="238" y="36"/>
                    <a:pt x="214" y="48"/>
                    <a:pt x="191" y="60"/>
                  </a:cubicBezTo>
                  <a:cubicBezTo>
                    <a:pt x="202" y="48"/>
                    <a:pt x="202" y="36"/>
                    <a:pt x="214" y="12"/>
                  </a:cubicBezTo>
                  <a:cubicBezTo>
                    <a:pt x="202" y="12"/>
                    <a:pt x="179" y="12"/>
                    <a:pt x="155" y="0"/>
                  </a:cubicBezTo>
                  <a:close/>
                  <a:moveTo>
                    <a:pt x="1296" y="2509"/>
                  </a:moveTo>
                  <a:lnTo>
                    <a:pt x="1296" y="2509"/>
                  </a:lnTo>
                  <a:cubicBezTo>
                    <a:pt x="1291" y="2509"/>
                    <a:pt x="1288" y="2511"/>
                    <a:pt x="1286" y="2512"/>
                  </a:cubicBezTo>
                  <a:cubicBezTo>
                    <a:pt x="1286" y="2514"/>
                    <a:pt x="1286" y="2514"/>
                    <a:pt x="1287" y="2514"/>
                  </a:cubicBezTo>
                  <a:cubicBezTo>
                    <a:pt x="1289" y="2514"/>
                    <a:pt x="1292" y="2512"/>
                    <a:pt x="1296" y="2509"/>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2769;p38">
              <a:extLst>
                <a:ext uri="{FF2B5EF4-FFF2-40B4-BE49-F238E27FC236}">
                  <a16:creationId xmlns:a16="http://schemas.microsoft.com/office/drawing/2014/main" id="{16D9C901-4785-0412-F01E-641FEE803E25}"/>
                </a:ext>
              </a:extLst>
            </p:cNvPr>
            <p:cNvSpPr/>
            <p:nvPr/>
          </p:nvSpPr>
          <p:spPr>
            <a:xfrm>
              <a:off x="6229050" y="2326900"/>
              <a:ext cx="1200" cy="25"/>
            </a:xfrm>
            <a:custGeom>
              <a:avLst/>
              <a:gdLst/>
              <a:ahLst/>
              <a:cxnLst/>
              <a:rect l="l" t="t" r="r" b="b"/>
              <a:pathLst>
                <a:path w="48" h="1" extrusionOk="0">
                  <a:moveTo>
                    <a:pt x="48" y="1"/>
                  </a:moveTo>
                  <a:cubicBezTo>
                    <a:pt x="0" y="1"/>
                    <a:pt x="48" y="1"/>
                    <a:pt x="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2770;p38">
              <a:extLst>
                <a:ext uri="{FF2B5EF4-FFF2-40B4-BE49-F238E27FC236}">
                  <a16:creationId xmlns:a16="http://schemas.microsoft.com/office/drawing/2014/main" id="{A29C7429-30EC-7F3C-818F-3C69F0A63821}"/>
                </a:ext>
              </a:extLst>
            </p:cNvPr>
            <p:cNvSpPr/>
            <p:nvPr/>
          </p:nvSpPr>
          <p:spPr>
            <a:xfrm>
              <a:off x="6226175" y="2331275"/>
              <a:ext cx="575" cy="425"/>
            </a:xfrm>
            <a:custGeom>
              <a:avLst/>
              <a:gdLst/>
              <a:ahLst/>
              <a:cxnLst/>
              <a:rect l="l" t="t" r="r" b="b"/>
              <a:pathLst>
                <a:path w="23" h="17" extrusionOk="0">
                  <a:moveTo>
                    <a:pt x="21" y="0"/>
                  </a:moveTo>
                  <a:cubicBezTo>
                    <a:pt x="19" y="0"/>
                    <a:pt x="0" y="16"/>
                    <a:pt x="8" y="16"/>
                  </a:cubicBezTo>
                  <a:cubicBezTo>
                    <a:pt x="20" y="4"/>
                    <a:pt x="22" y="0"/>
                    <a:pt x="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2771;p38">
              <a:extLst>
                <a:ext uri="{FF2B5EF4-FFF2-40B4-BE49-F238E27FC236}">
                  <a16:creationId xmlns:a16="http://schemas.microsoft.com/office/drawing/2014/main" id="{637F82D7-F891-6976-7536-EBFD085501F5}"/>
                </a:ext>
              </a:extLst>
            </p:cNvPr>
            <p:cNvSpPr/>
            <p:nvPr/>
          </p:nvSpPr>
          <p:spPr>
            <a:xfrm>
              <a:off x="6227050" y="2328400"/>
              <a:ext cx="1550" cy="350"/>
            </a:xfrm>
            <a:custGeom>
              <a:avLst/>
              <a:gdLst/>
              <a:ahLst/>
              <a:cxnLst/>
              <a:rect l="l" t="t" r="r" b="b"/>
              <a:pathLst>
                <a:path w="62" h="14" extrusionOk="0">
                  <a:moveTo>
                    <a:pt x="21" y="0"/>
                  </a:moveTo>
                  <a:lnTo>
                    <a:pt x="21" y="0"/>
                  </a:lnTo>
                  <a:cubicBezTo>
                    <a:pt x="0" y="10"/>
                    <a:pt x="10" y="14"/>
                    <a:pt x="23" y="14"/>
                  </a:cubicBezTo>
                  <a:cubicBezTo>
                    <a:pt x="40" y="14"/>
                    <a:pt x="62" y="7"/>
                    <a:pt x="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2772;p38">
              <a:extLst>
                <a:ext uri="{FF2B5EF4-FFF2-40B4-BE49-F238E27FC236}">
                  <a16:creationId xmlns:a16="http://schemas.microsoft.com/office/drawing/2014/main" id="{BBB6F1E3-E1AC-FDB1-4821-6D5A61B7575A}"/>
                </a:ext>
              </a:extLst>
            </p:cNvPr>
            <p:cNvSpPr/>
            <p:nvPr/>
          </p:nvSpPr>
          <p:spPr>
            <a:xfrm>
              <a:off x="6227550" y="2329000"/>
              <a:ext cx="325" cy="0"/>
            </a:xfrm>
            <a:custGeom>
              <a:avLst/>
              <a:gdLst/>
              <a:ahLst/>
              <a:cxnLst/>
              <a:rect l="l" t="t" r="r" b="b"/>
              <a:pathLst>
                <a:path w="13" extrusionOk="0">
                  <a:moveTo>
                    <a:pt x="1" y="0"/>
                  </a:moveTo>
                  <a:cubicBezTo>
                    <a:pt x="1" y="0"/>
                    <a:pt x="1" y="0"/>
                    <a:pt x="1" y="0"/>
                  </a:cubicBezTo>
                  <a:cubicBezTo>
                    <a:pt x="12" y="0"/>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2773;p38">
              <a:extLst>
                <a:ext uri="{FF2B5EF4-FFF2-40B4-BE49-F238E27FC236}">
                  <a16:creationId xmlns:a16="http://schemas.microsoft.com/office/drawing/2014/main" id="{84374E57-4F33-6CD6-DFA4-AEABE0E8A4BC}"/>
                </a:ext>
              </a:extLst>
            </p:cNvPr>
            <p:cNvSpPr/>
            <p:nvPr/>
          </p:nvSpPr>
          <p:spPr>
            <a:xfrm>
              <a:off x="6228075" y="2325300"/>
              <a:ext cx="1250" cy="450"/>
            </a:xfrm>
            <a:custGeom>
              <a:avLst/>
              <a:gdLst/>
              <a:ahLst/>
              <a:cxnLst/>
              <a:rect l="l" t="t" r="r" b="b"/>
              <a:pathLst>
                <a:path w="50" h="18" extrusionOk="0">
                  <a:moveTo>
                    <a:pt x="46" y="0"/>
                  </a:moveTo>
                  <a:cubicBezTo>
                    <a:pt x="36" y="0"/>
                    <a:pt x="1" y="8"/>
                    <a:pt x="14" y="16"/>
                  </a:cubicBezTo>
                  <a:lnTo>
                    <a:pt x="14" y="16"/>
                  </a:lnTo>
                  <a:cubicBezTo>
                    <a:pt x="18" y="13"/>
                    <a:pt x="49" y="5"/>
                    <a:pt x="39" y="5"/>
                  </a:cubicBezTo>
                  <a:cubicBezTo>
                    <a:pt x="50" y="2"/>
                    <a:pt x="50" y="0"/>
                    <a:pt x="46" y="0"/>
                  </a:cubicBezTo>
                  <a:close/>
                  <a:moveTo>
                    <a:pt x="14" y="16"/>
                  </a:moveTo>
                  <a:lnTo>
                    <a:pt x="14" y="16"/>
                  </a:lnTo>
                  <a:cubicBezTo>
                    <a:pt x="13" y="17"/>
                    <a:pt x="13" y="17"/>
                    <a:pt x="15" y="17"/>
                  </a:cubicBezTo>
                  <a:cubicBezTo>
                    <a:pt x="15" y="17"/>
                    <a:pt x="14" y="16"/>
                    <a:pt x="14" y="1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2774;p38">
              <a:extLst>
                <a:ext uri="{FF2B5EF4-FFF2-40B4-BE49-F238E27FC236}">
                  <a16:creationId xmlns:a16="http://schemas.microsoft.com/office/drawing/2014/main" id="{85E051A3-7808-3D5C-C8E3-5866D6B5DFD4}"/>
                </a:ext>
              </a:extLst>
            </p:cNvPr>
            <p:cNvSpPr/>
            <p:nvPr/>
          </p:nvSpPr>
          <p:spPr>
            <a:xfrm>
              <a:off x="6225475" y="2328975"/>
              <a:ext cx="750" cy="625"/>
            </a:xfrm>
            <a:custGeom>
              <a:avLst/>
              <a:gdLst/>
              <a:ahLst/>
              <a:cxnLst/>
              <a:rect l="l" t="t" r="r" b="b"/>
              <a:pathLst>
                <a:path w="30" h="25" extrusionOk="0">
                  <a:moveTo>
                    <a:pt x="30" y="1"/>
                  </a:moveTo>
                  <a:cubicBezTo>
                    <a:pt x="29" y="1"/>
                    <a:pt x="8" y="17"/>
                    <a:pt x="0" y="25"/>
                  </a:cubicBezTo>
                  <a:cubicBezTo>
                    <a:pt x="23" y="7"/>
                    <a:pt x="30" y="1"/>
                    <a:pt x="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2775;p38">
              <a:extLst>
                <a:ext uri="{FF2B5EF4-FFF2-40B4-BE49-F238E27FC236}">
                  <a16:creationId xmlns:a16="http://schemas.microsoft.com/office/drawing/2014/main" id="{0D640E77-1FB7-F968-F6DD-8087139F1EA1}"/>
                </a:ext>
              </a:extLst>
            </p:cNvPr>
            <p:cNvSpPr/>
            <p:nvPr/>
          </p:nvSpPr>
          <p:spPr>
            <a:xfrm>
              <a:off x="6225475" y="2327800"/>
              <a:ext cx="25" cy="925"/>
            </a:xfrm>
            <a:custGeom>
              <a:avLst/>
              <a:gdLst/>
              <a:ahLst/>
              <a:cxnLst/>
              <a:rect l="l" t="t" r="r" b="b"/>
              <a:pathLst>
                <a:path w="1" h="37" extrusionOk="0">
                  <a:moveTo>
                    <a:pt x="0" y="0"/>
                  </a:moveTo>
                  <a:cubicBezTo>
                    <a:pt x="0" y="36"/>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2776;p38">
              <a:extLst>
                <a:ext uri="{FF2B5EF4-FFF2-40B4-BE49-F238E27FC236}">
                  <a16:creationId xmlns:a16="http://schemas.microsoft.com/office/drawing/2014/main" id="{983F8E3F-2CD4-78A6-AE38-32B2B0CFC2F5}"/>
                </a:ext>
              </a:extLst>
            </p:cNvPr>
            <p:cNvSpPr/>
            <p:nvPr/>
          </p:nvSpPr>
          <p:spPr>
            <a:xfrm>
              <a:off x="6223500" y="2324225"/>
              <a:ext cx="200" cy="500"/>
            </a:xfrm>
            <a:custGeom>
              <a:avLst/>
              <a:gdLst/>
              <a:ahLst/>
              <a:cxnLst/>
              <a:rect l="l" t="t" r="r" b="b"/>
              <a:pathLst>
                <a:path w="8" h="20" extrusionOk="0">
                  <a:moveTo>
                    <a:pt x="8" y="1"/>
                  </a:moveTo>
                  <a:cubicBezTo>
                    <a:pt x="1" y="8"/>
                    <a:pt x="2" y="19"/>
                    <a:pt x="4" y="19"/>
                  </a:cubicBezTo>
                  <a:cubicBezTo>
                    <a:pt x="6" y="19"/>
                    <a:pt x="8" y="15"/>
                    <a:pt x="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2777;p38">
              <a:extLst>
                <a:ext uri="{FF2B5EF4-FFF2-40B4-BE49-F238E27FC236}">
                  <a16:creationId xmlns:a16="http://schemas.microsoft.com/office/drawing/2014/main" id="{E89D5E53-306F-53E3-1E5F-07454E83FF7B}"/>
                </a:ext>
              </a:extLst>
            </p:cNvPr>
            <p:cNvSpPr/>
            <p:nvPr/>
          </p:nvSpPr>
          <p:spPr>
            <a:xfrm>
              <a:off x="6222150" y="2326050"/>
              <a:ext cx="575" cy="700"/>
            </a:xfrm>
            <a:custGeom>
              <a:avLst/>
              <a:gdLst/>
              <a:ahLst/>
              <a:cxnLst/>
              <a:rect l="l" t="t" r="r" b="b"/>
              <a:pathLst>
                <a:path w="23" h="28" extrusionOk="0">
                  <a:moveTo>
                    <a:pt x="21" y="1"/>
                  </a:moveTo>
                  <a:cubicBezTo>
                    <a:pt x="20" y="1"/>
                    <a:pt x="15" y="6"/>
                    <a:pt x="2" y="23"/>
                  </a:cubicBezTo>
                  <a:cubicBezTo>
                    <a:pt x="1" y="26"/>
                    <a:pt x="0" y="27"/>
                    <a:pt x="1" y="27"/>
                  </a:cubicBezTo>
                  <a:cubicBezTo>
                    <a:pt x="3" y="27"/>
                    <a:pt x="22" y="1"/>
                    <a:pt x="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2778;p38">
              <a:extLst>
                <a:ext uri="{FF2B5EF4-FFF2-40B4-BE49-F238E27FC236}">
                  <a16:creationId xmlns:a16="http://schemas.microsoft.com/office/drawing/2014/main" id="{A73C035C-AE2A-9A44-ED4A-37907EAA41EF}"/>
                </a:ext>
              </a:extLst>
            </p:cNvPr>
            <p:cNvSpPr/>
            <p:nvPr/>
          </p:nvSpPr>
          <p:spPr>
            <a:xfrm>
              <a:off x="6220550" y="2325650"/>
              <a:ext cx="1075" cy="375"/>
            </a:xfrm>
            <a:custGeom>
              <a:avLst/>
              <a:gdLst/>
              <a:ahLst/>
              <a:cxnLst/>
              <a:rect l="l" t="t" r="r" b="b"/>
              <a:pathLst>
                <a:path w="43" h="15" extrusionOk="0">
                  <a:moveTo>
                    <a:pt x="16" y="0"/>
                  </a:moveTo>
                  <a:cubicBezTo>
                    <a:pt x="7" y="0"/>
                    <a:pt x="1" y="3"/>
                    <a:pt x="7" y="15"/>
                  </a:cubicBezTo>
                  <a:cubicBezTo>
                    <a:pt x="13" y="9"/>
                    <a:pt x="22" y="9"/>
                    <a:pt x="29" y="9"/>
                  </a:cubicBezTo>
                  <a:cubicBezTo>
                    <a:pt x="36" y="9"/>
                    <a:pt x="42" y="9"/>
                    <a:pt x="42" y="3"/>
                  </a:cubicBezTo>
                  <a:cubicBezTo>
                    <a:pt x="36" y="3"/>
                    <a:pt x="25" y="0"/>
                    <a:pt x="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2779;p38">
              <a:extLst>
                <a:ext uri="{FF2B5EF4-FFF2-40B4-BE49-F238E27FC236}">
                  <a16:creationId xmlns:a16="http://schemas.microsoft.com/office/drawing/2014/main" id="{3C9F6E2F-CCC0-B2AC-FB9B-5D06F09EAC5C}"/>
                </a:ext>
              </a:extLst>
            </p:cNvPr>
            <p:cNvSpPr/>
            <p:nvPr/>
          </p:nvSpPr>
          <p:spPr>
            <a:xfrm>
              <a:off x="6220400" y="2319500"/>
              <a:ext cx="1550" cy="575"/>
            </a:xfrm>
            <a:custGeom>
              <a:avLst/>
              <a:gdLst/>
              <a:ahLst/>
              <a:cxnLst/>
              <a:rect l="l" t="t" r="r" b="b"/>
              <a:pathLst>
                <a:path w="62" h="23" extrusionOk="0">
                  <a:moveTo>
                    <a:pt x="59" y="0"/>
                  </a:moveTo>
                  <a:cubicBezTo>
                    <a:pt x="57" y="0"/>
                    <a:pt x="38" y="7"/>
                    <a:pt x="1" y="23"/>
                  </a:cubicBezTo>
                  <a:cubicBezTo>
                    <a:pt x="40" y="10"/>
                    <a:pt x="61" y="0"/>
                    <a:pt x="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2780;p38">
              <a:extLst>
                <a:ext uri="{FF2B5EF4-FFF2-40B4-BE49-F238E27FC236}">
                  <a16:creationId xmlns:a16="http://schemas.microsoft.com/office/drawing/2014/main" id="{9820E3F9-C854-082E-3A3B-1F3040B836ED}"/>
                </a:ext>
              </a:extLst>
            </p:cNvPr>
            <p:cNvSpPr/>
            <p:nvPr/>
          </p:nvSpPr>
          <p:spPr>
            <a:xfrm>
              <a:off x="6215350" y="2317600"/>
              <a:ext cx="300" cy="400"/>
            </a:xfrm>
            <a:custGeom>
              <a:avLst/>
              <a:gdLst/>
              <a:ahLst/>
              <a:cxnLst/>
              <a:rect l="l" t="t" r="r" b="b"/>
              <a:pathLst>
                <a:path w="12" h="16" extrusionOk="0">
                  <a:moveTo>
                    <a:pt x="9" y="1"/>
                  </a:moveTo>
                  <a:cubicBezTo>
                    <a:pt x="9" y="1"/>
                    <a:pt x="6" y="4"/>
                    <a:pt x="0" y="4"/>
                  </a:cubicBezTo>
                  <a:cubicBezTo>
                    <a:pt x="3" y="4"/>
                    <a:pt x="6" y="4"/>
                    <a:pt x="7" y="4"/>
                  </a:cubicBezTo>
                  <a:lnTo>
                    <a:pt x="7" y="4"/>
                  </a:lnTo>
                  <a:cubicBezTo>
                    <a:pt x="9" y="1"/>
                    <a:pt x="9" y="1"/>
                    <a:pt x="9" y="1"/>
                  </a:cubicBezTo>
                  <a:close/>
                  <a:moveTo>
                    <a:pt x="7" y="4"/>
                  </a:moveTo>
                  <a:cubicBezTo>
                    <a:pt x="6" y="6"/>
                    <a:pt x="3" y="10"/>
                    <a:pt x="0" y="15"/>
                  </a:cubicBezTo>
                  <a:cubicBezTo>
                    <a:pt x="9" y="6"/>
                    <a:pt x="12" y="4"/>
                    <a:pt x="7" y="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2781;p38">
              <a:extLst>
                <a:ext uri="{FF2B5EF4-FFF2-40B4-BE49-F238E27FC236}">
                  <a16:creationId xmlns:a16="http://schemas.microsoft.com/office/drawing/2014/main" id="{2AB10784-2FD2-BFDE-CDE6-DCA2A7CD2C27}"/>
                </a:ext>
              </a:extLst>
            </p:cNvPr>
            <p:cNvSpPr/>
            <p:nvPr/>
          </p:nvSpPr>
          <p:spPr>
            <a:xfrm>
              <a:off x="6199575" y="2264400"/>
              <a:ext cx="925" cy="925"/>
            </a:xfrm>
            <a:custGeom>
              <a:avLst/>
              <a:gdLst/>
              <a:ahLst/>
              <a:cxnLst/>
              <a:rect l="l" t="t" r="r" b="b"/>
              <a:pathLst>
                <a:path w="37" h="37" extrusionOk="0">
                  <a:moveTo>
                    <a:pt x="36" y="0"/>
                  </a:moveTo>
                  <a:cubicBezTo>
                    <a:pt x="0" y="36"/>
                    <a:pt x="24" y="12"/>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2782;p38">
              <a:extLst>
                <a:ext uri="{FF2B5EF4-FFF2-40B4-BE49-F238E27FC236}">
                  <a16:creationId xmlns:a16="http://schemas.microsoft.com/office/drawing/2014/main" id="{1B29FDBB-F20C-CDFE-6300-4945237EEA73}"/>
                </a:ext>
              </a:extLst>
            </p:cNvPr>
            <p:cNvSpPr/>
            <p:nvPr/>
          </p:nvSpPr>
          <p:spPr>
            <a:xfrm>
              <a:off x="6198675" y="2264400"/>
              <a:ext cx="1225" cy="625"/>
            </a:xfrm>
            <a:custGeom>
              <a:avLst/>
              <a:gdLst/>
              <a:ahLst/>
              <a:cxnLst/>
              <a:rect l="l" t="t" r="r" b="b"/>
              <a:pathLst>
                <a:path w="49" h="25" extrusionOk="0">
                  <a:moveTo>
                    <a:pt x="48" y="0"/>
                  </a:moveTo>
                  <a:cubicBezTo>
                    <a:pt x="1" y="24"/>
                    <a:pt x="1" y="24"/>
                    <a:pt x="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2783;p38">
              <a:extLst>
                <a:ext uri="{FF2B5EF4-FFF2-40B4-BE49-F238E27FC236}">
                  <a16:creationId xmlns:a16="http://schemas.microsoft.com/office/drawing/2014/main" id="{DBCBFD4B-C15C-BBDE-CC41-90F26DFF8BD5}"/>
                </a:ext>
              </a:extLst>
            </p:cNvPr>
            <p:cNvSpPr/>
            <p:nvPr/>
          </p:nvSpPr>
          <p:spPr>
            <a:xfrm>
              <a:off x="6205525" y="2302500"/>
              <a:ext cx="1225" cy="1500"/>
            </a:xfrm>
            <a:custGeom>
              <a:avLst/>
              <a:gdLst/>
              <a:ahLst/>
              <a:cxnLst/>
              <a:rect l="l" t="t" r="r" b="b"/>
              <a:pathLst>
                <a:path w="49" h="60" extrusionOk="0">
                  <a:moveTo>
                    <a:pt x="48" y="0"/>
                  </a:moveTo>
                  <a:cubicBezTo>
                    <a:pt x="1" y="60"/>
                    <a:pt x="48" y="0"/>
                    <a:pt x="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2784;p38">
              <a:extLst>
                <a:ext uri="{FF2B5EF4-FFF2-40B4-BE49-F238E27FC236}">
                  <a16:creationId xmlns:a16="http://schemas.microsoft.com/office/drawing/2014/main" id="{F28F3E30-7EE4-9CBE-ADCF-A94DD040FD49}"/>
                </a:ext>
              </a:extLst>
            </p:cNvPr>
            <p:cNvSpPr/>
            <p:nvPr/>
          </p:nvSpPr>
          <p:spPr>
            <a:xfrm>
              <a:off x="6205225" y="2298875"/>
              <a:ext cx="850" cy="375"/>
            </a:xfrm>
            <a:custGeom>
              <a:avLst/>
              <a:gdLst/>
              <a:ahLst/>
              <a:cxnLst/>
              <a:rect l="l" t="t" r="r" b="b"/>
              <a:pathLst>
                <a:path w="34" h="15" extrusionOk="0">
                  <a:moveTo>
                    <a:pt x="32" y="1"/>
                  </a:moveTo>
                  <a:cubicBezTo>
                    <a:pt x="30" y="1"/>
                    <a:pt x="21" y="4"/>
                    <a:pt x="1" y="14"/>
                  </a:cubicBezTo>
                  <a:cubicBezTo>
                    <a:pt x="21" y="8"/>
                    <a:pt x="34" y="1"/>
                    <a:pt x="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2785;p38">
              <a:extLst>
                <a:ext uri="{FF2B5EF4-FFF2-40B4-BE49-F238E27FC236}">
                  <a16:creationId xmlns:a16="http://schemas.microsoft.com/office/drawing/2014/main" id="{907D28C4-1E60-863C-5ECD-B228A62945EB}"/>
                </a:ext>
              </a:extLst>
            </p:cNvPr>
            <p:cNvSpPr/>
            <p:nvPr/>
          </p:nvSpPr>
          <p:spPr>
            <a:xfrm>
              <a:off x="6202850" y="2296625"/>
              <a:ext cx="700" cy="550"/>
            </a:xfrm>
            <a:custGeom>
              <a:avLst/>
              <a:gdLst/>
              <a:ahLst/>
              <a:cxnLst/>
              <a:rect l="l" t="t" r="r" b="b"/>
              <a:pathLst>
                <a:path w="28" h="22" extrusionOk="0">
                  <a:moveTo>
                    <a:pt x="21" y="1"/>
                  </a:moveTo>
                  <a:cubicBezTo>
                    <a:pt x="18" y="1"/>
                    <a:pt x="12" y="3"/>
                    <a:pt x="0" y="9"/>
                  </a:cubicBezTo>
                  <a:cubicBezTo>
                    <a:pt x="0" y="20"/>
                    <a:pt x="10" y="21"/>
                    <a:pt x="12" y="21"/>
                  </a:cubicBezTo>
                  <a:lnTo>
                    <a:pt x="12" y="21"/>
                  </a:lnTo>
                  <a:cubicBezTo>
                    <a:pt x="4" y="20"/>
                    <a:pt x="28" y="1"/>
                    <a:pt x="21" y="1"/>
                  </a:cubicBezTo>
                  <a:close/>
                  <a:moveTo>
                    <a:pt x="12" y="21"/>
                  </a:moveTo>
                  <a:cubicBezTo>
                    <a:pt x="12" y="21"/>
                    <a:pt x="12" y="21"/>
                    <a:pt x="12" y="21"/>
                  </a:cubicBezTo>
                  <a:cubicBezTo>
                    <a:pt x="12" y="21"/>
                    <a:pt x="12" y="21"/>
                    <a:pt x="12" y="2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2786;p38">
              <a:extLst>
                <a:ext uri="{FF2B5EF4-FFF2-40B4-BE49-F238E27FC236}">
                  <a16:creationId xmlns:a16="http://schemas.microsoft.com/office/drawing/2014/main" id="{06335756-92E4-09E9-FC6E-B1B8101B0EDF}"/>
                </a:ext>
              </a:extLst>
            </p:cNvPr>
            <p:cNvSpPr/>
            <p:nvPr/>
          </p:nvSpPr>
          <p:spPr>
            <a:xfrm>
              <a:off x="6446925" y="2570375"/>
              <a:ext cx="325" cy="925"/>
            </a:xfrm>
            <a:custGeom>
              <a:avLst/>
              <a:gdLst/>
              <a:ahLst/>
              <a:cxnLst/>
              <a:rect l="l" t="t" r="r" b="b"/>
              <a:pathLst>
                <a:path w="13" h="37" extrusionOk="0">
                  <a:moveTo>
                    <a:pt x="0" y="37"/>
                  </a:moveTo>
                  <a:cubicBezTo>
                    <a:pt x="0" y="37"/>
                    <a:pt x="12" y="1"/>
                    <a:pt x="12" y="13"/>
                  </a:cubicBezTo>
                  <a:cubicBezTo>
                    <a:pt x="12" y="1"/>
                    <a:pt x="0" y="37"/>
                    <a:pt x="0" y="37"/>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2787;p38">
              <a:extLst>
                <a:ext uri="{FF2B5EF4-FFF2-40B4-BE49-F238E27FC236}">
                  <a16:creationId xmlns:a16="http://schemas.microsoft.com/office/drawing/2014/main" id="{AB703C58-9E6B-718C-FD6A-5B0027737111}"/>
                </a:ext>
              </a:extLst>
            </p:cNvPr>
            <p:cNvSpPr/>
            <p:nvPr/>
          </p:nvSpPr>
          <p:spPr>
            <a:xfrm>
              <a:off x="6449000" y="2569200"/>
              <a:ext cx="325" cy="625"/>
            </a:xfrm>
            <a:custGeom>
              <a:avLst/>
              <a:gdLst/>
              <a:ahLst/>
              <a:cxnLst/>
              <a:rect l="l" t="t" r="r" b="b"/>
              <a:pathLst>
                <a:path w="13" h="25" extrusionOk="0">
                  <a:moveTo>
                    <a:pt x="13" y="0"/>
                  </a:moveTo>
                  <a:cubicBezTo>
                    <a:pt x="13" y="0"/>
                    <a:pt x="1" y="12"/>
                    <a:pt x="1" y="24"/>
                  </a:cubicBezTo>
                  <a:cubicBezTo>
                    <a:pt x="13" y="1"/>
                    <a:pt x="13" y="0"/>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2788;p38">
              <a:extLst>
                <a:ext uri="{FF2B5EF4-FFF2-40B4-BE49-F238E27FC236}">
                  <a16:creationId xmlns:a16="http://schemas.microsoft.com/office/drawing/2014/main" id="{E51469AE-EA90-F842-D418-28947A5387DB}"/>
                </a:ext>
              </a:extLst>
            </p:cNvPr>
            <p:cNvSpPr/>
            <p:nvPr/>
          </p:nvSpPr>
          <p:spPr>
            <a:xfrm>
              <a:off x="6449300" y="2568975"/>
              <a:ext cx="175" cy="250"/>
            </a:xfrm>
            <a:custGeom>
              <a:avLst/>
              <a:gdLst/>
              <a:ahLst/>
              <a:cxnLst/>
              <a:rect l="l" t="t" r="r" b="b"/>
              <a:pathLst>
                <a:path w="7" h="10" extrusionOk="0">
                  <a:moveTo>
                    <a:pt x="5" y="0"/>
                  </a:moveTo>
                  <a:cubicBezTo>
                    <a:pt x="4" y="0"/>
                    <a:pt x="1" y="3"/>
                    <a:pt x="1" y="9"/>
                  </a:cubicBezTo>
                  <a:cubicBezTo>
                    <a:pt x="7" y="3"/>
                    <a:pt x="7" y="0"/>
                    <a:pt x="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2789;p38">
              <a:extLst>
                <a:ext uri="{FF2B5EF4-FFF2-40B4-BE49-F238E27FC236}">
                  <a16:creationId xmlns:a16="http://schemas.microsoft.com/office/drawing/2014/main" id="{76E1A296-87A4-264B-0166-011695E8E48B}"/>
                </a:ext>
              </a:extLst>
            </p:cNvPr>
            <p:cNvSpPr/>
            <p:nvPr/>
          </p:nvSpPr>
          <p:spPr>
            <a:xfrm>
              <a:off x="6450500" y="2569200"/>
              <a:ext cx="150" cy="625"/>
            </a:xfrm>
            <a:custGeom>
              <a:avLst/>
              <a:gdLst/>
              <a:ahLst/>
              <a:cxnLst/>
              <a:rect l="l" t="t" r="r" b="b"/>
              <a:pathLst>
                <a:path w="6" h="25" extrusionOk="0">
                  <a:moveTo>
                    <a:pt x="6" y="0"/>
                  </a:moveTo>
                  <a:cubicBezTo>
                    <a:pt x="5" y="0"/>
                    <a:pt x="0" y="17"/>
                    <a:pt x="0" y="24"/>
                  </a:cubicBezTo>
                  <a:cubicBezTo>
                    <a:pt x="5" y="6"/>
                    <a:pt x="6" y="0"/>
                    <a:pt x="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2790;p38">
              <a:extLst>
                <a:ext uri="{FF2B5EF4-FFF2-40B4-BE49-F238E27FC236}">
                  <a16:creationId xmlns:a16="http://schemas.microsoft.com/office/drawing/2014/main" id="{7D8B3B58-F3C3-7B15-2102-CA92BD32E771}"/>
                </a:ext>
              </a:extLst>
            </p:cNvPr>
            <p:cNvSpPr/>
            <p:nvPr/>
          </p:nvSpPr>
          <p:spPr>
            <a:xfrm>
              <a:off x="6450200" y="2568600"/>
              <a:ext cx="325" cy="1225"/>
            </a:xfrm>
            <a:custGeom>
              <a:avLst/>
              <a:gdLst/>
              <a:ahLst/>
              <a:cxnLst/>
              <a:rect l="l" t="t" r="r" b="b"/>
              <a:pathLst>
                <a:path w="13" h="49" extrusionOk="0">
                  <a:moveTo>
                    <a:pt x="12" y="48"/>
                  </a:moveTo>
                  <a:cubicBezTo>
                    <a:pt x="12" y="48"/>
                    <a:pt x="0" y="1"/>
                    <a:pt x="12" y="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2791;p38">
              <a:extLst>
                <a:ext uri="{FF2B5EF4-FFF2-40B4-BE49-F238E27FC236}">
                  <a16:creationId xmlns:a16="http://schemas.microsoft.com/office/drawing/2014/main" id="{4025B5A4-3E7F-D63E-D5F0-2A8AC86163F4}"/>
                </a:ext>
              </a:extLst>
            </p:cNvPr>
            <p:cNvSpPr/>
            <p:nvPr/>
          </p:nvSpPr>
          <p:spPr>
            <a:xfrm>
              <a:off x="6450300" y="2572475"/>
              <a:ext cx="225" cy="275"/>
            </a:xfrm>
            <a:custGeom>
              <a:avLst/>
              <a:gdLst/>
              <a:ahLst/>
              <a:cxnLst/>
              <a:rect l="l" t="t" r="r" b="b"/>
              <a:pathLst>
                <a:path w="9" h="11" extrusionOk="0">
                  <a:moveTo>
                    <a:pt x="8" y="0"/>
                  </a:moveTo>
                  <a:cubicBezTo>
                    <a:pt x="0" y="0"/>
                    <a:pt x="3" y="11"/>
                    <a:pt x="6" y="11"/>
                  </a:cubicBezTo>
                  <a:cubicBezTo>
                    <a:pt x="7" y="11"/>
                    <a:pt x="8" y="8"/>
                    <a:pt x="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2792;p38">
              <a:extLst>
                <a:ext uri="{FF2B5EF4-FFF2-40B4-BE49-F238E27FC236}">
                  <a16:creationId xmlns:a16="http://schemas.microsoft.com/office/drawing/2014/main" id="{6F4D9388-710A-B06B-2008-29787D8605DC}"/>
                </a:ext>
              </a:extLst>
            </p:cNvPr>
            <p:cNvSpPr/>
            <p:nvPr/>
          </p:nvSpPr>
          <p:spPr>
            <a:xfrm>
              <a:off x="6450800" y="2572925"/>
              <a:ext cx="525" cy="750"/>
            </a:xfrm>
            <a:custGeom>
              <a:avLst/>
              <a:gdLst/>
              <a:ahLst/>
              <a:cxnLst/>
              <a:rect l="l" t="t" r="r" b="b"/>
              <a:pathLst>
                <a:path w="21" h="30" extrusionOk="0">
                  <a:moveTo>
                    <a:pt x="19" y="1"/>
                  </a:moveTo>
                  <a:lnTo>
                    <a:pt x="19" y="1"/>
                  </a:lnTo>
                  <a:cubicBezTo>
                    <a:pt x="18" y="1"/>
                    <a:pt x="13" y="8"/>
                    <a:pt x="0" y="30"/>
                  </a:cubicBezTo>
                  <a:cubicBezTo>
                    <a:pt x="8" y="22"/>
                    <a:pt x="20" y="1"/>
                    <a:pt x="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2793;p38">
              <a:extLst>
                <a:ext uri="{FF2B5EF4-FFF2-40B4-BE49-F238E27FC236}">
                  <a16:creationId xmlns:a16="http://schemas.microsoft.com/office/drawing/2014/main" id="{FC51996D-DE81-08B1-2A46-F2ACBA61E9CA}"/>
                </a:ext>
              </a:extLst>
            </p:cNvPr>
            <p:cNvSpPr/>
            <p:nvPr/>
          </p:nvSpPr>
          <p:spPr>
            <a:xfrm>
              <a:off x="6451400" y="2571575"/>
              <a:ext cx="300" cy="325"/>
            </a:xfrm>
            <a:custGeom>
              <a:avLst/>
              <a:gdLst/>
              <a:ahLst/>
              <a:cxnLst/>
              <a:rect l="l" t="t" r="r" b="b"/>
              <a:pathLst>
                <a:path w="12" h="13" extrusionOk="0">
                  <a:moveTo>
                    <a:pt x="12" y="1"/>
                  </a:moveTo>
                  <a:lnTo>
                    <a:pt x="0" y="12"/>
                  </a:lnTo>
                  <a:cubicBezTo>
                    <a:pt x="0" y="12"/>
                    <a:pt x="0" y="12"/>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2794;p38">
              <a:extLst>
                <a:ext uri="{FF2B5EF4-FFF2-40B4-BE49-F238E27FC236}">
                  <a16:creationId xmlns:a16="http://schemas.microsoft.com/office/drawing/2014/main" id="{B80CAC49-A5D2-AD61-BB44-4CFD4182BEDA}"/>
                </a:ext>
              </a:extLst>
            </p:cNvPr>
            <p:cNvSpPr/>
            <p:nvPr/>
          </p:nvSpPr>
          <p:spPr>
            <a:xfrm>
              <a:off x="6451325" y="2571525"/>
              <a:ext cx="350" cy="725"/>
            </a:xfrm>
            <a:custGeom>
              <a:avLst/>
              <a:gdLst/>
              <a:ahLst/>
              <a:cxnLst/>
              <a:rect l="l" t="t" r="r" b="b"/>
              <a:pathLst>
                <a:path w="14" h="29" extrusionOk="0">
                  <a:moveTo>
                    <a:pt x="11" y="1"/>
                  </a:moveTo>
                  <a:lnTo>
                    <a:pt x="11" y="1"/>
                  </a:lnTo>
                  <a:cubicBezTo>
                    <a:pt x="10" y="1"/>
                    <a:pt x="8" y="4"/>
                    <a:pt x="3" y="14"/>
                  </a:cubicBezTo>
                  <a:cubicBezTo>
                    <a:pt x="1" y="25"/>
                    <a:pt x="0" y="28"/>
                    <a:pt x="1" y="28"/>
                  </a:cubicBezTo>
                  <a:cubicBezTo>
                    <a:pt x="3" y="28"/>
                    <a:pt x="13" y="1"/>
                    <a:pt x="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2795;p38">
              <a:extLst>
                <a:ext uri="{FF2B5EF4-FFF2-40B4-BE49-F238E27FC236}">
                  <a16:creationId xmlns:a16="http://schemas.microsoft.com/office/drawing/2014/main" id="{A1C3E246-AF0B-497F-48F7-A06FEEDC5054}"/>
                </a:ext>
              </a:extLst>
            </p:cNvPr>
            <p:cNvSpPr/>
            <p:nvPr/>
          </p:nvSpPr>
          <p:spPr>
            <a:xfrm>
              <a:off x="6451400" y="2571525"/>
              <a:ext cx="150" cy="375"/>
            </a:xfrm>
            <a:custGeom>
              <a:avLst/>
              <a:gdLst/>
              <a:ahLst/>
              <a:cxnLst/>
              <a:rect l="l" t="t" r="r" b="b"/>
              <a:pathLst>
                <a:path w="6" h="15" extrusionOk="0">
                  <a:moveTo>
                    <a:pt x="5" y="1"/>
                  </a:moveTo>
                  <a:cubicBezTo>
                    <a:pt x="4" y="1"/>
                    <a:pt x="0" y="8"/>
                    <a:pt x="0" y="14"/>
                  </a:cubicBezTo>
                  <a:cubicBezTo>
                    <a:pt x="5" y="4"/>
                    <a:pt x="6" y="1"/>
                    <a:pt x="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2796;p38">
              <a:extLst>
                <a:ext uri="{FF2B5EF4-FFF2-40B4-BE49-F238E27FC236}">
                  <a16:creationId xmlns:a16="http://schemas.microsoft.com/office/drawing/2014/main" id="{DBB10EF6-67E5-EAB8-4415-04398EE4B378}"/>
                </a:ext>
              </a:extLst>
            </p:cNvPr>
            <p:cNvSpPr/>
            <p:nvPr/>
          </p:nvSpPr>
          <p:spPr>
            <a:xfrm>
              <a:off x="6450800" y="2570975"/>
              <a:ext cx="625" cy="925"/>
            </a:xfrm>
            <a:custGeom>
              <a:avLst/>
              <a:gdLst/>
              <a:ahLst/>
              <a:cxnLst/>
              <a:rect l="l" t="t" r="r" b="b"/>
              <a:pathLst>
                <a:path w="25" h="37" extrusionOk="0">
                  <a:moveTo>
                    <a:pt x="24" y="1"/>
                  </a:moveTo>
                  <a:cubicBezTo>
                    <a:pt x="0" y="1"/>
                    <a:pt x="0" y="36"/>
                    <a:pt x="12" y="36"/>
                  </a:cubicBezTo>
                  <a:cubicBezTo>
                    <a:pt x="12" y="25"/>
                    <a:pt x="12" y="13"/>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2797;p38">
              <a:extLst>
                <a:ext uri="{FF2B5EF4-FFF2-40B4-BE49-F238E27FC236}">
                  <a16:creationId xmlns:a16="http://schemas.microsoft.com/office/drawing/2014/main" id="{4A5E548D-D0D4-7BB1-754A-E7405C48C2F2}"/>
                </a:ext>
              </a:extLst>
            </p:cNvPr>
            <p:cNvSpPr/>
            <p:nvPr/>
          </p:nvSpPr>
          <p:spPr>
            <a:xfrm>
              <a:off x="6450500" y="2567700"/>
              <a:ext cx="625" cy="925"/>
            </a:xfrm>
            <a:custGeom>
              <a:avLst/>
              <a:gdLst/>
              <a:ahLst/>
              <a:cxnLst/>
              <a:rect l="l" t="t" r="r" b="b"/>
              <a:pathLst>
                <a:path w="25" h="37" extrusionOk="0">
                  <a:moveTo>
                    <a:pt x="24" y="37"/>
                  </a:moveTo>
                  <a:cubicBezTo>
                    <a:pt x="0" y="1"/>
                    <a:pt x="24" y="37"/>
                    <a:pt x="24" y="37"/>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2798;p38">
              <a:extLst>
                <a:ext uri="{FF2B5EF4-FFF2-40B4-BE49-F238E27FC236}">
                  <a16:creationId xmlns:a16="http://schemas.microsoft.com/office/drawing/2014/main" id="{4BB703F2-5836-5DFD-C5BD-75D9153272EE}"/>
                </a:ext>
              </a:extLst>
            </p:cNvPr>
            <p:cNvSpPr/>
            <p:nvPr/>
          </p:nvSpPr>
          <p:spPr>
            <a:xfrm>
              <a:off x="6452275" y="2572575"/>
              <a:ext cx="400" cy="1100"/>
            </a:xfrm>
            <a:custGeom>
              <a:avLst/>
              <a:gdLst/>
              <a:ahLst/>
              <a:cxnLst/>
              <a:rect l="l" t="t" r="r" b="b"/>
              <a:pathLst>
                <a:path w="16" h="44" extrusionOk="0">
                  <a:moveTo>
                    <a:pt x="14" y="1"/>
                  </a:moveTo>
                  <a:lnTo>
                    <a:pt x="14" y="1"/>
                  </a:lnTo>
                  <a:cubicBezTo>
                    <a:pt x="14" y="1"/>
                    <a:pt x="10" y="12"/>
                    <a:pt x="1" y="44"/>
                  </a:cubicBezTo>
                  <a:cubicBezTo>
                    <a:pt x="8" y="29"/>
                    <a:pt x="15" y="1"/>
                    <a:pt x="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2799;p38">
              <a:extLst>
                <a:ext uri="{FF2B5EF4-FFF2-40B4-BE49-F238E27FC236}">
                  <a16:creationId xmlns:a16="http://schemas.microsoft.com/office/drawing/2014/main" id="{7523A7BA-51AF-8FB6-5A9F-A0E5BB0F557E}"/>
                </a:ext>
              </a:extLst>
            </p:cNvPr>
            <p:cNvSpPr/>
            <p:nvPr/>
          </p:nvSpPr>
          <p:spPr>
            <a:xfrm>
              <a:off x="6452575" y="2572050"/>
              <a:ext cx="325" cy="450"/>
            </a:xfrm>
            <a:custGeom>
              <a:avLst/>
              <a:gdLst/>
              <a:ahLst/>
              <a:cxnLst/>
              <a:rect l="l" t="t" r="r" b="b"/>
              <a:pathLst>
                <a:path w="13" h="18" extrusionOk="0">
                  <a:moveTo>
                    <a:pt x="5" y="0"/>
                  </a:moveTo>
                  <a:cubicBezTo>
                    <a:pt x="1" y="0"/>
                    <a:pt x="1" y="9"/>
                    <a:pt x="1" y="17"/>
                  </a:cubicBezTo>
                  <a:lnTo>
                    <a:pt x="13" y="5"/>
                  </a:lnTo>
                  <a:cubicBezTo>
                    <a:pt x="9" y="2"/>
                    <a:pt x="7" y="0"/>
                    <a:pt x="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2800;p38">
              <a:extLst>
                <a:ext uri="{FF2B5EF4-FFF2-40B4-BE49-F238E27FC236}">
                  <a16:creationId xmlns:a16="http://schemas.microsoft.com/office/drawing/2014/main" id="{056D29E7-B607-C687-EAFE-87543046002B}"/>
                </a:ext>
              </a:extLst>
            </p:cNvPr>
            <p:cNvSpPr/>
            <p:nvPr/>
          </p:nvSpPr>
          <p:spPr>
            <a:xfrm>
              <a:off x="6451400" y="2570100"/>
              <a:ext cx="900" cy="1200"/>
            </a:xfrm>
            <a:custGeom>
              <a:avLst/>
              <a:gdLst/>
              <a:ahLst/>
              <a:cxnLst/>
              <a:rect l="l" t="t" r="r" b="b"/>
              <a:pathLst>
                <a:path w="36" h="48" extrusionOk="0">
                  <a:moveTo>
                    <a:pt x="0" y="48"/>
                  </a:moveTo>
                  <a:cubicBezTo>
                    <a:pt x="36" y="0"/>
                    <a:pt x="36" y="0"/>
                    <a:pt x="0" y="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2801;p38">
              <a:extLst>
                <a:ext uri="{FF2B5EF4-FFF2-40B4-BE49-F238E27FC236}">
                  <a16:creationId xmlns:a16="http://schemas.microsoft.com/office/drawing/2014/main" id="{5B6FD6B3-8401-94FD-40F2-5741B22483E0}"/>
                </a:ext>
              </a:extLst>
            </p:cNvPr>
            <p:cNvSpPr/>
            <p:nvPr/>
          </p:nvSpPr>
          <p:spPr>
            <a:xfrm>
              <a:off x="6452875" y="2573400"/>
              <a:ext cx="450" cy="875"/>
            </a:xfrm>
            <a:custGeom>
              <a:avLst/>
              <a:gdLst/>
              <a:ahLst/>
              <a:cxnLst/>
              <a:rect l="l" t="t" r="r" b="b"/>
              <a:pathLst>
                <a:path w="18" h="35" extrusionOk="0">
                  <a:moveTo>
                    <a:pt x="16" y="0"/>
                  </a:moveTo>
                  <a:cubicBezTo>
                    <a:pt x="15" y="0"/>
                    <a:pt x="1" y="27"/>
                    <a:pt x="1" y="35"/>
                  </a:cubicBezTo>
                  <a:cubicBezTo>
                    <a:pt x="14" y="9"/>
                    <a:pt x="17" y="0"/>
                    <a:pt x="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2802;p38">
              <a:extLst>
                <a:ext uri="{FF2B5EF4-FFF2-40B4-BE49-F238E27FC236}">
                  <a16:creationId xmlns:a16="http://schemas.microsoft.com/office/drawing/2014/main" id="{2E991039-B054-15D6-7576-CEB3EBD858EA}"/>
                </a:ext>
              </a:extLst>
            </p:cNvPr>
            <p:cNvSpPr/>
            <p:nvPr/>
          </p:nvSpPr>
          <p:spPr>
            <a:xfrm>
              <a:off x="6453325" y="2573950"/>
              <a:ext cx="475" cy="1075"/>
            </a:xfrm>
            <a:custGeom>
              <a:avLst/>
              <a:gdLst/>
              <a:ahLst/>
              <a:cxnLst/>
              <a:rect l="l" t="t" r="r" b="b"/>
              <a:pathLst>
                <a:path w="19" h="43" extrusionOk="0">
                  <a:moveTo>
                    <a:pt x="18" y="1"/>
                  </a:moveTo>
                  <a:cubicBezTo>
                    <a:pt x="3" y="31"/>
                    <a:pt x="1" y="42"/>
                    <a:pt x="3" y="42"/>
                  </a:cubicBezTo>
                  <a:cubicBezTo>
                    <a:pt x="6" y="42"/>
                    <a:pt x="18" y="21"/>
                    <a:pt x="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2803;p38">
              <a:extLst>
                <a:ext uri="{FF2B5EF4-FFF2-40B4-BE49-F238E27FC236}">
                  <a16:creationId xmlns:a16="http://schemas.microsoft.com/office/drawing/2014/main" id="{524D49F6-DC0D-068B-2AFF-91CA86332CB7}"/>
                </a:ext>
              </a:extLst>
            </p:cNvPr>
            <p:cNvSpPr/>
            <p:nvPr/>
          </p:nvSpPr>
          <p:spPr>
            <a:xfrm>
              <a:off x="6453175" y="2570975"/>
              <a:ext cx="325" cy="2125"/>
            </a:xfrm>
            <a:custGeom>
              <a:avLst/>
              <a:gdLst/>
              <a:ahLst/>
              <a:cxnLst/>
              <a:rect l="l" t="t" r="r" b="b"/>
              <a:pathLst>
                <a:path w="13" h="85" extrusionOk="0">
                  <a:moveTo>
                    <a:pt x="1" y="84"/>
                  </a:moveTo>
                  <a:cubicBezTo>
                    <a:pt x="12" y="1"/>
                    <a:pt x="1" y="84"/>
                    <a:pt x="1" y="8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2804;p38">
              <a:extLst>
                <a:ext uri="{FF2B5EF4-FFF2-40B4-BE49-F238E27FC236}">
                  <a16:creationId xmlns:a16="http://schemas.microsoft.com/office/drawing/2014/main" id="{D5F3C93B-B1DB-C691-ED1A-00E46093F809}"/>
                </a:ext>
              </a:extLst>
            </p:cNvPr>
            <p:cNvSpPr/>
            <p:nvPr/>
          </p:nvSpPr>
          <p:spPr>
            <a:xfrm>
              <a:off x="6452575" y="2569800"/>
              <a:ext cx="625" cy="1500"/>
            </a:xfrm>
            <a:custGeom>
              <a:avLst/>
              <a:gdLst/>
              <a:ahLst/>
              <a:cxnLst/>
              <a:rect l="l" t="t" r="r" b="b"/>
              <a:pathLst>
                <a:path w="25" h="60" extrusionOk="0">
                  <a:moveTo>
                    <a:pt x="25" y="0"/>
                  </a:moveTo>
                  <a:cubicBezTo>
                    <a:pt x="17" y="8"/>
                    <a:pt x="14" y="20"/>
                    <a:pt x="10" y="33"/>
                  </a:cubicBezTo>
                  <a:lnTo>
                    <a:pt x="10" y="33"/>
                  </a:lnTo>
                  <a:cubicBezTo>
                    <a:pt x="17" y="23"/>
                    <a:pt x="25" y="14"/>
                    <a:pt x="25" y="0"/>
                  </a:cubicBezTo>
                  <a:close/>
                  <a:moveTo>
                    <a:pt x="10" y="33"/>
                  </a:moveTo>
                  <a:cubicBezTo>
                    <a:pt x="5" y="41"/>
                    <a:pt x="1" y="49"/>
                    <a:pt x="1" y="60"/>
                  </a:cubicBezTo>
                  <a:cubicBezTo>
                    <a:pt x="5" y="51"/>
                    <a:pt x="8" y="42"/>
                    <a:pt x="10" y="3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2805;p38">
              <a:extLst>
                <a:ext uri="{FF2B5EF4-FFF2-40B4-BE49-F238E27FC236}">
                  <a16:creationId xmlns:a16="http://schemas.microsoft.com/office/drawing/2014/main" id="{B1664E1E-039F-A068-0867-862A5FB86158}"/>
                </a:ext>
              </a:extLst>
            </p:cNvPr>
            <p:cNvSpPr/>
            <p:nvPr/>
          </p:nvSpPr>
          <p:spPr>
            <a:xfrm>
              <a:off x="6452675" y="2571275"/>
              <a:ext cx="725" cy="300"/>
            </a:xfrm>
            <a:custGeom>
              <a:avLst/>
              <a:gdLst/>
              <a:ahLst/>
              <a:cxnLst/>
              <a:rect l="l" t="t" r="r" b="b"/>
              <a:pathLst>
                <a:path w="29" h="12" extrusionOk="0">
                  <a:moveTo>
                    <a:pt x="21" y="1"/>
                  </a:moveTo>
                  <a:lnTo>
                    <a:pt x="21" y="1"/>
                  </a:lnTo>
                  <a:cubicBezTo>
                    <a:pt x="5" y="9"/>
                    <a:pt x="1" y="11"/>
                    <a:pt x="2" y="11"/>
                  </a:cubicBezTo>
                  <a:cubicBezTo>
                    <a:pt x="5" y="11"/>
                    <a:pt x="28" y="1"/>
                    <a:pt x="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2806;p38">
              <a:extLst>
                <a:ext uri="{FF2B5EF4-FFF2-40B4-BE49-F238E27FC236}">
                  <a16:creationId xmlns:a16="http://schemas.microsoft.com/office/drawing/2014/main" id="{6DCA9ACA-7DB6-DFA9-0369-B6D8CF53F88E}"/>
                </a:ext>
              </a:extLst>
            </p:cNvPr>
            <p:cNvSpPr/>
            <p:nvPr/>
          </p:nvSpPr>
          <p:spPr>
            <a:xfrm>
              <a:off x="6454075" y="2571575"/>
              <a:ext cx="900" cy="1225"/>
            </a:xfrm>
            <a:custGeom>
              <a:avLst/>
              <a:gdLst/>
              <a:ahLst/>
              <a:cxnLst/>
              <a:rect l="l" t="t" r="r" b="b"/>
              <a:pathLst>
                <a:path w="36" h="49" extrusionOk="0">
                  <a:moveTo>
                    <a:pt x="0" y="48"/>
                  </a:moveTo>
                  <a:cubicBezTo>
                    <a:pt x="36" y="1"/>
                    <a:pt x="0" y="48"/>
                    <a:pt x="0" y="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2807;p38">
              <a:extLst>
                <a:ext uri="{FF2B5EF4-FFF2-40B4-BE49-F238E27FC236}">
                  <a16:creationId xmlns:a16="http://schemas.microsoft.com/office/drawing/2014/main" id="{69B4025B-FD96-B453-8756-BE25234A4F76}"/>
                </a:ext>
              </a:extLst>
            </p:cNvPr>
            <p:cNvSpPr/>
            <p:nvPr/>
          </p:nvSpPr>
          <p:spPr>
            <a:xfrm>
              <a:off x="6454075" y="2571875"/>
              <a:ext cx="625" cy="325"/>
            </a:xfrm>
            <a:custGeom>
              <a:avLst/>
              <a:gdLst/>
              <a:ahLst/>
              <a:cxnLst/>
              <a:rect l="l" t="t" r="r" b="b"/>
              <a:pathLst>
                <a:path w="25" h="13" extrusionOk="0">
                  <a:moveTo>
                    <a:pt x="0" y="12"/>
                  </a:moveTo>
                  <a:cubicBezTo>
                    <a:pt x="24" y="0"/>
                    <a:pt x="0" y="12"/>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2808;p38">
              <a:extLst>
                <a:ext uri="{FF2B5EF4-FFF2-40B4-BE49-F238E27FC236}">
                  <a16:creationId xmlns:a16="http://schemas.microsoft.com/office/drawing/2014/main" id="{94E4FDCF-B798-F62A-8962-A13C86F0AC97}"/>
                </a:ext>
              </a:extLst>
            </p:cNvPr>
            <p:cNvSpPr/>
            <p:nvPr/>
          </p:nvSpPr>
          <p:spPr>
            <a:xfrm>
              <a:off x="6454675" y="2573075"/>
              <a:ext cx="300" cy="425"/>
            </a:xfrm>
            <a:custGeom>
              <a:avLst/>
              <a:gdLst/>
              <a:ahLst/>
              <a:cxnLst/>
              <a:rect l="l" t="t" r="r" b="b"/>
              <a:pathLst>
                <a:path w="12" h="17" extrusionOk="0">
                  <a:moveTo>
                    <a:pt x="0" y="0"/>
                  </a:moveTo>
                  <a:cubicBezTo>
                    <a:pt x="0" y="9"/>
                    <a:pt x="0" y="17"/>
                    <a:pt x="4" y="17"/>
                  </a:cubicBezTo>
                  <a:cubicBezTo>
                    <a:pt x="6" y="17"/>
                    <a:pt x="8" y="15"/>
                    <a:pt x="12" y="12"/>
                  </a:cubicBezTo>
                  <a:cubicBezTo>
                    <a:pt x="12" y="12"/>
                    <a:pt x="12"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2809;p38">
              <a:extLst>
                <a:ext uri="{FF2B5EF4-FFF2-40B4-BE49-F238E27FC236}">
                  <a16:creationId xmlns:a16="http://schemas.microsoft.com/office/drawing/2014/main" id="{55F8786F-7123-7986-5C89-DC486B11AF94}"/>
                </a:ext>
              </a:extLst>
            </p:cNvPr>
            <p:cNvSpPr/>
            <p:nvPr/>
          </p:nvSpPr>
          <p:spPr>
            <a:xfrm>
              <a:off x="6453775" y="2572775"/>
              <a:ext cx="25" cy="25"/>
            </a:xfrm>
            <a:custGeom>
              <a:avLst/>
              <a:gdLst/>
              <a:ahLst/>
              <a:cxnLst/>
              <a:rect l="l" t="t" r="r" b="b"/>
              <a:pathLst>
                <a:path w="1" h="1" extrusionOk="0">
                  <a:moveTo>
                    <a:pt x="0" y="0"/>
                  </a:moveTo>
                  <a:lnTo>
                    <a:pt x="0" y="0"/>
                  </a:lnTo>
                  <a:cubicBezTo>
                    <a:pt x="0" y="0"/>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2810;p38">
              <a:extLst>
                <a:ext uri="{FF2B5EF4-FFF2-40B4-BE49-F238E27FC236}">
                  <a16:creationId xmlns:a16="http://schemas.microsoft.com/office/drawing/2014/main" id="{77C3D6E8-9585-1BF7-D180-FF205BB9B66F}"/>
                </a:ext>
              </a:extLst>
            </p:cNvPr>
            <p:cNvSpPr/>
            <p:nvPr/>
          </p:nvSpPr>
          <p:spPr>
            <a:xfrm>
              <a:off x="6453775" y="2572300"/>
              <a:ext cx="300" cy="500"/>
            </a:xfrm>
            <a:custGeom>
              <a:avLst/>
              <a:gdLst/>
              <a:ahLst/>
              <a:cxnLst/>
              <a:rect l="l" t="t" r="r" b="b"/>
              <a:pathLst>
                <a:path w="12" h="20" extrusionOk="0">
                  <a:moveTo>
                    <a:pt x="11" y="0"/>
                  </a:moveTo>
                  <a:cubicBezTo>
                    <a:pt x="9" y="0"/>
                    <a:pt x="0" y="12"/>
                    <a:pt x="0" y="19"/>
                  </a:cubicBezTo>
                  <a:cubicBezTo>
                    <a:pt x="10" y="5"/>
                    <a:pt x="12" y="0"/>
                    <a:pt x="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2811;p38">
              <a:extLst>
                <a:ext uri="{FF2B5EF4-FFF2-40B4-BE49-F238E27FC236}">
                  <a16:creationId xmlns:a16="http://schemas.microsoft.com/office/drawing/2014/main" id="{8CD31BC2-8205-BD5B-623E-1FD0BDC74875}"/>
                </a:ext>
              </a:extLst>
            </p:cNvPr>
            <p:cNvSpPr/>
            <p:nvPr/>
          </p:nvSpPr>
          <p:spPr>
            <a:xfrm>
              <a:off x="6455850" y="2568300"/>
              <a:ext cx="1825" cy="4500"/>
            </a:xfrm>
            <a:custGeom>
              <a:avLst/>
              <a:gdLst/>
              <a:ahLst/>
              <a:cxnLst/>
              <a:rect l="l" t="t" r="r" b="b"/>
              <a:pathLst>
                <a:path w="73" h="180" extrusionOk="0">
                  <a:moveTo>
                    <a:pt x="72" y="1"/>
                  </a:moveTo>
                  <a:cubicBezTo>
                    <a:pt x="66" y="13"/>
                    <a:pt x="63" y="23"/>
                    <a:pt x="63" y="25"/>
                  </a:cubicBezTo>
                  <a:lnTo>
                    <a:pt x="63" y="25"/>
                  </a:lnTo>
                  <a:cubicBezTo>
                    <a:pt x="65" y="21"/>
                    <a:pt x="68" y="13"/>
                    <a:pt x="72" y="1"/>
                  </a:cubicBezTo>
                  <a:close/>
                  <a:moveTo>
                    <a:pt x="48" y="13"/>
                  </a:moveTo>
                  <a:cubicBezTo>
                    <a:pt x="24" y="72"/>
                    <a:pt x="13" y="120"/>
                    <a:pt x="1" y="179"/>
                  </a:cubicBezTo>
                  <a:cubicBezTo>
                    <a:pt x="10" y="161"/>
                    <a:pt x="19" y="80"/>
                    <a:pt x="28" y="80"/>
                  </a:cubicBezTo>
                  <a:cubicBezTo>
                    <a:pt x="31" y="80"/>
                    <a:pt x="34" y="88"/>
                    <a:pt x="36" y="108"/>
                  </a:cubicBezTo>
                  <a:cubicBezTo>
                    <a:pt x="48" y="72"/>
                    <a:pt x="60" y="48"/>
                    <a:pt x="72" y="13"/>
                  </a:cubicBezTo>
                  <a:lnTo>
                    <a:pt x="72" y="13"/>
                  </a:lnTo>
                  <a:cubicBezTo>
                    <a:pt x="68" y="22"/>
                    <a:pt x="65" y="25"/>
                    <a:pt x="64" y="25"/>
                  </a:cubicBezTo>
                  <a:cubicBezTo>
                    <a:pt x="63" y="25"/>
                    <a:pt x="63" y="25"/>
                    <a:pt x="63" y="25"/>
                  </a:cubicBezTo>
                  <a:lnTo>
                    <a:pt x="63" y="25"/>
                  </a:lnTo>
                  <a:cubicBezTo>
                    <a:pt x="62" y="28"/>
                    <a:pt x="61" y="29"/>
                    <a:pt x="59" y="29"/>
                  </a:cubicBezTo>
                  <a:cubicBezTo>
                    <a:pt x="57" y="29"/>
                    <a:pt x="54" y="23"/>
                    <a:pt x="48"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2812;p38">
              <a:extLst>
                <a:ext uri="{FF2B5EF4-FFF2-40B4-BE49-F238E27FC236}">
                  <a16:creationId xmlns:a16="http://schemas.microsoft.com/office/drawing/2014/main" id="{E4989BB2-F747-90B1-EBE5-1A71109CC54B}"/>
                </a:ext>
              </a:extLst>
            </p:cNvPr>
            <p:cNvSpPr/>
            <p:nvPr/>
          </p:nvSpPr>
          <p:spPr>
            <a:xfrm>
              <a:off x="6455550" y="2572475"/>
              <a:ext cx="175" cy="1100"/>
            </a:xfrm>
            <a:custGeom>
              <a:avLst/>
              <a:gdLst/>
              <a:ahLst/>
              <a:cxnLst/>
              <a:rect l="l" t="t" r="r" b="b"/>
              <a:pathLst>
                <a:path w="7" h="44" extrusionOk="0">
                  <a:moveTo>
                    <a:pt x="1" y="0"/>
                  </a:moveTo>
                  <a:cubicBezTo>
                    <a:pt x="1" y="15"/>
                    <a:pt x="5" y="43"/>
                    <a:pt x="6" y="43"/>
                  </a:cubicBezTo>
                  <a:cubicBezTo>
                    <a:pt x="6" y="43"/>
                    <a:pt x="5" y="32"/>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2813;p38">
              <a:extLst>
                <a:ext uri="{FF2B5EF4-FFF2-40B4-BE49-F238E27FC236}">
                  <a16:creationId xmlns:a16="http://schemas.microsoft.com/office/drawing/2014/main" id="{BCB68B21-3148-EEBB-40D5-504D4BC12D10}"/>
                </a:ext>
              </a:extLst>
            </p:cNvPr>
            <p:cNvSpPr/>
            <p:nvPr/>
          </p:nvSpPr>
          <p:spPr>
            <a:xfrm>
              <a:off x="6454675" y="2570675"/>
              <a:ext cx="900" cy="2425"/>
            </a:xfrm>
            <a:custGeom>
              <a:avLst/>
              <a:gdLst/>
              <a:ahLst/>
              <a:cxnLst/>
              <a:rect l="l" t="t" r="r" b="b"/>
              <a:pathLst>
                <a:path w="36" h="97" extrusionOk="0">
                  <a:moveTo>
                    <a:pt x="36" y="1"/>
                  </a:moveTo>
                  <a:lnTo>
                    <a:pt x="36" y="1"/>
                  </a:lnTo>
                  <a:cubicBezTo>
                    <a:pt x="12" y="13"/>
                    <a:pt x="0" y="84"/>
                    <a:pt x="0" y="96"/>
                  </a:cubicBezTo>
                  <a:cubicBezTo>
                    <a:pt x="24" y="72"/>
                    <a:pt x="36" y="60"/>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2814;p38">
              <a:extLst>
                <a:ext uri="{FF2B5EF4-FFF2-40B4-BE49-F238E27FC236}">
                  <a16:creationId xmlns:a16="http://schemas.microsoft.com/office/drawing/2014/main" id="{BBAE4BF3-2DAE-65C4-A05E-75EE4D516461}"/>
                </a:ext>
              </a:extLst>
            </p:cNvPr>
            <p:cNvSpPr/>
            <p:nvPr/>
          </p:nvSpPr>
          <p:spPr>
            <a:xfrm>
              <a:off x="6453200" y="2568125"/>
              <a:ext cx="675" cy="2275"/>
            </a:xfrm>
            <a:custGeom>
              <a:avLst/>
              <a:gdLst/>
              <a:ahLst/>
              <a:cxnLst/>
              <a:rect l="l" t="t" r="r" b="b"/>
              <a:pathLst>
                <a:path w="27" h="91" extrusionOk="0">
                  <a:moveTo>
                    <a:pt x="25" y="0"/>
                  </a:moveTo>
                  <a:cubicBezTo>
                    <a:pt x="24" y="0"/>
                    <a:pt x="23" y="5"/>
                    <a:pt x="21" y="10"/>
                  </a:cubicBezTo>
                  <a:lnTo>
                    <a:pt x="21" y="10"/>
                  </a:lnTo>
                  <a:cubicBezTo>
                    <a:pt x="0" y="43"/>
                    <a:pt x="11" y="45"/>
                    <a:pt x="11" y="91"/>
                  </a:cubicBezTo>
                  <a:cubicBezTo>
                    <a:pt x="24" y="20"/>
                    <a:pt x="26" y="0"/>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2815;p38">
              <a:extLst>
                <a:ext uri="{FF2B5EF4-FFF2-40B4-BE49-F238E27FC236}">
                  <a16:creationId xmlns:a16="http://schemas.microsoft.com/office/drawing/2014/main" id="{FA3AA94D-07FC-0239-9CEC-5BA7CD6D5CAC}"/>
                </a:ext>
              </a:extLst>
            </p:cNvPr>
            <p:cNvSpPr/>
            <p:nvPr/>
          </p:nvSpPr>
          <p:spPr>
            <a:xfrm>
              <a:off x="6454675" y="2569500"/>
              <a:ext cx="300" cy="1200"/>
            </a:xfrm>
            <a:custGeom>
              <a:avLst/>
              <a:gdLst/>
              <a:ahLst/>
              <a:cxnLst/>
              <a:rect l="l" t="t" r="r" b="b"/>
              <a:pathLst>
                <a:path w="12" h="48" extrusionOk="0">
                  <a:moveTo>
                    <a:pt x="12" y="0"/>
                  </a:moveTo>
                  <a:cubicBezTo>
                    <a:pt x="0" y="48"/>
                    <a:pt x="0" y="48"/>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2816;p38">
              <a:extLst>
                <a:ext uri="{FF2B5EF4-FFF2-40B4-BE49-F238E27FC236}">
                  <a16:creationId xmlns:a16="http://schemas.microsoft.com/office/drawing/2014/main" id="{BCAAEEF7-E570-F971-83DB-04A779F0200B}"/>
                </a:ext>
              </a:extLst>
            </p:cNvPr>
            <p:cNvSpPr/>
            <p:nvPr/>
          </p:nvSpPr>
          <p:spPr>
            <a:xfrm>
              <a:off x="6455550" y="2573175"/>
              <a:ext cx="500" cy="800"/>
            </a:xfrm>
            <a:custGeom>
              <a:avLst/>
              <a:gdLst/>
              <a:ahLst/>
              <a:cxnLst/>
              <a:rect l="l" t="t" r="r" b="b"/>
              <a:pathLst>
                <a:path w="20" h="32" extrusionOk="0">
                  <a:moveTo>
                    <a:pt x="19" y="0"/>
                  </a:moveTo>
                  <a:cubicBezTo>
                    <a:pt x="18" y="0"/>
                    <a:pt x="12" y="10"/>
                    <a:pt x="1" y="32"/>
                  </a:cubicBezTo>
                  <a:cubicBezTo>
                    <a:pt x="14" y="13"/>
                    <a:pt x="19" y="0"/>
                    <a:pt x="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2817;p38">
              <a:extLst>
                <a:ext uri="{FF2B5EF4-FFF2-40B4-BE49-F238E27FC236}">
                  <a16:creationId xmlns:a16="http://schemas.microsoft.com/office/drawing/2014/main" id="{E171FE95-2111-71B6-1D58-974BBBA1E7EA}"/>
                </a:ext>
              </a:extLst>
            </p:cNvPr>
            <p:cNvSpPr/>
            <p:nvPr/>
          </p:nvSpPr>
          <p:spPr>
            <a:xfrm>
              <a:off x="6456150" y="2573225"/>
              <a:ext cx="300" cy="750"/>
            </a:xfrm>
            <a:custGeom>
              <a:avLst/>
              <a:gdLst/>
              <a:ahLst/>
              <a:cxnLst/>
              <a:rect l="l" t="t" r="r" b="b"/>
              <a:pathLst>
                <a:path w="12" h="30" extrusionOk="0">
                  <a:moveTo>
                    <a:pt x="11" y="1"/>
                  </a:moveTo>
                  <a:cubicBezTo>
                    <a:pt x="10" y="1"/>
                    <a:pt x="1" y="22"/>
                    <a:pt x="1" y="30"/>
                  </a:cubicBezTo>
                  <a:cubicBezTo>
                    <a:pt x="9" y="8"/>
                    <a:pt x="12" y="1"/>
                    <a:pt x="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2818;p38">
              <a:extLst>
                <a:ext uri="{FF2B5EF4-FFF2-40B4-BE49-F238E27FC236}">
                  <a16:creationId xmlns:a16="http://schemas.microsoft.com/office/drawing/2014/main" id="{82BEBCF4-DE82-9353-F624-FA36AF036150}"/>
                </a:ext>
              </a:extLst>
            </p:cNvPr>
            <p:cNvSpPr/>
            <p:nvPr/>
          </p:nvSpPr>
          <p:spPr>
            <a:xfrm>
              <a:off x="6476700" y="2573650"/>
              <a:ext cx="1800" cy="1825"/>
            </a:xfrm>
            <a:custGeom>
              <a:avLst/>
              <a:gdLst/>
              <a:ahLst/>
              <a:cxnLst/>
              <a:rect l="l" t="t" r="r" b="b"/>
              <a:pathLst>
                <a:path w="72" h="73" extrusionOk="0">
                  <a:moveTo>
                    <a:pt x="48" y="25"/>
                  </a:moveTo>
                  <a:cubicBezTo>
                    <a:pt x="0" y="72"/>
                    <a:pt x="72" y="1"/>
                    <a:pt x="48" y="2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2819;p38">
              <a:extLst>
                <a:ext uri="{FF2B5EF4-FFF2-40B4-BE49-F238E27FC236}">
                  <a16:creationId xmlns:a16="http://schemas.microsoft.com/office/drawing/2014/main" id="{FF2146E8-649B-DA0D-8945-36AC3996053A}"/>
                </a:ext>
              </a:extLst>
            </p:cNvPr>
            <p:cNvSpPr/>
            <p:nvPr/>
          </p:nvSpPr>
          <p:spPr>
            <a:xfrm>
              <a:off x="6497525" y="2577225"/>
              <a:ext cx="25" cy="325"/>
            </a:xfrm>
            <a:custGeom>
              <a:avLst/>
              <a:gdLst/>
              <a:ahLst/>
              <a:cxnLst/>
              <a:rect l="l" t="t" r="r" b="b"/>
              <a:pathLst>
                <a:path w="1" h="13" extrusionOk="0">
                  <a:moveTo>
                    <a:pt x="1" y="13"/>
                  </a:moveTo>
                  <a:lnTo>
                    <a:pt x="1" y="13"/>
                  </a:lnTo>
                  <a:cubicBezTo>
                    <a:pt x="1" y="1"/>
                    <a:pt x="1" y="1"/>
                    <a:pt x="1"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2820;p38">
              <a:extLst>
                <a:ext uri="{FF2B5EF4-FFF2-40B4-BE49-F238E27FC236}">
                  <a16:creationId xmlns:a16="http://schemas.microsoft.com/office/drawing/2014/main" id="{AAEF1733-8901-46EE-13CE-FCD45CB96E97}"/>
                </a:ext>
              </a:extLst>
            </p:cNvPr>
            <p:cNvSpPr/>
            <p:nvPr/>
          </p:nvSpPr>
          <p:spPr>
            <a:xfrm>
              <a:off x="6472825" y="2568900"/>
              <a:ext cx="900" cy="2700"/>
            </a:xfrm>
            <a:custGeom>
              <a:avLst/>
              <a:gdLst/>
              <a:ahLst/>
              <a:cxnLst/>
              <a:rect l="l" t="t" r="r" b="b"/>
              <a:pathLst>
                <a:path w="36" h="108" extrusionOk="0">
                  <a:moveTo>
                    <a:pt x="36" y="0"/>
                  </a:moveTo>
                  <a:cubicBezTo>
                    <a:pt x="24" y="36"/>
                    <a:pt x="0" y="60"/>
                    <a:pt x="0" y="108"/>
                  </a:cubicBezTo>
                  <a:cubicBezTo>
                    <a:pt x="12" y="72"/>
                    <a:pt x="24" y="36"/>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2821;p38">
              <a:extLst>
                <a:ext uri="{FF2B5EF4-FFF2-40B4-BE49-F238E27FC236}">
                  <a16:creationId xmlns:a16="http://schemas.microsoft.com/office/drawing/2014/main" id="{5A3CDFDF-50F4-F802-A477-CC5F771F3E1B}"/>
                </a:ext>
              </a:extLst>
            </p:cNvPr>
            <p:cNvSpPr/>
            <p:nvPr/>
          </p:nvSpPr>
          <p:spPr>
            <a:xfrm>
              <a:off x="6509725" y="2579950"/>
              <a:ext cx="575" cy="875"/>
            </a:xfrm>
            <a:custGeom>
              <a:avLst/>
              <a:gdLst/>
              <a:ahLst/>
              <a:cxnLst/>
              <a:rect l="l" t="t" r="r" b="b"/>
              <a:pathLst>
                <a:path w="23" h="35" extrusionOk="0">
                  <a:moveTo>
                    <a:pt x="22" y="0"/>
                  </a:moveTo>
                  <a:lnTo>
                    <a:pt x="22" y="0"/>
                  </a:lnTo>
                  <a:cubicBezTo>
                    <a:pt x="20" y="0"/>
                    <a:pt x="1" y="27"/>
                    <a:pt x="1" y="35"/>
                  </a:cubicBezTo>
                  <a:cubicBezTo>
                    <a:pt x="18" y="9"/>
                    <a:pt x="23" y="0"/>
                    <a:pt x="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2822;p38">
              <a:extLst>
                <a:ext uri="{FF2B5EF4-FFF2-40B4-BE49-F238E27FC236}">
                  <a16:creationId xmlns:a16="http://schemas.microsoft.com/office/drawing/2014/main" id="{58364C89-3C47-AA48-F204-014DEE08D322}"/>
                </a:ext>
              </a:extLst>
            </p:cNvPr>
            <p:cNvSpPr/>
            <p:nvPr/>
          </p:nvSpPr>
          <p:spPr>
            <a:xfrm>
              <a:off x="6496925" y="2583175"/>
              <a:ext cx="25" cy="325"/>
            </a:xfrm>
            <a:custGeom>
              <a:avLst/>
              <a:gdLst/>
              <a:ahLst/>
              <a:cxnLst/>
              <a:rect l="l" t="t" r="r" b="b"/>
              <a:pathLst>
                <a:path w="1" h="13" extrusionOk="0">
                  <a:moveTo>
                    <a:pt x="1" y="1"/>
                  </a:moveTo>
                  <a:lnTo>
                    <a:pt x="1" y="13"/>
                  </a:lnTo>
                  <a:cubicBezTo>
                    <a:pt x="1" y="13"/>
                    <a:pt x="1" y="13"/>
                    <a:pt x="1" y="13"/>
                  </a:cubicBezTo>
                  <a:cubicBezTo>
                    <a:pt x="1" y="1"/>
                    <a:pt x="1" y="1"/>
                    <a:pt x="1" y="1"/>
                  </a:cubicBezTo>
                  <a:cubicBezTo>
                    <a:pt x="1" y="1"/>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2823;p38">
              <a:extLst>
                <a:ext uri="{FF2B5EF4-FFF2-40B4-BE49-F238E27FC236}">
                  <a16:creationId xmlns:a16="http://schemas.microsoft.com/office/drawing/2014/main" id="{32D12EA1-0D72-C03F-2435-7894B2096531}"/>
                </a:ext>
              </a:extLst>
            </p:cNvPr>
            <p:cNvSpPr/>
            <p:nvPr/>
          </p:nvSpPr>
          <p:spPr>
            <a:xfrm>
              <a:off x="6460325" y="2569200"/>
              <a:ext cx="1200" cy="1800"/>
            </a:xfrm>
            <a:custGeom>
              <a:avLst/>
              <a:gdLst/>
              <a:ahLst/>
              <a:cxnLst/>
              <a:rect l="l" t="t" r="r" b="b"/>
              <a:pathLst>
                <a:path w="48" h="72" extrusionOk="0">
                  <a:moveTo>
                    <a:pt x="0" y="0"/>
                  </a:moveTo>
                  <a:lnTo>
                    <a:pt x="0" y="0"/>
                  </a:lnTo>
                  <a:cubicBezTo>
                    <a:pt x="0" y="12"/>
                    <a:pt x="12" y="72"/>
                    <a:pt x="24" y="72"/>
                  </a:cubicBezTo>
                  <a:cubicBezTo>
                    <a:pt x="12" y="48"/>
                    <a:pt x="24" y="36"/>
                    <a:pt x="48" y="36"/>
                  </a:cubicBezTo>
                  <a:cubicBezTo>
                    <a:pt x="36" y="24"/>
                    <a:pt x="12" y="12"/>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2824;p38">
              <a:extLst>
                <a:ext uri="{FF2B5EF4-FFF2-40B4-BE49-F238E27FC236}">
                  <a16:creationId xmlns:a16="http://schemas.microsoft.com/office/drawing/2014/main" id="{574425B2-09AE-3A40-B1FE-744BD93EB70C}"/>
                </a:ext>
              </a:extLst>
            </p:cNvPr>
            <p:cNvSpPr/>
            <p:nvPr/>
          </p:nvSpPr>
          <p:spPr>
            <a:xfrm>
              <a:off x="6460025" y="2568900"/>
              <a:ext cx="325" cy="325"/>
            </a:xfrm>
            <a:custGeom>
              <a:avLst/>
              <a:gdLst/>
              <a:ahLst/>
              <a:cxnLst/>
              <a:rect l="l" t="t" r="r" b="b"/>
              <a:pathLst>
                <a:path w="13" h="13" extrusionOk="0">
                  <a:moveTo>
                    <a:pt x="0" y="0"/>
                  </a:moveTo>
                  <a:cubicBezTo>
                    <a:pt x="12" y="12"/>
                    <a:pt x="12" y="12"/>
                    <a:pt x="12" y="12"/>
                  </a:cubicBezTo>
                  <a:cubicBezTo>
                    <a:pt x="12" y="0"/>
                    <a:pt x="12"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2825;p38">
              <a:extLst>
                <a:ext uri="{FF2B5EF4-FFF2-40B4-BE49-F238E27FC236}">
                  <a16:creationId xmlns:a16="http://schemas.microsoft.com/office/drawing/2014/main" id="{9D131CAE-3CE5-0FC6-041B-9827C844B6F4}"/>
                </a:ext>
              </a:extLst>
            </p:cNvPr>
            <p:cNvSpPr/>
            <p:nvPr/>
          </p:nvSpPr>
          <p:spPr>
            <a:xfrm>
              <a:off x="6468650" y="2566525"/>
              <a:ext cx="1225" cy="2100"/>
            </a:xfrm>
            <a:custGeom>
              <a:avLst/>
              <a:gdLst/>
              <a:ahLst/>
              <a:cxnLst/>
              <a:rect l="l" t="t" r="r" b="b"/>
              <a:pathLst>
                <a:path w="49" h="84" extrusionOk="0">
                  <a:moveTo>
                    <a:pt x="36" y="0"/>
                  </a:moveTo>
                  <a:cubicBezTo>
                    <a:pt x="24" y="36"/>
                    <a:pt x="13" y="60"/>
                    <a:pt x="1" y="84"/>
                  </a:cubicBezTo>
                  <a:cubicBezTo>
                    <a:pt x="13" y="72"/>
                    <a:pt x="24" y="60"/>
                    <a:pt x="36" y="48"/>
                  </a:cubicBezTo>
                  <a:cubicBezTo>
                    <a:pt x="36" y="36"/>
                    <a:pt x="48" y="24"/>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2826;p38">
              <a:extLst>
                <a:ext uri="{FF2B5EF4-FFF2-40B4-BE49-F238E27FC236}">
                  <a16:creationId xmlns:a16="http://schemas.microsoft.com/office/drawing/2014/main" id="{0294FF3B-7E54-41DF-AFDC-B541FD9AAB8B}"/>
                </a:ext>
              </a:extLst>
            </p:cNvPr>
            <p:cNvSpPr/>
            <p:nvPr/>
          </p:nvSpPr>
          <p:spPr>
            <a:xfrm>
              <a:off x="6456750" y="2567100"/>
              <a:ext cx="53900" cy="20275"/>
            </a:xfrm>
            <a:custGeom>
              <a:avLst/>
              <a:gdLst/>
              <a:ahLst/>
              <a:cxnLst/>
              <a:rect l="l" t="t" r="r" b="b"/>
              <a:pathLst>
                <a:path w="2156" h="811" extrusionOk="0">
                  <a:moveTo>
                    <a:pt x="429" y="1"/>
                  </a:moveTo>
                  <a:lnTo>
                    <a:pt x="429" y="1"/>
                  </a:lnTo>
                  <a:cubicBezTo>
                    <a:pt x="428" y="5"/>
                    <a:pt x="428" y="8"/>
                    <a:pt x="427" y="11"/>
                  </a:cubicBezTo>
                  <a:lnTo>
                    <a:pt x="427" y="11"/>
                  </a:lnTo>
                  <a:cubicBezTo>
                    <a:pt x="428" y="8"/>
                    <a:pt x="429" y="4"/>
                    <a:pt x="429" y="1"/>
                  </a:cubicBezTo>
                  <a:close/>
                  <a:moveTo>
                    <a:pt x="477" y="37"/>
                  </a:moveTo>
                  <a:lnTo>
                    <a:pt x="477" y="37"/>
                  </a:lnTo>
                  <a:cubicBezTo>
                    <a:pt x="476" y="37"/>
                    <a:pt x="476" y="38"/>
                    <a:pt x="476" y="39"/>
                  </a:cubicBezTo>
                  <a:lnTo>
                    <a:pt x="476" y="39"/>
                  </a:lnTo>
                  <a:cubicBezTo>
                    <a:pt x="476" y="38"/>
                    <a:pt x="477" y="37"/>
                    <a:pt x="477" y="37"/>
                  </a:cubicBezTo>
                  <a:close/>
                  <a:moveTo>
                    <a:pt x="60" y="132"/>
                  </a:moveTo>
                  <a:lnTo>
                    <a:pt x="60" y="132"/>
                  </a:lnTo>
                  <a:cubicBezTo>
                    <a:pt x="61" y="136"/>
                    <a:pt x="62" y="141"/>
                    <a:pt x="61" y="146"/>
                  </a:cubicBezTo>
                  <a:lnTo>
                    <a:pt x="61" y="146"/>
                  </a:lnTo>
                  <a:cubicBezTo>
                    <a:pt x="61" y="145"/>
                    <a:pt x="60" y="145"/>
                    <a:pt x="60" y="144"/>
                  </a:cubicBezTo>
                  <a:cubicBezTo>
                    <a:pt x="60" y="146"/>
                    <a:pt x="60" y="149"/>
                    <a:pt x="60" y="151"/>
                  </a:cubicBezTo>
                  <a:lnTo>
                    <a:pt x="60" y="151"/>
                  </a:lnTo>
                  <a:cubicBezTo>
                    <a:pt x="60" y="149"/>
                    <a:pt x="61" y="147"/>
                    <a:pt x="61" y="146"/>
                  </a:cubicBezTo>
                  <a:lnTo>
                    <a:pt x="61" y="146"/>
                  </a:lnTo>
                  <a:cubicBezTo>
                    <a:pt x="66" y="155"/>
                    <a:pt x="68" y="160"/>
                    <a:pt x="69" y="160"/>
                  </a:cubicBezTo>
                  <a:cubicBezTo>
                    <a:pt x="69" y="160"/>
                    <a:pt x="66" y="152"/>
                    <a:pt x="60" y="132"/>
                  </a:cubicBezTo>
                  <a:close/>
                  <a:moveTo>
                    <a:pt x="1382" y="191"/>
                  </a:moveTo>
                  <a:cubicBezTo>
                    <a:pt x="1370" y="191"/>
                    <a:pt x="1370" y="203"/>
                    <a:pt x="1370" y="203"/>
                  </a:cubicBezTo>
                  <a:lnTo>
                    <a:pt x="1382" y="191"/>
                  </a:lnTo>
                  <a:close/>
                  <a:moveTo>
                    <a:pt x="1105" y="187"/>
                  </a:moveTo>
                  <a:cubicBezTo>
                    <a:pt x="1107" y="187"/>
                    <a:pt x="1108" y="188"/>
                    <a:pt x="1108" y="191"/>
                  </a:cubicBezTo>
                  <a:cubicBezTo>
                    <a:pt x="1102" y="213"/>
                    <a:pt x="1099" y="220"/>
                    <a:pt x="1098" y="220"/>
                  </a:cubicBezTo>
                  <a:cubicBezTo>
                    <a:pt x="1096" y="220"/>
                    <a:pt x="1096" y="210"/>
                    <a:pt x="1096" y="203"/>
                  </a:cubicBezTo>
                  <a:cubicBezTo>
                    <a:pt x="1096" y="195"/>
                    <a:pt x="1102" y="187"/>
                    <a:pt x="1105" y="187"/>
                  </a:cubicBezTo>
                  <a:close/>
                  <a:moveTo>
                    <a:pt x="1286" y="203"/>
                  </a:moveTo>
                  <a:cubicBezTo>
                    <a:pt x="1281" y="209"/>
                    <a:pt x="1278" y="216"/>
                    <a:pt x="1277" y="225"/>
                  </a:cubicBezTo>
                  <a:lnTo>
                    <a:pt x="1277" y="225"/>
                  </a:lnTo>
                  <a:cubicBezTo>
                    <a:pt x="1281" y="219"/>
                    <a:pt x="1283" y="212"/>
                    <a:pt x="1286" y="203"/>
                  </a:cubicBezTo>
                  <a:close/>
                  <a:moveTo>
                    <a:pt x="842" y="210"/>
                  </a:moveTo>
                  <a:cubicBezTo>
                    <a:pt x="846" y="210"/>
                    <a:pt x="846" y="219"/>
                    <a:pt x="846" y="227"/>
                  </a:cubicBezTo>
                  <a:cubicBezTo>
                    <a:pt x="846" y="227"/>
                    <a:pt x="834" y="227"/>
                    <a:pt x="834" y="215"/>
                  </a:cubicBezTo>
                  <a:cubicBezTo>
                    <a:pt x="837" y="212"/>
                    <a:pt x="840" y="210"/>
                    <a:pt x="842" y="210"/>
                  </a:cubicBezTo>
                  <a:close/>
                  <a:moveTo>
                    <a:pt x="1655" y="334"/>
                  </a:moveTo>
                  <a:cubicBezTo>
                    <a:pt x="1653" y="339"/>
                    <a:pt x="1651" y="343"/>
                    <a:pt x="1650" y="346"/>
                  </a:cubicBezTo>
                  <a:lnTo>
                    <a:pt x="1650" y="346"/>
                  </a:lnTo>
                  <a:cubicBezTo>
                    <a:pt x="1652" y="343"/>
                    <a:pt x="1653" y="339"/>
                    <a:pt x="1655" y="334"/>
                  </a:cubicBezTo>
                  <a:close/>
                  <a:moveTo>
                    <a:pt x="565" y="350"/>
                  </a:moveTo>
                  <a:lnTo>
                    <a:pt x="560" y="358"/>
                  </a:lnTo>
                  <a:cubicBezTo>
                    <a:pt x="562" y="358"/>
                    <a:pt x="564" y="355"/>
                    <a:pt x="565" y="350"/>
                  </a:cubicBezTo>
                  <a:close/>
                  <a:moveTo>
                    <a:pt x="427" y="11"/>
                  </a:moveTo>
                  <a:cubicBezTo>
                    <a:pt x="415" y="92"/>
                    <a:pt x="392" y="183"/>
                    <a:pt x="358" y="263"/>
                  </a:cubicBezTo>
                  <a:cubicBezTo>
                    <a:pt x="346" y="168"/>
                    <a:pt x="381" y="156"/>
                    <a:pt x="393" y="49"/>
                  </a:cubicBezTo>
                  <a:lnTo>
                    <a:pt x="393" y="49"/>
                  </a:lnTo>
                  <a:cubicBezTo>
                    <a:pt x="388" y="65"/>
                    <a:pt x="385" y="74"/>
                    <a:pt x="383" y="74"/>
                  </a:cubicBezTo>
                  <a:cubicBezTo>
                    <a:pt x="381" y="74"/>
                    <a:pt x="381" y="62"/>
                    <a:pt x="381" y="37"/>
                  </a:cubicBezTo>
                  <a:cubicBezTo>
                    <a:pt x="381" y="72"/>
                    <a:pt x="334" y="144"/>
                    <a:pt x="298" y="180"/>
                  </a:cubicBezTo>
                  <a:cubicBezTo>
                    <a:pt x="322" y="108"/>
                    <a:pt x="262" y="84"/>
                    <a:pt x="274" y="25"/>
                  </a:cubicBezTo>
                  <a:lnTo>
                    <a:pt x="274" y="25"/>
                  </a:lnTo>
                  <a:cubicBezTo>
                    <a:pt x="250" y="84"/>
                    <a:pt x="274" y="144"/>
                    <a:pt x="191" y="215"/>
                  </a:cubicBezTo>
                  <a:cubicBezTo>
                    <a:pt x="179" y="203"/>
                    <a:pt x="179" y="192"/>
                    <a:pt x="191" y="180"/>
                  </a:cubicBezTo>
                  <a:lnTo>
                    <a:pt x="191" y="180"/>
                  </a:lnTo>
                  <a:cubicBezTo>
                    <a:pt x="167" y="203"/>
                    <a:pt x="155" y="215"/>
                    <a:pt x="119" y="227"/>
                  </a:cubicBezTo>
                  <a:cubicBezTo>
                    <a:pt x="131" y="120"/>
                    <a:pt x="131" y="84"/>
                    <a:pt x="131" y="72"/>
                  </a:cubicBezTo>
                  <a:lnTo>
                    <a:pt x="131" y="72"/>
                  </a:lnTo>
                  <a:cubicBezTo>
                    <a:pt x="120" y="72"/>
                    <a:pt x="79" y="194"/>
                    <a:pt x="54" y="194"/>
                  </a:cubicBezTo>
                  <a:cubicBezTo>
                    <a:pt x="52" y="194"/>
                    <a:pt x="50" y="193"/>
                    <a:pt x="48" y="191"/>
                  </a:cubicBezTo>
                  <a:cubicBezTo>
                    <a:pt x="58" y="172"/>
                    <a:pt x="59" y="161"/>
                    <a:pt x="60" y="151"/>
                  </a:cubicBezTo>
                  <a:lnTo>
                    <a:pt x="60" y="151"/>
                  </a:lnTo>
                  <a:cubicBezTo>
                    <a:pt x="51" y="187"/>
                    <a:pt x="0" y="235"/>
                    <a:pt x="0" y="275"/>
                  </a:cubicBezTo>
                  <a:cubicBezTo>
                    <a:pt x="12" y="251"/>
                    <a:pt x="24" y="239"/>
                    <a:pt x="36" y="215"/>
                  </a:cubicBezTo>
                  <a:cubicBezTo>
                    <a:pt x="36" y="239"/>
                    <a:pt x="36" y="275"/>
                    <a:pt x="36" y="299"/>
                  </a:cubicBezTo>
                  <a:cubicBezTo>
                    <a:pt x="36" y="299"/>
                    <a:pt x="60" y="263"/>
                    <a:pt x="60" y="263"/>
                  </a:cubicBezTo>
                  <a:cubicBezTo>
                    <a:pt x="60" y="251"/>
                    <a:pt x="60" y="251"/>
                    <a:pt x="60" y="251"/>
                  </a:cubicBezTo>
                  <a:cubicBezTo>
                    <a:pt x="60" y="251"/>
                    <a:pt x="72" y="239"/>
                    <a:pt x="96" y="203"/>
                  </a:cubicBezTo>
                  <a:lnTo>
                    <a:pt x="96" y="203"/>
                  </a:lnTo>
                  <a:cubicBezTo>
                    <a:pt x="89" y="223"/>
                    <a:pt x="86" y="232"/>
                    <a:pt x="89" y="232"/>
                  </a:cubicBezTo>
                  <a:cubicBezTo>
                    <a:pt x="91" y="232"/>
                    <a:pt x="97" y="226"/>
                    <a:pt x="108" y="215"/>
                  </a:cubicBezTo>
                  <a:lnTo>
                    <a:pt x="108" y="215"/>
                  </a:lnTo>
                  <a:cubicBezTo>
                    <a:pt x="83" y="290"/>
                    <a:pt x="184" y="347"/>
                    <a:pt x="269" y="347"/>
                  </a:cubicBezTo>
                  <a:cubicBezTo>
                    <a:pt x="306" y="347"/>
                    <a:pt x="339" y="336"/>
                    <a:pt x="358" y="311"/>
                  </a:cubicBezTo>
                  <a:cubicBezTo>
                    <a:pt x="359" y="307"/>
                    <a:pt x="362" y="306"/>
                    <a:pt x="366" y="306"/>
                  </a:cubicBezTo>
                  <a:cubicBezTo>
                    <a:pt x="388" y="306"/>
                    <a:pt x="444" y="361"/>
                    <a:pt x="465" y="382"/>
                  </a:cubicBezTo>
                  <a:cubicBezTo>
                    <a:pt x="465" y="382"/>
                    <a:pt x="470" y="387"/>
                    <a:pt x="474" y="387"/>
                  </a:cubicBezTo>
                  <a:cubicBezTo>
                    <a:pt x="475" y="387"/>
                    <a:pt x="477" y="386"/>
                    <a:pt x="477" y="382"/>
                  </a:cubicBezTo>
                  <a:cubicBezTo>
                    <a:pt x="489" y="370"/>
                    <a:pt x="489" y="346"/>
                    <a:pt x="500" y="322"/>
                  </a:cubicBezTo>
                  <a:cubicBezTo>
                    <a:pt x="500" y="334"/>
                    <a:pt x="500" y="358"/>
                    <a:pt x="512" y="370"/>
                  </a:cubicBezTo>
                  <a:cubicBezTo>
                    <a:pt x="524" y="346"/>
                    <a:pt x="548" y="322"/>
                    <a:pt x="560" y="299"/>
                  </a:cubicBezTo>
                  <a:cubicBezTo>
                    <a:pt x="560" y="298"/>
                    <a:pt x="560" y="297"/>
                    <a:pt x="560" y="297"/>
                  </a:cubicBezTo>
                  <a:lnTo>
                    <a:pt x="560" y="297"/>
                  </a:lnTo>
                  <a:cubicBezTo>
                    <a:pt x="561" y="297"/>
                    <a:pt x="567" y="334"/>
                    <a:pt x="565" y="350"/>
                  </a:cubicBezTo>
                  <a:lnTo>
                    <a:pt x="565" y="350"/>
                  </a:lnTo>
                  <a:lnTo>
                    <a:pt x="596" y="299"/>
                  </a:lnTo>
                  <a:lnTo>
                    <a:pt x="596" y="299"/>
                  </a:lnTo>
                  <a:cubicBezTo>
                    <a:pt x="596" y="348"/>
                    <a:pt x="589" y="372"/>
                    <a:pt x="590" y="372"/>
                  </a:cubicBezTo>
                  <a:cubicBezTo>
                    <a:pt x="590" y="372"/>
                    <a:pt x="596" y="351"/>
                    <a:pt x="620" y="311"/>
                  </a:cubicBezTo>
                  <a:cubicBezTo>
                    <a:pt x="631" y="333"/>
                    <a:pt x="704" y="407"/>
                    <a:pt x="723" y="407"/>
                  </a:cubicBezTo>
                  <a:cubicBezTo>
                    <a:pt x="725" y="407"/>
                    <a:pt x="726" y="407"/>
                    <a:pt x="727" y="406"/>
                  </a:cubicBezTo>
                  <a:cubicBezTo>
                    <a:pt x="727" y="406"/>
                    <a:pt x="739" y="406"/>
                    <a:pt x="739" y="394"/>
                  </a:cubicBezTo>
                  <a:cubicBezTo>
                    <a:pt x="739" y="403"/>
                    <a:pt x="739" y="456"/>
                    <a:pt x="753" y="456"/>
                  </a:cubicBezTo>
                  <a:cubicBezTo>
                    <a:pt x="758" y="456"/>
                    <a:pt x="765" y="449"/>
                    <a:pt x="774" y="430"/>
                  </a:cubicBezTo>
                  <a:lnTo>
                    <a:pt x="774" y="430"/>
                  </a:lnTo>
                  <a:cubicBezTo>
                    <a:pt x="762" y="465"/>
                    <a:pt x="762" y="465"/>
                    <a:pt x="750" y="489"/>
                  </a:cubicBezTo>
                  <a:cubicBezTo>
                    <a:pt x="774" y="489"/>
                    <a:pt x="819" y="377"/>
                    <a:pt x="822" y="359"/>
                  </a:cubicBezTo>
                  <a:lnTo>
                    <a:pt x="822" y="359"/>
                  </a:lnTo>
                  <a:cubicBezTo>
                    <a:pt x="818" y="405"/>
                    <a:pt x="826" y="420"/>
                    <a:pt x="838" y="420"/>
                  </a:cubicBezTo>
                  <a:cubicBezTo>
                    <a:pt x="860" y="420"/>
                    <a:pt x="898" y="370"/>
                    <a:pt x="905" y="370"/>
                  </a:cubicBezTo>
                  <a:cubicBezTo>
                    <a:pt x="917" y="394"/>
                    <a:pt x="941" y="406"/>
                    <a:pt x="941" y="430"/>
                  </a:cubicBezTo>
                  <a:cubicBezTo>
                    <a:pt x="941" y="406"/>
                    <a:pt x="953" y="394"/>
                    <a:pt x="965" y="370"/>
                  </a:cubicBezTo>
                  <a:cubicBezTo>
                    <a:pt x="977" y="406"/>
                    <a:pt x="977" y="406"/>
                    <a:pt x="977" y="406"/>
                  </a:cubicBezTo>
                  <a:cubicBezTo>
                    <a:pt x="965" y="442"/>
                    <a:pt x="1001" y="489"/>
                    <a:pt x="965" y="525"/>
                  </a:cubicBezTo>
                  <a:cubicBezTo>
                    <a:pt x="981" y="525"/>
                    <a:pt x="992" y="514"/>
                    <a:pt x="997" y="499"/>
                  </a:cubicBezTo>
                  <a:lnTo>
                    <a:pt x="997" y="499"/>
                  </a:lnTo>
                  <a:cubicBezTo>
                    <a:pt x="992" y="530"/>
                    <a:pt x="994" y="541"/>
                    <a:pt x="999" y="541"/>
                  </a:cubicBezTo>
                  <a:cubicBezTo>
                    <a:pt x="1010" y="541"/>
                    <a:pt x="1037" y="492"/>
                    <a:pt x="1060" y="477"/>
                  </a:cubicBezTo>
                  <a:cubicBezTo>
                    <a:pt x="1061" y="477"/>
                    <a:pt x="1062" y="476"/>
                    <a:pt x="1063" y="476"/>
                  </a:cubicBezTo>
                  <a:cubicBezTo>
                    <a:pt x="1077" y="476"/>
                    <a:pt x="1082" y="519"/>
                    <a:pt x="1097" y="519"/>
                  </a:cubicBezTo>
                  <a:cubicBezTo>
                    <a:pt x="1105" y="519"/>
                    <a:pt x="1115" y="506"/>
                    <a:pt x="1131" y="465"/>
                  </a:cubicBezTo>
                  <a:lnTo>
                    <a:pt x="1131" y="465"/>
                  </a:lnTo>
                  <a:cubicBezTo>
                    <a:pt x="1120" y="501"/>
                    <a:pt x="1167" y="513"/>
                    <a:pt x="1191" y="537"/>
                  </a:cubicBezTo>
                  <a:cubicBezTo>
                    <a:pt x="1191" y="537"/>
                    <a:pt x="1262" y="525"/>
                    <a:pt x="1274" y="501"/>
                  </a:cubicBezTo>
                  <a:cubicBezTo>
                    <a:pt x="1286" y="537"/>
                    <a:pt x="1310" y="608"/>
                    <a:pt x="1358" y="620"/>
                  </a:cubicBezTo>
                  <a:cubicBezTo>
                    <a:pt x="1382" y="620"/>
                    <a:pt x="1405" y="561"/>
                    <a:pt x="1417" y="513"/>
                  </a:cubicBezTo>
                  <a:cubicBezTo>
                    <a:pt x="1441" y="572"/>
                    <a:pt x="1536" y="644"/>
                    <a:pt x="1548" y="656"/>
                  </a:cubicBezTo>
                  <a:cubicBezTo>
                    <a:pt x="1560" y="632"/>
                    <a:pt x="1560" y="620"/>
                    <a:pt x="1560" y="596"/>
                  </a:cubicBezTo>
                  <a:cubicBezTo>
                    <a:pt x="1584" y="608"/>
                    <a:pt x="1584" y="620"/>
                    <a:pt x="1560" y="644"/>
                  </a:cubicBezTo>
                  <a:cubicBezTo>
                    <a:pt x="1572" y="644"/>
                    <a:pt x="1572" y="644"/>
                    <a:pt x="1572" y="632"/>
                  </a:cubicBezTo>
                  <a:cubicBezTo>
                    <a:pt x="1572" y="644"/>
                    <a:pt x="1572" y="668"/>
                    <a:pt x="1572" y="668"/>
                  </a:cubicBezTo>
                  <a:cubicBezTo>
                    <a:pt x="1572" y="668"/>
                    <a:pt x="1596" y="656"/>
                    <a:pt x="1608" y="644"/>
                  </a:cubicBezTo>
                  <a:lnTo>
                    <a:pt x="1608" y="644"/>
                  </a:lnTo>
                  <a:cubicBezTo>
                    <a:pt x="1608" y="668"/>
                    <a:pt x="1584" y="656"/>
                    <a:pt x="1620" y="680"/>
                  </a:cubicBezTo>
                  <a:cubicBezTo>
                    <a:pt x="1632" y="668"/>
                    <a:pt x="1643" y="597"/>
                    <a:pt x="1643" y="596"/>
                  </a:cubicBezTo>
                  <a:lnTo>
                    <a:pt x="1643" y="596"/>
                  </a:lnTo>
                  <a:cubicBezTo>
                    <a:pt x="1638" y="642"/>
                    <a:pt x="1657" y="657"/>
                    <a:pt x="1681" y="657"/>
                  </a:cubicBezTo>
                  <a:cubicBezTo>
                    <a:pt x="1713" y="657"/>
                    <a:pt x="1756" y="629"/>
                    <a:pt x="1763" y="608"/>
                  </a:cubicBezTo>
                  <a:cubicBezTo>
                    <a:pt x="1763" y="644"/>
                    <a:pt x="1763" y="680"/>
                    <a:pt x="1763" y="715"/>
                  </a:cubicBezTo>
                  <a:cubicBezTo>
                    <a:pt x="1786" y="692"/>
                    <a:pt x="1798" y="668"/>
                    <a:pt x="1810" y="644"/>
                  </a:cubicBezTo>
                  <a:cubicBezTo>
                    <a:pt x="1827" y="669"/>
                    <a:pt x="1826" y="730"/>
                    <a:pt x="1849" y="730"/>
                  </a:cubicBezTo>
                  <a:cubicBezTo>
                    <a:pt x="1859" y="730"/>
                    <a:pt x="1873" y="720"/>
                    <a:pt x="1893" y="692"/>
                  </a:cubicBezTo>
                  <a:lnTo>
                    <a:pt x="1893" y="692"/>
                  </a:lnTo>
                  <a:cubicBezTo>
                    <a:pt x="1893" y="715"/>
                    <a:pt x="1893" y="727"/>
                    <a:pt x="1882" y="751"/>
                  </a:cubicBezTo>
                  <a:cubicBezTo>
                    <a:pt x="1917" y="727"/>
                    <a:pt x="1893" y="715"/>
                    <a:pt x="1917" y="703"/>
                  </a:cubicBezTo>
                  <a:cubicBezTo>
                    <a:pt x="1936" y="736"/>
                    <a:pt x="1960" y="739"/>
                    <a:pt x="1983" y="739"/>
                  </a:cubicBezTo>
                  <a:cubicBezTo>
                    <a:pt x="1990" y="739"/>
                    <a:pt x="1997" y="739"/>
                    <a:pt x="2004" y="739"/>
                  </a:cubicBezTo>
                  <a:cubicBezTo>
                    <a:pt x="2033" y="739"/>
                    <a:pt x="2060" y="745"/>
                    <a:pt x="2072" y="811"/>
                  </a:cubicBezTo>
                  <a:cubicBezTo>
                    <a:pt x="2084" y="787"/>
                    <a:pt x="2084" y="763"/>
                    <a:pt x="2096" y="739"/>
                  </a:cubicBezTo>
                  <a:cubicBezTo>
                    <a:pt x="2096" y="751"/>
                    <a:pt x="2096" y="775"/>
                    <a:pt x="2108" y="787"/>
                  </a:cubicBezTo>
                  <a:cubicBezTo>
                    <a:pt x="2108" y="775"/>
                    <a:pt x="2120" y="775"/>
                    <a:pt x="2132" y="763"/>
                  </a:cubicBezTo>
                  <a:cubicBezTo>
                    <a:pt x="2121" y="722"/>
                    <a:pt x="2155" y="532"/>
                    <a:pt x="2135" y="532"/>
                  </a:cubicBezTo>
                  <a:lnTo>
                    <a:pt x="2135" y="532"/>
                  </a:lnTo>
                  <a:cubicBezTo>
                    <a:pt x="2131" y="532"/>
                    <a:pt x="2126" y="537"/>
                    <a:pt x="2120" y="549"/>
                  </a:cubicBezTo>
                  <a:cubicBezTo>
                    <a:pt x="2120" y="501"/>
                    <a:pt x="2132" y="549"/>
                    <a:pt x="2048" y="465"/>
                  </a:cubicBezTo>
                  <a:cubicBezTo>
                    <a:pt x="2048" y="491"/>
                    <a:pt x="2048" y="503"/>
                    <a:pt x="2046" y="503"/>
                  </a:cubicBezTo>
                  <a:cubicBezTo>
                    <a:pt x="2045" y="503"/>
                    <a:pt x="2042" y="494"/>
                    <a:pt x="2036" y="477"/>
                  </a:cubicBezTo>
                  <a:cubicBezTo>
                    <a:pt x="2036" y="489"/>
                    <a:pt x="2036" y="513"/>
                    <a:pt x="2036" y="537"/>
                  </a:cubicBezTo>
                  <a:cubicBezTo>
                    <a:pt x="2024" y="501"/>
                    <a:pt x="2013" y="477"/>
                    <a:pt x="2001" y="442"/>
                  </a:cubicBezTo>
                  <a:cubicBezTo>
                    <a:pt x="2001" y="453"/>
                    <a:pt x="1989" y="465"/>
                    <a:pt x="1989" y="477"/>
                  </a:cubicBezTo>
                  <a:cubicBezTo>
                    <a:pt x="1989" y="465"/>
                    <a:pt x="1989" y="459"/>
                    <a:pt x="1987" y="459"/>
                  </a:cubicBezTo>
                  <a:cubicBezTo>
                    <a:pt x="1986" y="459"/>
                    <a:pt x="1983" y="465"/>
                    <a:pt x="1977" y="477"/>
                  </a:cubicBezTo>
                  <a:cubicBezTo>
                    <a:pt x="1965" y="453"/>
                    <a:pt x="1965" y="430"/>
                    <a:pt x="1989" y="430"/>
                  </a:cubicBezTo>
                  <a:cubicBezTo>
                    <a:pt x="1989" y="429"/>
                    <a:pt x="1988" y="428"/>
                    <a:pt x="1985" y="428"/>
                  </a:cubicBezTo>
                  <a:cubicBezTo>
                    <a:pt x="1968" y="428"/>
                    <a:pt x="1884" y="452"/>
                    <a:pt x="1835" y="452"/>
                  </a:cubicBezTo>
                  <a:cubicBezTo>
                    <a:pt x="1802" y="452"/>
                    <a:pt x="1783" y="441"/>
                    <a:pt x="1810" y="406"/>
                  </a:cubicBezTo>
                  <a:lnTo>
                    <a:pt x="1810" y="406"/>
                  </a:lnTo>
                  <a:cubicBezTo>
                    <a:pt x="1789" y="416"/>
                    <a:pt x="1778" y="435"/>
                    <a:pt x="1767" y="464"/>
                  </a:cubicBezTo>
                  <a:lnTo>
                    <a:pt x="1767" y="464"/>
                  </a:lnTo>
                  <a:cubicBezTo>
                    <a:pt x="1769" y="455"/>
                    <a:pt x="1767" y="449"/>
                    <a:pt x="1765" y="449"/>
                  </a:cubicBezTo>
                  <a:lnTo>
                    <a:pt x="1765" y="449"/>
                  </a:lnTo>
                  <a:cubicBezTo>
                    <a:pt x="1782" y="407"/>
                    <a:pt x="1726" y="428"/>
                    <a:pt x="1715" y="382"/>
                  </a:cubicBezTo>
                  <a:cubicBezTo>
                    <a:pt x="1715" y="413"/>
                    <a:pt x="1706" y="481"/>
                    <a:pt x="1695" y="481"/>
                  </a:cubicBezTo>
                  <a:cubicBezTo>
                    <a:pt x="1694" y="481"/>
                    <a:pt x="1693" y="480"/>
                    <a:pt x="1691" y="477"/>
                  </a:cubicBezTo>
                  <a:lnTo>
                    <a:pt x="1691" y="477"/>
                  </a:lnTo>
                  <a:cubicBezTo>
                    <a:pt x="1692" y="478"/>
                    <a:pt x="1692" y="478"/>
                    <a:pt x="1692" y="478"/>
                  </a:cubicBezTo>
                  <a:cubicBezTo>
                    <a:pt x="1699" y="478"/>
                    <a:pt x="1673" y="387"/>
                    <a:pt x="1687" y="381"/>
                  </a:cubicBezTo>
                  <a:lnTo>
                    <a:pt x="1687" y="381"/>
                  </a:lnTo>
                  <a:cubicBezTo>
                    <a:pt x="1688" y="382"/>
                    <a:pt x="1690" y="382"/>
                    <a:pt x="1691" y="382"/>
                  </a:cubicBezTo>
                  <a:cubicBezTo>
                    <a:pt x="1690" y="381"/>
                    <a:pt x="1689" y="381"/>
                    <a:pt x="1688" y="381"/>
                  </a:cubicBezTo>
                  <a:lnTo>
                    <a:pt x="1688" y="381"/>
                  </a:lnTo>
                  <a:cubicBezTo>
                    <a:pt x="1688" y="381"/>
                    <a:pt x="1687" y="381"/>
                    <a:pt x="1687" y="381"/>
                  </a:cubicBezTo>
                  <a:lnTo>
                    <a:pt x="1687" y="381"/>
                  </a:lnTo>
                  <a:cubicBezTo>
                    <a:pt x="1676" y="379"/>
                    <a:pt x="1667" y="370"/>
                    <a:pt x="1667" y="370"/>
                  </a:cubicBezTo>
                  <a:cubicBezTo>
                    <a:pt x="1657" y="381"/>
                    <a:pt x="1619" y="446"/>
                    <a:pt x="1610" y="446"/>
                  </a:cubicBezTo>
                  <a:cubicBezTo>
                    <a:pt x="1608" y="446"/>
                    <a:pt x="1608" y="444"/>
                    <a:pt x="1608" y="442"/>
                  </a:cubicBezTo>
                  <a:cubicBezTo>
                    <a:pt x="1632" y="406"/>
                    <a:pt x="1632" y="406"/>
                    <a:pt x="1667" y="358"/>
                  </a:cubicBezTo>
                  <a:lnTo>
                    <a:pt x="1667" y="358"/>
                  </a:lnTo>
                  <a:cubicBezTo>
                    <a:pt x="1661" y="361"/>
                    <a:pt x="1656" y="363"/>
                    <a:pt x="1653" y="363"/>
                  </a:cubicBezTo>
                  <a:cubicBezTo>
                    <a:pt x="1647" y="363"/>
                    <a:pt x="1646" y="357"/>
                    <a:pt x="1650" y="346"/>
                  </a:cubicBezTo>
                  <a:lnTo>
                    <a:pt x="1650" y="346"/>
                  </a:lnTo>
                  <a:cubicBezTo>
                    <a:pt x="1643" y="362"/>
                    <a:pt x="1638" y="368"/>
                    <a:pt x="1636" y="368"/>
                  </a:cubicBezTo>
                  <a:cubicBezTo>
                    <a:pt x="1631" y="368"/>
                    <a:pt x="1631" y="351"/>
                    <a:pt x="1625" y="351"/>
                  </a:cubicBezTo>
                  <a:cubicBezTo>
                    <a:pt x="1621" y="351"/>
                    <a:pt x="1616" y="356"/>
                    <a:pt x="1608" y="370"/>
                  </a:cubicBezTo>
                  <a:cubicBezTo>
                    <a:pt x="1614" y="350"/>
                    <a:pt x="1617" y="342"/>
                    <a:pt x="1615" y="342"/>
                  </a:cubicBezTo>
                  <a:lnTo>
                    <a:pt x="1615" y="342"/>
                  </a:lnTo>
                  <a:cubicBezTo>
                    <a:pt x="1612" y="342"/>
                    <a:pt x="1607" y="347"/>
                    <a:pt x="1596" y="358"/>
                  </a:cubicBezTo>
                  <a:cubicBezTo>
                    <a:pt x="1608" y="346"/>
                    <a:pt x="1608" y="334"/>
                    <a:pt x="1620" y="322"/>
                  </a:cubicBezTo>
                  <a:cubicBezTo>
                    <a:pt x="1608" y="322"/>
                    <a:pt x="1596" y="311"/>
                    <a:pt x="1596" y="299"/>
                  </a:cubicBezTo>
                  <a:cubicBezTo>
                    <a:pt x="1596" y="322"/>
                    <a:pt x="1596" y="346"/>
                    <a:pt x="1584" y="370"/>
                  </a:cubicBezTo>
                  <a:cubicBezTo>
                    <a:pt x="1582" y="372"/>
                    <a:pt x="1580" y="373"/>
                    <a:pt x="1579" y="373"/>
                  </a:cubicBezTo>
                  <a:cubicBezTo>
                    <a:pt x="1565" y="373"/>
                    <a:pt x="1580" y="286"/>
                    <a:pt x="1563" y="286"/>
                  </a:cubicBezTo>
                  <a:cubicBezTo>
                    <a:pt x="1562" y="286"/>
                    <a:pt x="1561" y="286"/>
                    <a:pt x="1560" y="287"/>
                  </a:cubicBezTo>
                  <a:cubicBezTo>
                    <a:pt x="1560" y="309"/>
                    <a:pt x="1560" y="321"/>
                    <a:pt x="1559" y="321"/>
                  </a:cubicBezTo>
                  <a:cubicBezTo>
                    <a:pt x="1557" y="321"/>
                    <a:pt x="1554" y="306"/>
                    <a:pt x="1548" y="275"/>
                  </a:cubicBezTo>
                  <a:cubicBezTo>
                    <a:pt x="1548" y="275"/>
                    <a:pt x="1512" y="346"/>
                    <a:pt x="1501" y="358"/>
                  </a:cubicBezTo>
                  <a:cubicBezTo>
                    <a:pt x="1497" y="326"/>
                    <a:pt x="1495" y="315"/>
                    <a:pt x="1492" y="315"/>
                  </a:cubicBezTo>
                  <a:cubicBezTo>
                    <a:pt x="1488" y="315"/>
                    <a:pt x="1486" y="361"/>
                    <a:pt x="1480" y="361"/>
                  </a:cubicBezTo>
                  <a:cubicBezTo>
                    <a:pt x="1479" y="361"/>
                    <a:pt x="1478" y="360"/>
                    <a:pt x="1477" y="358"/>
                  </a:cubicBezTo>
                  <a:cubicBezTo>
                    <a:pt x="1465" y="334"/>
                    <a:pt x="1489" y="311"/>
                    <a:pt x="1501" y="287"/>
                  </a:cubicBezTo>
                  <a:cubicBezTo>
                    <a:pt x="1494" y="285"/>
                    <a:pt x="1489" y="284"/>
                    <a:pt x="1483" y="284"/>
                  </a:cubicBezTo>
                  <a:cubicBezTo>
                    <a:pt x="1468" y="284"/>
                    <a:pt x="1456" y="292"/>
                    <a:pt x="1449" y="307"/>
                  </a:cubicBezTo>
                  <a:lnTo>
                    <a:pt x="1449" y="307"/>
                  </a:lnTo>
                  <a:cubicBezTo>
                    <a:pt x="1454" y="285"/>
                    <a:pt x="1460" y="263"/>
                    <a:pt x="1453" y="263"/>
                  </a:cubicBezTo>
                  <a:lnTo>
                    <a:pt x="1453" y="263"/>
                  </a:lnTo>
                  <a:cubicBezTo>
                    <a:pt x="1441" y="263"/>
                    <a:pt x="1429" y="299"/>
                    <a:pt x="1417" y="311"/>
                  </a:cubicBezTo>
                  <a:cubicBezTo>
                    <a:pt x="1417" y="287"/>
                    <a:pt x="1382" y="275"/>
                    <a:pt x="1429" y="227"/>
                  </a:cubicBezTo>
                  <a:cubicBezTo>
                    <a:pt x="1417" y="227"/>
                    <a:pt x="1393" y="215"/>
                    <a:pt x="1370" y="203"/>
                  </a:cubicBezTo>
                  <a:cubicBezTo>
                    <a:pt x="1346" y="203"/>
                    <a:pt x="1334" y="191"/>
                    <a:pt x="1310" y="180"/>
                  </a:cubicBezTo>
                  <a:cubicBezTo>
                    <a:pt x="1310" y="203"/>
                    <a:pt x="1298" y="239"/>
                    <a:pt x="1286" y="263"/>
                  </a:cubicBezTo>
                  <a:cubicBezTo>
                    <a:pt x="1280" y="250"/>
                    <a:pt x="1277" y="236"/>
                    <a:pt x="1277" y="225"/>
                  </a:cubicBezTo>
                  <a:lnTo>
                    <a:pt x="1277" y="225"/>
                  </a:lnTo>
                  <a:cubicBezTo>
                    <a:pt x="1272" y="234"/>
                    <a:pt x="1267" y="240"/>
                    <a:pt x="1260" y="240"/>
                  </a:cubicBezTo>
                  <a:cubicBezTo>
                    <a:pt x="1254" y="240"/>
                    <a:pt x="1247" y="236"/>
                    <a:pt x="1239" y="227"/>
                  </a:cubicBezTo>
                  <a:cubicBezTo>
                    <a:pt x="1251" y="215"/>
                    <a:pt x="1286" y="156"/>
                    <a:pt x="1286" y="132"/>
                  </a:cubicBezTo>
                  <a:lnTo>
                    <a:pt x="1286" y="132"/>
                  </a:lnTo>
                  <a:cubicBezTo>
                    <a:pt x="1262" y="203"/>
                    <a:pt x="1239" y="144"/>
                    <a:pt x="1215" y="227"/>
                  </a:cubicBezTo>
                  <a:cubicBezTo>
                    <a:pt x="1215" y="215"/>
                    <a:pt x="1215" y="215"/>
                    <a:pt x="1215" y="203"/>
                  </a:cubicBezTo>
                  <a:cubicBezTo>
                    <a:pt x="1191" y="215"/>
                    <a:pt x="1179" y="227"/>
                    <a:pt x="1179" y="239"/>
                  </a:cubicBezTo>
                  <a:cubicBezTo>
                    <a:pt x="1173" y="227"/>
                    <a:pt x="1167" y="215"/>
                    <a:pt x="1158" y="215"/>
                  </a:cubicBezTo>
                  <a:cubicBezTo>
                    <a:pt x="1149" y="215"/>
                    <a:pt x="1137" y="227"/>
                    <a:pt x="1120" y="263"/>
                  </a:cubicBezTo>
                  <a:cubicBezTo>
                    <a:pt x="1126" y="243"/>
                    <a:pt x="1129" y="234"/>
                    <a:pt x="1126" y="234"/>
                  </a:cubicBezTo>
                  <a:lnTo>
                    <a:pt x="1126" y="234"/>
                  </a:lnTo>
                  <a:cubicBezTo>
                    <a:pt x="1124" y="234"/>
                    <a:pt x="1118" y="240"/>
                    <a:pt x="1108" y="251"/>
                  </a:cubicBezTo>
                  <a:cubicBezTo>
                    <a:pt x="1120" y="156"/>
                    <a:pt x="1120" y="203"/>
                    <a:pt x="1120" y="84"/>
                  </a:cubicBezTo>
                  <a:lnTo>
                    <a:pt x="1120" y="84"/>
                  </a:lnTo>
                  <a:cubicBezTo>
                    <a:pt x="1108" y="144"/>
                    <a:pt x="1108" y="168"/>
                    <a:pt x="1084" y="203"/>
                  </a:cubicBezTo>
                  <a:cubicBezTo>
                    <a:pt x="1084" y="180"/>
                    <a:pt x="1094" y="141"/>
                    <a:pt x="1088" y="141"/>
                  </a:cubicBezTo>
                  <a:lnTo>
                    <a:pt x="1088" y="141"/>
                  </a:lnTo>
                  <a:cubicBezTo>
                    <a:pt x="1084" y="141"/>
                    <a:pt x="1076" y="151"/>
                    <a:pt x="1060" y="180"/>
                  </a:cubicBezTo>
                  <a:cubicBezTo>
                    <a:pt x="1036" y="180"/>
                    <a:pt x="1001" y="156"/>
                    <a:pt x="1001" y="156"/>
                  </a:cubicBezTo>
                  <a:cubicBezTo>
                    <a:pt x="995" y="163"/>
                    <a:pt x="991" y="169"/>
                    <a:pt x="988" y="174"/>
                  </a:cubicBezTo>
                  <a:lnTo>
                    <a:pt x="988" y="174"/>
                  </a:lnTo>
                  <a:cubicBezTo>
                    <a:pt x="989" y="172"/>
                    <a:pt x="989" y="170"/>
                    <a:pt x="989" y="168"/>
                  </a:cubicBezTo>
                  <a:lnTo>
                    <a:pt x="989" y="168"/>
                  </a:lnTo>
                  <a:cubicBezTo>
                    <a:pt x="983" y="178"/>
                    <a:pt x="980" y="184"/>
                    <a:pt x="981" y="184"/>
                  </a:cubicBezTo>
                  <a:cubicBezTo>
                    <a:pt x="981" y="184"/>
                    <a:pt x="984" y="181"/>
                    <a:pt x="988" y="174"/>
                  </a:cubicBezTo>
                  <a:lnTo>
                    <a:pt x="988" y="174"/>
                  </a:lnTo>
                  <a:cubicBezTo>
                    <a:pt x="987" y="205"/>
                    <a:pt x="975" y="216"/>
                    <a:pt x="953" y="227"/>
                  </a:cubicBezTo>
                  <a:cubicBezTo>
                    <a:pt x="949" y="199"/>
                    <a:pt x="944" y="193"/>
                    <a:pt x="939" y="193"/>
                  </a:cubicBezTo>
                  <a:cubicBezTo>
                    <a:pt x="935" y="193"/>
                    <a:pt x="932" y="198"/>
                    <a:pt x="931" y="198"/>
                  </a:cubicBezTo>
                  <a:cubicBezTo>
                    <a:pt x="930" y="198"/>
                    <a:pt x="932" y="190"/>
                    <a:pt x="941" y="156"/>
                  </a:cubicBezTo>
                  <a:lnTo>
                    <a:pt x="941" y="156"/>
                  </a:lnTo>
                  <a:cubicBezTo>
                    <a:pt x="915" y="189"/>
                    <a:pt x="910" y="196"/>
                    <a:pt x="905" y="196"/>
                  </a:cubicBezTo>
                  <a:cubicBezTo>
                    <a:pt x="901" y="196"/>
                    <a:pt x="897" y="191"/>
                    <a:pt x="881" y="191"/>
                  </a:cubicBezTo>
                  <a:cubicBezTo>
                    <a:pt x="881" y="239"/>
                    <a:pt x="834" y="311"/>
                    <a:pt x="822" y="346"/>
                  </a:cubicBezTo>
                  <a:cubicBezTo>
                    <a:pt x="822" y="322"/>
                    <a:pt x="834" y="275"/>
                    <a:pt x="846" y="251"/>
                  </a:cubicBezTo>
                  <a:lnTo>
                    <a:pt x="846" y="251"/>
                  </a:lnTo>
                  <a:cubicBezTo>
                    <a:pt x="841" y="273"/>
                    <a:pt x="840" y="284"/>
                    <a:pt x="842" y="284"/>
                  </a:cubicBezTo>
                  <a:cubicBezTo>
                    <a:pt x="845" y="284"/>
                    <a:pt x="855" y="255"/>
                    <a:pt x="870" y="203"/>
                  </a:cubicBezTo>
                  <a:lnTo>
                    <a:pt x="870" y="203"/>
                  </a:lnTo>
                  <a:cubicBezTo>
                    <a:pt x="867" y="205"/>
                    <a:pt x="866" y="206"/>
                    <a:pt x="865" y="206"/>
                  </a:cubicBezTo>
                  <a:cubicBezTo>
                    <a:pt x="862" y="206"/>
                    <a:pt x="869" y="185"/>
                    <a:pt x="870" y="156"/>
                  </a:cubicBezTo>
                  <a:lnTo>
                    <a:pt x="870" y="156"/>
                  </a:lnTo>
                  <a:cubicBezTo>
                    <a:pt x="869" y="170"/>
                    <a:pt x="868" y="177"/>
                    <a:pt x="865" y="177"/>
                  </a:cubicBezTo>
                  <a:cubicBezTo>
                    <a:pt x="860" y="177"/>
                    <a:pt x="853" y="161"/>
                    <a:pt x="846" y="132"/>
                  </a:cubicBezTo>
                  <a:cubicBezTo>
                    <a:pt x="834" y="191"/>
                    <a:pt x="798" y="227"/>
                    <a:pt x="762" y="263"/>
                  </a:cubicBezTo>
                  <a:cubicBezTo>
                    <a:pt x="822" y="120"/>
                    <a:pt x="774" y="215"/>
                    <a:pt x="834" y="132"/>
                  </a:cubicBezTo>
                  <a:lnTo>
                    <a:pt x="834" y="132"/>
                  </a:lnTo>
                  <a:cubicBezTo>
                    <a:pt x="822" y="144"/>
                    <a:pt x="810" y="156"/>
                    <a:pt x="798" y="168"/>
                  </a:cubicBezTo>
                  <a:cubicBezTo>
                    <a:pt x="798" y="144"/>
                    <a:pt x="798" y="132"/>
                    <a:pt x="798" y="120"/>
                  </a:cubicBezTo>
                  <a:cubicBezTo>
                    <a:pt x="798" y="156"/>
                    <a:pt x="774" y="180"/>
                    <a:pt x="750" y="180"/>
                  </a:cubicBezTo>
                  <a:cubicBezTo>
                    <a:pt x="774" y="156"/>
                    <a:pt x="786" y="144"/>
                    <a:pt x="762" y="132"/>
                  </a:cubicBezTo>
                  <a:lnTo>
                    <a:pt x="762" y="132"/>
                  </a:lnTo>
                  <a:cubicBezTo>
                    <a:pt x="751" y="152"/>
                    <a:pt x="742" y="158"/>
                    <a:pt x="734" y="158"/>
                  </a:cubicBezTo>
                  <a:cubicBezTo>
                    <a:pt x="718" y="158"/>
                    <a:pt x="707" y="136"/>
                    <a:pt x="693" y="136"/>
                  </a:cubicBezTo>
                  <a:cubicBezTo>
                    <a:pt x="683" y="136"/>
                    <a:pt x="671" y="149"/>
                    <a:pt x="655" y="191"/>
                  </a:cubicBezTo>
                  <a:cubicBezTo>
                    <a:pt x="667" y="156"/>
                    <a:pt x="679" y="132"/>
                    <a:pt x="679" y="108"/>
                  </a:cubicBezTo>
                  <a:lnTo>
                    <a:pt x="679" y="108"/>
                  </a:lnTo>
                  <a:cubicBezTo>
                    <a:pt x="655" y="168"/>
                    <a:pt x="620" y="227"/>
                    <a:pt x="596" y="299"/>
                  </a:cubicBezTo>
                  <a:cubicBezTo>
                    <a:pt x="608" y="227"/>
                    <a:pt x="631" y="156"/>
                    <a:pt x="655" y="96"/>
                  </a:cubicBezTo>
                  <a:cubicBezTo>
                    <a:pt x="654" y="91"/>
                    <a:pt x="652" y="89"/>
                    <a:pt x="649" y="89"/>
                  </a:cubicBezTo>
                  <a:cubicBezTo>
                    <a:pt x="637" y="89"/>
                    <a:pt x="620" y="168"/>
                    <a:pt x="620" y="168"/>
                  </a:cubicBezTo>
                  <a:cubicBezTo>
                    <a:pt x="620" y="144"/>
                    <a:pt x="620" y="120"/>
                    <a:pt x="620" y="84"/>
                  </a:cubicBezTo>
                  <a:cubicBezTo>
                    <a:pt x="620" y="120"/>
                    <a:pt x="608" y="144"/>
                    <a:pt x="584" y="168"/>
                  </a:cubicBezTo>
                  <a:cubicBezTo>
                    <a:pt x="596" y="144"/>
                    <a:pt x="608" y="120"/>
                    <a:pt x="608" y="96"/>
                  </a:cubicBezTo>
                  <a:cubicBezTo>
                    <a:pt x="608" y="96"/>
                    <a:pt x="608" y="84"/>
                    <a:pt x="620" y="84"/>
                  </a:cubicBezTo>
                  <a:lnTo>
                    <a:pt x="620" y="84"/>
                  </a:lnTo>
                  <a:cubicBezTo>
                    <a:pt x="620" y="84"/>
                    <a:pt x="620" y="84"/>
                    <a:pt x="620" y="84"/>
                  </a:cubicBezTo>
                  <a:cubicBezTo>
                    <a:pt x="622" y="73"/>
                    <a:pt x="620" y="69"/>
                    <a:pt x="614" y="69"/>
                  </a:cubicBezTo>
                  <a:cubicBezTo>
                    <a:pt x="595" y="69"/>
                    <a:pt x="540" y="119"/>
                    <a:pt x="512" y="156"/>
                  </a:cubicBezTo>
                  <a:cubicBezTo>
                    <a:pt x="524" y="132"/>
                    <a:pt x="536" y="108"/>
                    <a:pt x="536" y="72"/>
                  </a:cubicBezTo>
                  <a:lnTo>
                    <a:pt x="536" y="72"/>
                  </a:lnTo>
                  <a:cubicBezTo>
                    <a:pt x="512" y="156"/>
                    <a:pt x="477" y="227"/>
                    <a:pt x="429" y="287"/>
                  </a:cubicBezTo>
                  <a:cubicBezTo>
                    <a:pt x="435" y="275"/>
                    <a:pt x="438" y="269"/>
                    <a:pt x="436" y="269"/>
                  </a:cubicBezTo>
                  <a:lnTo>
                    <a:pt x="436" y="269"/>
                  </a:lnTo>
                  <a:cubicBezTo>
                    <a:pt x="435" y="269"/>
                    <a:pt x="429" y="275"/>
                    <a:pt x="417" y="287"/>
                  </a:cubicBezTo>
                  <a:cubicBezTo>
                    <a:pt x="453" y="192"/>
                    <a:pt x="512" y="108"/>
                    <a:pt x="512" y="25"/>
                  </a:cubicBezTo>
                  <a:lnTo>
                    <a:pt x="512" y="25"/>
                  </a:lnTo>
                  <a:cubicBezTo>
                    <a:pt x="512" y="73"/>
                    <a:pt x="488" y="108"/>
                    <a:pt x="453" y="132"/>
                  </a:cubicBezTo>
                  <a:cubicBezTo>
                    <a:pt x="453" y="109"/>
                    <a:pt x="464" y="74"/>
                    <a:pt x="476" y="39"/>
                  </a:cubicBezTo>
                  <a:lnTo>
                    <a:pt x="476" y="39"/>
                  </a:lnTo>
                  <a:cubicBezTo>
                    <a:pt x="474" y="42"/>
                    <a:pt x="468" y="43"/>
                    <a:pt x="462" y="43"/>
                  </a:cubicBezTo>
                  <a:cubicBezTo>
                    <a:pt x="447" y="43"/>
                    <a:pt x="427" y="35"/>
                    <a:pt x="427" y="1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2827;p38">
              <a:extLst>
                <a:ext uri="{FF2B5EF4-FFF2-40B4-BE49-F238E27FC236}">
                  <a16:creationId xmlns:a16="http://schemas.microsoft.com/office/drawing/2014/main" id="{01499281-813A-A398-B70D-333A0B67D2CF}"/>
                </a:ext>
              </a:extLst>
            </p:cNvPr>
            <p:cNvSpPr/>
            <p:nvPr/>
          </p:nvSpPr>
          <p:spPr>
            <a:xfrm>
              <a:off x="6487100" y="25721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2828;p38">
              <a:extLst>
                <a:ext uri="{FF2B5EF4-FFF2-40B4-BE49-F238E27FC236}">
                  <a16:creationId xmlns:a16="http://schemas.microsoft.com/office/drawing/2014/main" id="{148E1F25-5F35-6FDF-4CEC-6B821F99A872}"/>
                </a:ext>
              </a:extLst>
            </p:cNvPr>
            <p:cNvSpPr/>
            <p:nvPr/>
          </p:nvSpPr>
          <p:spPr>
            <a:xfrm>
              <a:off x="6469550" y="2567700"/>
              <a:ext cx="25" cy="25"/>
            </a:xfrm>
            <a:custGeom>
              <a:avLst/>
              <a:gdLst/>
              <a:ahLst/>
              <a:cxnLst/>
              <a:rect l="l" t="t" r="r" b="b"/>
              <a:pathLst>
                <a:path w="1" h="1" extrusionOk="0">
                  <a:moveTo>
                    <a:pt x="0" y="1"/>
                  </a:moveTo>
                  <a:lnTo>
                    <a:pt x="0" y="1"/>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2829;p38">
              <a:extLst>
                <a:ext uri="{FF2B5EF4-FFF2-40B4-BE49-F238E27FC236}">
                  <a16:creationId xmlns:a16="http://schemas.microsoft.com/office/drawing/2014/main" id="{77CE5E4E-C664-9EAD-603B-8C4F086E0DF9}"/>
                </a:ext>
              </a:extLst>
            </p:cNvPr>
            <p:cNvSpPr/>
            <p:nvPr/>
          </p:nvSpPr>
          <p:spPr>
            <a:xfrm>
              <a:off x="6499600" y="25766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2830;p38">
              <a:extLst>
                <a:ext uri="{FF2B5EF4-FFF2-40B4-BE49-F238E27FC236}">
                  <a16:creationId xmlns:a16="http://schemas.microsoft.com/office/drawing/2014/main" id="{94DDC886-57D0-411D-0E69-614B29212D01}"/>
                </a:ext>
              </a:extLst>
            </p:cNvPr>
            <p:cNvSpPr/>
            <p:nvPr/>
          </p:nvSpPr>
          <p:spPr>
            <a:xfrm>
              <a:off x="6510025" y="2585875"/>
              <a:ext cx="325" cy="500"/>
            </a:xfrm>
            <a:custGeom>
              <a:avLst/>
              <a:gdLst/>
              <a:ahLst/>
              <a:cxnLst/>
              <a:rect l="l" t="t" r="r" b="b"/>
              <a:pathLst>
                <a:path w="13" h="20" extrusionOk="0">
                  <a:moveTo>
                    <a:pt x="13" y="0"/>
                  </a:moveTo>
                  <a:lnTo>
                    <a:pt x="13" y="0"/>
                  </a:lnTo>
                  <a:cubicBezTo>
                    <a:pt x="12" y="0"/>
                    <a:pt x="1" y="12"/>
                    <a:pt x="1" y="12"/>
                  </a:cubicBezTo>
                  <a:cubicBezTo>
                    <a:pt x="1" y="17"/>
                    <a:pt x="1" y="20"/>
                    <a:pt x="1" y="20"/>
                  </a:cubicBezTo>
                  <a:cubicBezTo>
                    <a:pt x="3" y="20"/>
                    <a:pt x="6" y="14"/>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2831;p38">
              <a:extLst>
                <a:ext uri="{FF2B5EF4-FFF2-40B4-BE49-F238E27FC236}">
                  <a16:creationId xmlns:a16="http://schemas.microsoft.com/office/drawing/2014/main" id="{BE38106F-5B5F-A8D3-8B6D-B0A8B6283640}"/>
                </a:ext>
              </a:extLst>
            </p:cNvPr>
            <p:cNvSpPr/>
            <p:nvPr/>
          </p:nvSpPr>
          <p:spPr>
            <a:xfrm>
              <a:off x="6459425" y="2573650"/>
              <a:ext cx="250" cy="400"/>
            </a:xfrm>
            <a:custGeom>
              <a:avLst/>
              <a:gdLst/>
              <a:ahLst/>
              <a:cxnLst/>
              <a:rect l="l" t="t" r="r" b="b"/>
              <a:pathLst>
                <a:path w="10" h="16" extrusionOk="0">
                  <a:moveTo>
                    <a:pt x="1" y="1"/>
                  </a:moveTo>
                  <a:lnTo>
                    <a:pt x="1" y="13"/>
                  </a:lnTo>
                  <a:cubicBezTo>
                    <a:pt x="6" y="13"/>
                    <a:pt x="9" y="16"/>
                    <a:pt x="9" y="16"/>
                  </a:cubicBezTo>
                  <a:cubicBezTo>
                    <a:pt x="9" y="16"/>
                    <a:pt x="6" y="13"/>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2832;p38">
              <a:extLst>
                <a:ext uri="{FF2B5EF4-FFF2-40B4-BE49-F238E27FC236}">
                  <a16:creationId xmlns:a16="http://schemas.microsoft.com/office/drawing/2014/main" id="{9B9562C2-E861-F947-7B4E-42E5E5D490E5}"/>
                </a:ext>
              </a:extLst>
            </p:cNvPr>
            <p:cNvSpPr/>
            <p:nvPr/>
          </p:nvSpPr>
          <p:spPr>
            <a:xfrm>
              <a:off x="6457050" y="2573375"/>
              <a:ext cx="625" cy="900"/>
            </a:xfrm>
            <a:custGeom>
              <a:avLst/>
              <a:gdLst/>
              <a:ahLst/>
              <a:cxnLst/>
              <a:rect l="l" t="t" r="r" b="b"/>
              <a:pathLst>
                <a:path w="25" h="36" extrusionOk="0">
                  <a:moveTo>
                    <a:pt x="0" y="36"/>
                  </a:moveTo>
                  <a:cubicBezTo>
                    <a:pt x="0" y="36"/>
                    <a:pt x="24" y="0"/>
                    <a:pt x="0" y="3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2833;p38">
              <a:extLst>
                <a:ext uri="{FF2B5EF4-FFF2-40B4-BE49-F238E27FC236}">
                  <a16:creationId xmlns:a16="http://schemas.microsoft.com/office/drawing/2014/main" id="{895395AB-1D8B-C5AB-E34F-6FC346360CFA}"/>
                </a:ext>
              </a:extLst>
            </p:cNvPr>
            <p:cNvSpPr/>
            <p:nvPr/>
          </p:nvSpPr>
          <p:spPr>
            <a:xfrm>
              <a:off x="6456325" y="2568600"/>
              <a:ext cx="325" cy="375"/>
            </a:xfrm>
            <a:custGeom>
              <a:avLst/>
              <a:gdLst/>
              <a:ahLst/>
              <a:cxnLst/>
              <a:rect l="l" t="t" r="r" b="b"/>
              <a:pathLst>
                <a:path w="13" h="15" extrusionOk="0">
                  <a:moveTo>
                    <a:pt x="5" y="1"/>
                  </a:moveTo>
                  <a:lnTo>
                    <a:pt x="5" y="1"/>
                  </a:lnTo>
                  <a:cubicBezTo>
                    <a:pt x="0" y="11"/>
                    <a:pt x="2" y="14"/>
                    <a:pt x="4" y="14"/>
                  </a:cubicBezTo>
                  <a:cubicBezTo>
                    <a:pt x="7" y="14"/>
                    <a:pt x="12" y="7"/>
                    <a:pt x="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2834;p38">
              <a:extLst>
                <a:ext uri="{FF2B5EF4-FFF2-40B4-BE49-F238E27FC236}">
                  <a16:creationId xmlns:a16="http://schemas.microsoft.com/office/drawing/2014/main" id="{8550E96F-D75F-69D7-D739-059A34A5C920}"/>
                </a:ext>
              </a:extLst>
            </p:cNvPr>
            <p:cNvSpPr/>
            <p:nvPr/>
          </p:nvSpPr>
          <p:spPr>
            <a:xfrm>
              <a:off x="6457000" y="2571075"/>
              <a:ext cx="750" cy="725"/>
            </a:xfrm>
            <a:custGeom>
              <a:avLst/>
              <a:gdLst/>
              <a:ahLst/>
              <a:cxnLst/>
              <a:rect l="l" t="t" r="r" b="b"/>
              <a:pathLst>
                <a:path w="30" h="29" extrusionOk="0">
                  <a:moveTo>
                    <a:pt x="24" y="0"/>
                  </a:moveTo>
                  <a:cubicBezTo>
                    <a:pt x="17" y="0"/>
                    <a:pt x="1" y="29"/>
                    <a:pt x="10" y="29"/>
                  </a:cubicBezTo>
                  <a:cubicBezTo>
                    <a:pt x="13" y="29"/>
                    <a:pt x="18" y="27"/>
                    <a:pt x="26" y="21"/>
                  </a:cubicBezTo>
                  <a:cubicBezTo>
                    <a:pt x="29" y="6"/>
                    <a:pt x="28"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2835;p38">
              <a:extLst>
                <a:ext uri="{FF2B5EF4-FFF2-40B4-BE49-F238E27FC236}">
                  <a16:creationId xmlns:a16="http://schemas.microsoft.com/office/drawing/2014/main" id="{33804E07-5E66-FB6A-6F9A-4758D5D2DB20}"/>
                </a:ext>
              </a:extLst>
            </p:cNvPr>
            <p:cNvSpPr/>
            <p:nvPr/>
          </p:nvSpPr>
          <p:spPr>
            <a:xfrm>
              <a:off x="6457050" y="2570975"/>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2836;p38">
              <a:extLst>
                <a:ext uri="{FF2B5EF4-FFF2-40B4-BE49-F238E27FC236}">
                  <a16:creationId xmlns:a16="http://schemas.microsoft.com/office/drawing/2014/main" id="{D6B3CECF-453A-7B16-505C-1724D77F001E}"/>
                </a:ext>
              </a:extLst>
            </p:cNvPr>
            <p:cNvSpPr/>
            <p:nvPr/>
          </p:nvSpPr>
          <p:spPr>
            <a:xfrm>
              <a:off x="6458450" y="2573625"/>
              <a:ext cx="550" cy="900"/>
            </a:xfrm>
            <a:custGeom>
              <a:avLst/>
              <a:gdLst/>
              <a:ahLst/>
              <a:cxnLst/>
              <a:rect l="l" t="t" r="r" b="b"/>
              <a:pathLst>
                <a:path w="22" h="36" extrusionOk="0">
                  <a:moveTo>
                    <a:pt x="18" y="1"/>
                  </a:moveTo>
                  <a:cubicBezTo>
                    <a:pt x="17" y="1"/>
                    <a:pt x="17" y="1"/>
                    <a:pt x="16" y="2"/>
                  </a:cubicBezTo>
                  <a:cubicBezTo>
                    <a:pt x="6" y="2"/>
                    <a:pt x="4" y="28"/>
                    <a:pt x="4" y="28"/>
                  </a:cubicBezTo>
                  <a:cubicBezTo>
                    <a:pt x="4" y="28"/>
                    <a:pt x="4" y="27"/>
                    <a:pt x="4" y="26"/>
                  </a:cubicBezTo>
                  <a:cubicBezTo>
                    <a:pt x="1" y="33"/>
                    <a:pt x="1" y="36"/>
                    <a:pt x="2" y="36"/>
                  </a:cubicBezTo>
                  <a:cubicBezTo>
                    <a:pt x="4" y="36"/>
                    <a:pt x="21" y="1"/>
                    <a:pt x="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2837;p38">
              <a:extLst>
                <a:ext uri="{FF2B5EF4-FFF2-40B4-BE49-F238E27FC236}">
                  <a16:creationId xmlns:a16="http://schemas.microsoft.com/office/drawing/2014/main" id="{76067266-33B8-656E-A1CF-594E2FD090E0}"/>
                </a:ext>
              </a:extLst>
            </p:cNvPr>
            <p:cNvSpPr/>
            <p:nvPr/>
          </p:nvSpPr>
          <p:spPr>
            <a:xfrm>
              <a:off x="6457975" y="2569200"/>
              <a:ext cx="275" cy="875"/>
            </a:xfrm>
            <a:custGeom>
              <a:avLst/>
              <a:gdLst/>
              <a:ahLst/>
              <a:cxnLst/>
              <a:rect l="l" t="t" r="r" b="b"/>
              <a:pathLst>
                <a:path w="11" h="35" extrusionOk="0">
                  <a:moveTo>
                    <a:pt x="11" y="0"/>
                  </a:moveTo>
                  <a:cubicBezTo>
                    <a:pt x="3" y="8"/>
                    <a:pt x="1" y="35"/>
                    <a:pt x="3" y="35"/>
                  </a:cubicBezTo>
                  <a:cubicBezTo>
                    <a:pt x="4" y="35"/>
                    <a:pt x="7" y="26"/>
                    <a:pt x="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2838;p38">
              <a:extLst>
                <a:ext uri="{FF2B5EF4-FFF2-40B4-BE49-F238E27FC236}">
                  <a16:creationId xmlns:a16="http://schemas.microsoft.com/office/drawing/2014/main" id="{6CDD31F5-0747-614B-0BBF-1BF720EEBB5D}"/>
                </a:ext>
              </a:extLst>
            </p:cNvPr>
            <p:cNvSpPr/>
            <p:nvPr/>
          </p:nvSpPr>
          <p:spPr>
            <a:xfrm>
              <a:off x="6458525" y="2569500"/>
              <a:ext cx="625" cy="625"/>
            </a:xfrm>
            <a:custGeom>
              <a:avLst/>
              <a:gdLst/>
              <a:ahLst/>
              <a:cxnLst/>
              <a:rect l="l" t="t" r="r" b="b"/>
              <a:pathLst>
                <a:path w="25" h="25" extrusionOk="0">
                  <a:moveTo>
                    <a:pt x="25" y="24"/>
                  </a:moveTo>
                  <a:cubicBezTo>
                    <a:pt x="1" y="0"/>
                    <a:pt x="25" y="24"/>
                    <a:pt x="25"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2839;p38">
              <a:extLst>
                <a:ext uri="{FF2B5EF4-FFF2-40B4-BE49-F238E27FC236}">
                  <a16:creationId xmlns:a16="http://schemas.microsoft.com/office/drawing/2014/main" id="{F3FE87C4-2CA3-349D-1830-DB2FE9359EA4}"/>
                </a:ext>
              </a:extLst>
            </p:cNvPr>
            <p:cNvSpPr/>
            <p:nvPr/>
          </p:nvSpPr>
          <p:spPr>
            <a:xfrm>
              <a:off x="6458425" y="2568925"/>
              <a:ext cx="425" cy="300"/>
            </a:xfrm>
            <a:custGeom>
              <a:avLst/>
              <a:gdLst/>
              <a:ahLst/>
              <a:cxnLst/>
              <a:rect l="l" t="t" r="r" b="b"/>
              <a:pathLst>
                <a:path w="17" h="12" extrusionOk="0">
                  <a:moveTo>
                    <a:pt x="3" y="1"/>
                  </a:moveTo>
                  <a:lnTo>
                    <a:pt x="3" y="1"/>
                  </a:lnTo>
                  <a:cubicBezTo>
                    <a:pt x="1" y="1"/>
                    <a:pt x="9" y="11"/>
                    <a:pt x="17" y="11"/>
                  </a:cubicBezTo>
                  <a:cubicBezTo>
                    <a:pt x="9" y="3"/>
                    <a:pt x="5" y="1"/>
                    <a:pt x="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2840;p38">
              <a:extLst>
                <a:ext uri="{FF2B5EF4-FFF2-40B4-BE49-F238E27FC236}">
                  <a16:creationId xmlns:a16="http://schemas.microsoft.com/office/drawing/2014/main" id="{7EC18F73-2F9A-E10D-4340-118D229D98A6}"/>
                </a:ext>
              </a:extLst>
            </p:cNvPr>
            <p:cNvSpPr/>
            <p:nvPr/>
          </p:nvSpPr>
          <p:spPr>
            <a:xfrm>
              <a:off x="6461950" y="25704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2841;p38">
              <a:extLst>
                <a:ext uri="{FF2B5EF4-FFF2-40B4-BE49-F238E27FC236}">
                  <a16:creationId xmlns:a16="http://schemas.microsoft.com/office/drawing/2014/main" id="{274DD557-26E2-0621-A08B-11D52D035170}"/>
                </a:ext>
              </a:extLst>
            </p:cNvPr>
            <p:cNvSpPr/>
            <p:nvPr/>
          </p:nvSpPr>
          <p:spPr>
            <a:xfrm>
              <a:off x="6461450" y="2568125"/>
              <a:ext cx="375" cy="950"/>
            </a:xfrm>
            <a:custGeom>
              <a:avLst/>
              <a:gdLst/>
              <a:ahLst/>
              <a:cxnLst/>
              <a:rect l="l" t="t" r="r" b="b"/>
              <a:pathLst>
                <a:path w="15" h="38" extrusionOk="0">
                  <a:moveTo>
                    <a:pt x="7" y="1"/>
                  </a:moveTo>
                  <a:cubicBezTo>
                    <a:pt x="0" y="1"/>
                    <a:pt x="6" y="38"/>
                    <a:pt x="11" y="38"/>
                  </a:cubicBezTo>
                  <a:cubicBezTo>
                    <a:pt x="13" y="38"/>
                    <a:pt x="15" y="30"/>
                    <a:pt x="15" y="8"/>
                  </a:cubicBezTo>
                  <a:cubicBezTo>
                    <a:pt x="12" y="3"/>
                    <a:pt x="9" y="1"/>
                    <a:pt x="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2842;p38">
              <a:extLst>
                <a:ext uri="{FF2B5EF4-FFF2-40B4-BE49-F238E27FC236}">
                  <a16:creationId xmlns:a16="http://schemas.microsoft.com/office/drawing/2014/main" id="{977FBA76-270F-B09F-ECB1-74B13F05A0CC}"/>
                </a:ext>
              </a:extLst>
            </p:cNvPr>
            <p:cNvSpPr/>
            <p:nvPr/>
          </p:nvSpPr>
          <p:spPr>
            <a:xfrm>
              <a:off x="6462400" y="2567400"/>
              <a:ext cx="925" cy="925"/>
            </a:xfrm>
            <a:custGeom>
              <a:avLst/>
              <a:gdLst/>
              <a:ahLst/>
              <a:cxnLst/>
              <a:rect l="l" t="t" r="r" b="b"/>
              <a:pathLst>
                <a:path w="37" h="37" extrusionOk="0">
                  <a:moveTo>
                    <a:pt x="13" y="1"/>
                  </a:moveTo>
                  <a:cubicBezTo>
                    <a:pt x="13" y="13"/>
                    <a:pt x="1" y="25"/>
                    <a:pt x="1" y="37"/>
                  </a:cubicBezTo>
                  <a:cubicBezTo>
                    <a:pt x="13" y="25"/>
                    <a:pt x="36"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2843;p38">
              <a:extLst>
                <a:ext uri="{FF2B5EF4-FFF2-40B4-BE49-F238E27FC236}">
                  <a16:creationId xmlns:a16="http://schemas.microsoft.com/office/drawing/2014/main" id="{7B2EB72C-7741-A430-557F-0C8780706AFD}"/>
                </a:ext>
              </a:extLst>
            </p:cNvPr>
            <p:cNvSpPr/>
            <p:nvPr/>
          </p:nvSpPr>
          <p:spPr>
            <a:xfrm>
              <a:off x="6465675" y="2570675"/>
              <a:ext cx="625" cy="2125"/>
            </a:xfrm>
            <a:custGeom>
              <a:avLst/>
              <a:gdLst/>
              <a:ahLst/>
              <a:cxnLst/>
              <a:rect l="l" t="t" r="r" b="b"/>
              <a:pathLst>
                <a:path w="25" h="85" extrusionOk="0">
                  <a:moveTo>
                    <a:pt x="24" y="1"/>
                  </a:moveTo>
                  <a:cubicBezTo>
                    <a:pt x="1" y="84"/>
                    <a:pt x="1" y="84"/>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2844;p38">
              <a:extLst>
                <a:ext uri="{FF2B5EF4-FFF2-40B4-BE49-F238E27FC236}">
                  <a16:creationId xmlns:a16="http://schemas.microsoft.com/office/drawing/2014/main" id="{0C8AF0FD-6523-A033-6D70-6E0EED6DBCE0}"/>
                </a:ext>
              </a:extLst>
            </p:cNvPr>
            <p:cNvSpPr/>
            <p:nvPr/>
          </p:nvSpPr>
          <p:spPr>
            <a:xfrm>
              <a:off x="6470300" y="2567975"/>
              <a:ext cx="175" cy="525"/>
            </a:xfrm>
            <a:custGeom>
              <a:avLst/>
              <a:gdLst/>
              <a:ahLst/>
              <a:cxnLst/>
              <a:rect l="l" t="t" r="r" b="b"/>
              <a:pathLst>
                <a:path w="7" h="21" extrusionOk="0">
                  <a:moveTo>
                    <a:pt x="6" y="0"/>
                  </a:moveTo>
                  <a:cubicBezTo>
                    <a:pt x="5" y="0"/>
                    <a:pt x="0" y="20"/>
                    <a:pt x="1" y="20"/>
                  </a:cubicBezTo>
                  <a:cubicBezTo>
                    <a:pt x="1" y="20"/>
                    <a:pt x="3" y="16"/>
                    <a:pt x="6" y="2"/>
                  </a:cubicBezTo>
                  <a:cubicBezTo>
                    <a:pt x="6" y="1"/>
                    <a:pt x="6" y="0"/>
                    <a:pt x="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2845;p38">
              <a:extLst>
                <a:ext uri="{FF2B5EF4-FFF2-40B4-BE49-F238E27FC236}">
                  <a16:creationId xmlns:a16="http://schemas.microsoft.com/office/drawing/2014/main" id="{4E5C3C22-2CB0-89F5-787B-157184F0CE1B}"/>
                </a:ext>
              </a:extLst>
            </p:cNvPr>
            <p:cNvSpPr/>
            <p:nvPr/>
          </p:nvSpPr>
          <p:spPr>
            <a:xfrm>
              <a:off x="6509425" y="2587050"/>
              <a:ext cx="25" cy="1225"/>
            </a:xfrm>
            <a:custGeom>
              <a:avLst/>
              <a:gdLst/>
              <a:ahLst/>
              <a:cxnLst/>
              <a:rect l="l" t="t" r="r" b="b"/>
              <a:pathLst>
                <a:path w="1" h="49" extrusionOk="0">
                  <a:moveTo>
                    <a:pt x="1" y="48"/>
                  </a:moveTo>
                  <a:cubicBezTo>
                    <a:pt x="1" y="1"/>
                    <a:pt x="1" y="36"/>
                    <a:pt x="1" y="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2846;p38">
              <a:extLst>
                <a:ext uri="{FF2B5EF4-FFF2-40B4-BE49-F238E27FC236}">
                  <a16:creationId xmlns:a16="http://schemas.microsoft.com/office/drawing/2014/main" id="{1BB304C9-1DF5-0970-EEA0-4DA30F34EEAF}"/>
                </a:ext>
              </a:extLst>
            </p:cNvPr>
            <p:cNvSpPr/>
            <p:nvPr/>
          </p:nvSpPr>
          <p:spPr>
            <a:xfrm>
              <a:off x="6510075" y="2586750"/>
              <a:ext cx="275" cy="950"/>
            </a:xfrm>
            <a:custGeom>
              <a:avLst/>
              <a:gdLst/>
              <a:ahLst/>
              <a:cxnLst/>
              <a:rect l="l" t="t" r="r" b="b"/>
              <a:pathLst>
                <a:path w="11" h="38" extrusionOk="0">
                  <a:moveTo>
                    <a:pt x="11" y="1"/>
                  </a:moveTo>
                  <a:cubicBezTo>
                    <a:pt x="4" y="21"/>
                    <a:pt x="1" y="37"/>
                    <a:pt x="2" y="37"/>
                  </a:cubicBezTo>
                  <a:cubicBezTo>
                    <a:pt x="2" y="37"/>
                    <a:pt x="5" y="27"/>
                    <a:pt x="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2847;p38">
              <a:extLst>
                <a:ext uri="{FF2B5EF4-FFF2-40B4-BE49-F238E27FC236}">
                  <a16:creationId xmlns:a16="http://schemas.microsoft.com/office/drawing/2014/main" id="{9CA50243-B956-03AB-1977-449C314E73C4}"/>
                </a:ext>
              </a:extLst>
            </p:cNvPr>
            <p:cNvSpPr/>
            <p:nvPr/>
          </p:nvSpPr>
          <p:spPr>
            <a:xfrm>
              <a:off x="6484125" y="2568600"/>
              <a:ext cx="25" cy="1800"/>
            </a:xfrm>
            <a:custGeom>
              <a:avLst/>
              <a:gdLst/>
              <a:ahLst/>
              <a:cxnLst/>
              <a:rect l="l" t="t" r="r" b="b"/>
              <a:pathLst>
                <a:path w="1" h="72" extrusionOk="0">
                  <a:moveTo>
                    <a:pt x="1" y="72"/>
                  </a:moveTo>
                  <a:cubicBezTo>
                    <a:pt x="1" y="1"/>
                    <a:pt x="1" y="72"/>
                    <a:pt x="1" y="7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2848;p38">
              <a:extLst>
                <a:ext uri="{FF2B5EF4-FFF2-40B4-BE49-F238E27FC236}">
                  <a16:creationId xmlns:a16="http://schemas.microsoft.com/office/drawing/2014/main" id="{2F512990-5766-DCE4-AF4A-663221A77C17}"/>
                </a:ext>
              </a:extLst>
            </p:cNvPr>
            <p:cNvSpPr/>
            <p:nvPr/>
          </p:nvSpPr>
          <p:spPr>
            <a:xfrm>
              <a:off x="6486550" y="2571275"/>
              <a:ext cx="275" cy="1100"/>
            </a:xfrm>
            <a:custGeom>
              <a:avLst/>
              <a:gdLst/>
              <a:ahLst/>
              <a:cxnLst/>
              <a:rect l="l" t="t" r="r" b="b"/>
              <a:pathLst>
                <a:path w="11" h="44" extrusionOk="0">
                  <a:moveTo>
                    <a:pt x="11" y="1"/>
                  </a:moveTo>
                  <a:cubicBezTo>
                    <a:pt x="4" y="15"/>
                    <a:pt x="1" y="44"/>
                    <a:pt x="2" y="44"/>
                  </a:cubicBezTo>
                  <a:cubicBezTo>
                    <a:pt x="4" y="44"/>
                    <a:pt x="6" y="33"/>
                    <a:pt x="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2849;p38">
              <a:extLst>
                <a:ext uri="{FF2B5EF4-FFF2-40B4-BE49-F238E27FC236}">
                  <a16:creationId xmlns:a16="http://schemas.microsoft.com/office/drawing/2014/main" id="{28014E69-5EDD-4048-60D6-BB5395B5CDD5}"/>
                </a:ext>
              </a:extLst>
            </p:cNvPr>
            <p:cNvSpPr/>
            <p:nvPr/>
          </p:nvSpPr>
          <p:spPr>
            <a:xfrm>
              <a:off x="6489200" y="2570675"/>
              <a:ext cx="325" cy="575"/>
            </a:xfrm>
            <a:custGeom>
              <a:avLst/>
              <a:gdLst/>
              <a:ahLst/>
              <a:cxnLst/>
              <a:rect l="l" t="t" r="r" b="b"/>
              <a:pathLst>
                <a:path w="13" h="23" extrusionOk="0">
                  <a:moveTo>
                    <a:pt x="0" y="1"/>
                  </a:moveTo>
                  <a:cubicBezTo>
                    <a:pt x="8" y="1"/>
                    <a:pt x="5" y="22"/>
                    <a:pt x="6" y="22"/>
                  </a:cubicBezTo>
                  <a:cubicBezTo>
                    <a:pt x="7" y="22"/>
                    <a:pt x="8" y="17"/>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2850;p38">
              <a:extLst>
                <a:ext uri="{FF2B5EF4-FFF2-40B4-BE49-F238E27FC236}">
                  <a16:creationId xmlns:a16="http://schemas.microsoft.com/office/drawing/2014/main" id="{593BFD71-6B2F-C77D-B873-836CCC47477A}"/>
                </a:ext>
              </a:extLst>
            </p:cNvPr>
            <p:cNvSpPr/>
            <p:nvPr/>
          </p:nvSpPr>
          <p:spPr>
            <a:xfrm>
              <a:off x="6482650" y="2479550"/>
              <a:ext cx="325" cy="975"/>
            </a:xfrm>
            <a:custGeom>
              <a:avLst/>
              <a:gdLst/>
              <a:ahLst/>
              <a:cxnLst/>
              <a:rect l="l" t="t" r="r" b="b"/>
              <a:pathLst>
                <a:path w="13" h="39" extrusionOk="0">
                  <a:moveTo>
                    <a:pt x="12" y="0"/>
                  </a:moveTo>
                  <a:cubicBezTo>
                    <a:pt x="12" y="0"/>
                    <a:pt x="12" y="1"/>
                    <a:pt x="12" y="3"/>
                  </a:cubicBezTo>
                  <a:lnTo>
                    <a:pt x="12" y="3"/>
                  </a:lnTo>
                  <a:cubicBezTo>
                    <a:pt x="12" y="3"/>
                    <a:pt x="12" y="3"/>
                    <a:pt x="12" y="3"/>
                  </a:cubicBezTo>
                  <a:cubicBezTo>
                    <a:pt x="12" y="1"/>
                    <a:pt x="12" y="0"/>
                    <a:pt x="12" y="0"/>
                  </a:cubicBezTo>
                  <a:close/>
                  <a:moveTo>
                    <a:pt x="12" y="3"/>
                  </a:moveTo>
                  <a:cubicBezTo>
                    <a:pt x="0" y="3"/>
                    <a:pt x="0" y="26"/>
                    <a:pt x="0" y="38"/>
                  </a:cubicBezTo>
                  <a:cubicBezTo>
                    <a:pt x="9" y="30"/>
                    <a:pt x="11" y="10"/>
                    <a:pt x="12" y="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2851;p38">
              <a:extLst>
                <a:ext uri="{FF2B5EF4-FFF2-40B4-BE49-F238E27FC236}">
                  <a16:creationId xmlns:a16="http://schemas.microsoft.com/office/drawing/2014/main" id="{57ED6043-7D97-6FA5-4BA0-3E8D263EF1C1}"/>
                </a:ext>
              </a:extLst>
            </p:cNvPr>
            <p:cNvSpPr/>
            <p:nvPr/>
          </p:nvSpPr>
          <p:spPr>
            <a:xfrm>
              <a:off x="6485025" y="2477675"/>
              <a:ext cx="300" cy="750"/>
            </a:xfrm>
            <a:custGeom>
              <a:avLst/>
              <a:gdLst/>
              <a:ahLst/>
              <a:cxnLst/>
              <a:rect l="l" t="t" r="r" b="b"/>
              <a:pathLst>
                <a:path w="12" h="30" extrusionOk="0">
                  <a:moveTo>
                    <a:pt x="11" y="1"/>
                  </a:moveTo>
                  <a:cubicBezTo>
                    <a:pt x="10" y="1"/>
                    <a:pt x="0" y="22"/>
                    <a:pt x="0" y="30"/>
                  </a:cubicBezTo>
                  <a:cubicBezTo>
                    <a:pt x="9" y="8"/>
                    <a:pt x="12" y="1"/>
                    <a:pt x="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2852;p38">
              <a:extLst>
                <a:ext uri="{FF2B5EF4-FFF2-40B4-BE49-F238E27FC236}">
                  <a16:creationId xmlns:a16="http://schemas.microsoft.com/office/drawing/2014/main" id="{0C92968A-F002-4D63-B51A-84BA0924436D}"/>
                </a:ext>
              </a:extLst>
            </p:cNvPr>
            <p:cNvSpPr/>
            <p:nvPr/>
          </p:nvSpPr>
          <p:spPr>
            <a:xfrm>
              <a:off x="6485925" y="2477825"/>
              <a:ext cx="25" cy="325"/>
            </a:xfrm>
            <a:custGeom>
              <a:avLst/>
              <a:gdLst/>
              <a:ahLst/>
              <a:cxnLst/>
              <a:rect l="l" t="t" r="r" b="b"/>
              <a:pathLst>
                <a:path w="1" h="13" extrusionOk="0">
                  <a:moveTo>
                    <a:pt x="0" y="0"/>
                  </a:moveTo>
                  <a:cubicBezTo>
                    <a:pt x="0" y="12"/>
                    <a:pt x="0" y="12"/>
                    <a:pt x="0" y="12"/>
                  </a:cubicBezTo>
                  <a:cubicBezTo>
                    <a:pt x="0" y="12"/>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2853;p38">
              <a:extLst>
                <a:ext uri="{FF2B5EF4-FFF2-40B4-BE49-F238E27FC236}">
                  <a16:creationId xmlns:a16="http://schemas.microsoft.com/office/drawing/2014/main" id="{98F1B8ED-EFA0-18CE-47DE-37E7EA9F1C72}"/>
                </a:ext>
              </a:extLst>
            </p:cNvPr>
            <p:cNvSpPr/>
            <p:nvPr/>
          </p:nvSpPr>
          <p:spPr>
            <a:xfrm>
              <a:off x="6485925" y="2477825"/>
              <a:ext cx="600" cy="1500"/>
            </a:xfrm>
            <a:custGeom>
              <a:avLst/>
              <a:gdLst/>
              <a:ahLst/>
              <a:cxnLst/>
              <a:rect l="l" t="t" r="r" b="b"/>
              <a:pathLst>
                <a:path w="24" h="60" extrusionOk="0">
                  <a:moveTo>
                    <a:pt x="0" y="0"/>
                  </a:moveTo>
                  <a:cubicBezTo>
                    <a:pt x="0" y="0"/>
                    <a:pt x="24" y="6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2854;p38">
              <a:extLst>
                <a:ext uri="{FF2B5EF4-FFF2-40B4-BE49-F238E27FC236}">
                  <a16:creationId xmlns:a16="http://schemas.microsoft.com/office/drawing/2014/main" id="{0F5099B1-2D4C-F0BD-8237-B1857370C752}"/>
                </a:ext>
              </a:extLst>
            </p:cNvPr>
            <p:cNvSpPr/>
            <p:nvPr/>
          </p:nvSpPr>
          <p:spPr>
            <a:xfrm>
              <a:off x="6485925" y="2478125"/>
              <a:ext cx="25" cy="25"/>
            </a:xfrm>
            <a:custGeom>
              <a:avLst/>
              <a:gdLst/>
              <a:ahLst/>
              <a:cxnLst/>
              <a:rect l="l" t="t" r="r" b="b"/>
              <a:pathLst>
                <a:path w="1" h="1" extrusionOk="0">
                  <a:moveTo>
                    <a:pt x="0" y="0"/>
                  </a:moveTo>
                  <a:cubicBezTo>
                    <a:pt x="0" y="0"/>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2855;p38">
              <a:extLst>
                <a:ext uri="{FF2B5EF4-FFF2-40B4-BE49-F238E27FC236}">
                  <a16:creationId xmlns:a16="http://schemas.microsoft.com/office/drawing/2014/main" id="{7EFA74FA-215F-4393-7D5D-2A81CB7215A8}"/>
                </a:ext>
              </a:extLst>
            </p:cNvPr>
            <p:cNvSpPr/>
            <p:nvPr/>
          </p:nvSpPr>
          <p:spPr>
            <a:xfrm>
              <a:off x="6487100" y="2480800"/>
              <a:ext cx="625" cy="325"/>
            </a:xfrm>
            <a:custGeom>
              <a:avLst/>
              <a:gdLst/>
              <a:ahLst/>
              <a:cxnLst/>
              <a:rect l="l" t="t" r="r" b="b"/>
              <a:pathLst>
                <a:path w="25" h="13" extrusionOk="0">
                  <a:moveTo>
                    <a:pt x="1" y="12"/>
                  </a:moveTo>
                  <a:cubicBezTo>
                    <a:pt x="1" y="12"/>
                    <a:pt x="25" y="0"/>
                    <a:pt x="1"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2856;p38">
              <a:extLst>
                <a:ext uri="{FF2B5EF4-FFF2-40B4-BE49-F238E27FC236}">
                  <a16:creationId xmlns:a16="http://schemas.microsoft.com/office/drawing/2014/main" id="{679003FF-4A82-48A4-D556-F903581CA97F}"/>
                </a:ext>
              </a:extLst>
            </p:cNvPr>
            <p:cNvSpPr/>
            <p:nvPr/>
          </p:nvSpPr>
          <p:spPr>
            <a:xfrm>
              <a:off x="6487100" y="2481000"/>
              <a:ext cx="450" cy="200"/>
            </a:xfrm>
            <a:custGeom>
              <a:avLst/>
              <a:gdLst/>
              <a:ahLst/>
              <a:cxnLst/>
              <a:rect l="l" t="t" r="r" b="b"/>
              <a:pathLst>
                <a:path w="18" h="8" extrusionOk="0">
                  <a:moveTo>
                    <a:pt x="11" y="1"/>
                  </a:moveTo>
                  <a:cubicBezTo>
                    <a:pt x="9" y="1"/>
                    <a:pt x="6" y="2"/>
                    <a:pt x="1" y="4"/>
                  </a:cubicBezTo>
                  <a:cubicBezTo>
                    <a:pt x="3" y="7"/>
                    <a:pt x="6" y="8"/>
                    <a:pt x="8" y="8"/>
                  </a:cubicBezTo>
                  <a:cubicBezTo>
                    <a:pt x="14" y="8"/>
                    <a:pt x="17" y="1"/>
                    <a:pt x="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2857;p38">
              <a:extLst>
                <a:ext uri="{FF2B5EF4-FFF2-40B4-BE49-F238E27FC236}">
                  <a16:creationId xmlns:a16="http://schemas.microsoft.com/office/drawing/2014/main" id="{7E0EC3C3-97D8-B766-E765-1688FE5C2705}"/>
                </a:ext>
              </a:extLst>
            </p:cNvPr>
            <p:cNvSpPr/>
            <p:nvPr/>
          </p:nvSpPr>
          <p:spPr>
            <a:xfrm>
              <a:off x="6487200" y="2481100"/>
              <a:ext cx="225" cy="275"/>
            </a:xfrm>
            <a:custGeom>
              <a:avLst/>
              <a:gdLst/>
              <a:ahLst/>
              <a:cxnLst/>
              <a:rect l="l" t="t" r="r" b="b"/>
              <a:pathLst>
                <a:path w="9" h="11" extrusionOk="0">
                  <a:moveTo>
                    <a:pt x="9" y="0"/>
                  </a:moveTo>
                  <a:cubicBezTo>
                    <a:pt x="1" y="0"/>
                    <a:pt x="3" y="11"/>
                    <a:pt x="6" y="11"/>
                  </a:cubicBezTo>
                  <a:cubicBezTo>
                    <a:pt x="7" y="11"/>
                    <a:pt x="9" y="8"/>
                    <a:pt x="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2858;p38">
              <a:extLst>
                <a:ext uri="{FF2B5EF4-FFF2-40B4-BE49-F238E27FC236}">
                  <a16:creationId xmlns:a16="http://schemas.microsoft.com/office/drawing/2014/main" id="{FF15DFB6-DB1C-5B05-4988-61632C50C244}"/>
                </a:ext>
              </a:extLst>
            </p:cNvPr>
            <p:cNvSpPr/>
            <p:nvPr/>
          </p:nvSpPr>
          <p:spPr>
            <a:xfrm>
              <a:off x="6488150" y="2481100"/>
              <a:ext cx="175" cy="800"/>
            </a:xfrm>
            <a:custGeom>
              <a:avLst/>
              <a:gdLst/>
              <a:ahLst/>
              <a:cxnLst/>
              <a:rect l="l" t="t" r="r" b="b"/>
              <a:pathLst>
                <a:path w="7" h="32" extrusionOk="0">
                  <a:moveTo>
                    <a:pt x="6" y="0"/>
                  </a:moveTo>
                  <a:cubicBezTo>
                    <a:pt x="0" y="19"/>
                    <a:pt x="1" y="31"/>
                    <a:pt x="2" y="31"/>
                  </a:cubicBezTo>
                  <a:cubicBezTo>
                    <a:pt x="4" y="31"/>
                    <a:pt x="6" y="22"/>
                    <a:pt x="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2859;p38">
              <a:extLst>
                <a:ext uri="{FF2B5EF4-FFF2-40B4-BE49-F238E27FC236}">
                  <a16:creationId xmlns:a16="http://schemas.microsoft.com/office/drawing/2014/main" id="{AB347054-DC0D-EC23-7E15-CDD9EA13D08A}"/>
                </a:ext>
              </a:extLst>
            </p:cNvPr>
            <p:cNvSpPr/>
            <p:nvPr/>
          </p:nvSpPr>
          <p:spPr>
            <a:xfrm>
              <a:off x="6488300" y="2481100"/>
              <a:ext cx="25" cy="300"/>
            </a:xfrm>
            <a:custGeom>
              <a:avLst/>
              <a:gdLst/>
              <a:ahLst/>
              <a:cxnLst/>
              <a:rect l="l" t="t" r="r" b="b"/>
              <a:pathLst>
                <a:path w="1" h="12" extrusionOk="0">
                  <a:moveTo>
                    <a:pt x="0" y="0"/>
                  </a:moveTo>
                  <a:cubicBezTo>
                    <a:pt x="0" y="0"/>
                    <a:pt x="0" y="12"/>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2860;p38">
              <a:extLst>
                <a:ext uri="{FF2B5EF4-FFF2-40B4-BE49-F238E27FC236}">
                  <a16:creationId xmlns:a16="http://schemas.microsoft.com/office/drawing/2014/main" id="{94FAF779-36E0-41A7-B070-DFA972930621}"/>
                </a:ext>
              </a:extLst>
            </p:cNvPr>
            <p:cNvSpPr/>
            <p:nvPr/>
          </p:nvSpPr>
          <p:spPr>
            <a:xfrm>
              <a:off x="6488300" y="2479900"/>
              <a:ext cx="325" cy="400"/>
            </a:xfrm>
            <a:custGeom>
              <a:avLst/>
              <a:gdLst/>
              <a:ahLst/>
              <a:cxnLst/>
              <a:rect l="l" t="t" r="r" b="b"/>
              <a:pathLst>
                <a:path w="13" h="16" extrusionOk="0">
                  <a:moveTo>
                    <a:pt x="12" y="0"/>
                  </a:moveTo>
                  <a:lnTo>
                    <a:pt x="0" y="12"/>
                  </a:lnTo>
                  <a:cubicBezTo>
                    <a:pt x="0" y="12"/>
                    <a:pt x="0" y="15"/>
                    <a:pt x="2" y="15"/>
                  </a:cubicBezTo>
                  <a:cubicBezTo>
                    <a:pt x="3" y="15"/>
                    <a:pt x="6" y="12"/>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2861;p38">
              <a:extLst>
                <a:ext uri="{FF2B5EF4-FFF2-40B4-BE49-F238E27FC236}">
                  <a16:creationId xmlns:a16="http://schemas.microsoft.com/office/drawing/2014/main" id="{FDE61D0B-4FBE-D3D1-AD7E-83D8A035574D}"/>
                </a:ext>
              </a:extLst>
            </p:cNvPr>
            <p:cNvSpPr/>
            <p:nvPr/>
          </p:nvSpPr>
          <p:spPr>
            <a:xfrm>
              <a:off x="6488300" y="2479600"/>
              <a:ext cx="25" cy="625"/>
            </a:xfrm>
            <a:custGeom>
              <a:avLst/>
              <a:gdLst/>
              <a:ahLst/>
              <a:cxnLst/>
              <a:rect l="l" t="t" r="r" b="b"/>
              <a:pathLst>
                <a:path w="1" h="25" extrusionOk="0">
                  <a:moveTo>
                    <a:pt x="0" y="24"/>
                  </a:moveTo>
                  <a:cubicBezTo>
                    <a:pt x="0" y="1"/>
                    <a:pt x="0" y="12"/>
                    <a:pt x="0"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2862;p38">
              <a:extLst>
                <a:ext uri="{FF2B5EF4-FFF2-40B4-BE49-F238E27FC236}">
                  <a16:creationId xmlns:a16="http://schemas.microsoft.com/office/drawing/2014/main" id="{4C102319-DCE1-CE8C-BC6E-071CC59CD4D3}"/>
                </a:ext>
              </a:extLst>
            </p:cNvPr>
            <p:cNvSpPr/>
            <p:nvPr/>
          </p:nvSpPr>
          <p:spPr>
            <a:xfrm>
              <a:off x="6488000" y="2479000"/>
              <a:ext cx="625" cy="2400"/>
            </a:xfrm>
            <a:custGeom>
              <a:avLst/>
              <a:gdLst/>
              <a:ahLst/>
              <a:cxnLst/>
              <a:rect l="l" t="t" r="r" b="b"/>
              <a:pathLst>
                <a:path w="25" h="96" extrusionOk="0">
                  <a:moveTo>
                    <a:pt x="12" y="48"/>
                  </a:moveTo>
                  <a:cubicBezTo>
                    <a:pt x="1" y="96"/>
                    <a:pt x="24" y="1"/>
                    <a:pt x="12" y="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2863;p38">
              <a:extLst>
                <a:ext uri="{FF2B5EF4-FFF2-40B4-BE49-F238E27FC236}">
                  <a16:creationId xmlns:a16="http://schemas.microsoft.com/office/drawing/2014/main" id="{3E2F5383-BB36-82D7-37F3-2083A0066416}"/>
                </a:ext>
              </a:extLst>
            </p:cNvPr>
            <p:cNvSpPr/>
            <p:nvPr/>
          </p:nvSpPr>
          <p:spPr>
            <a:xfrm>
              <a:off x="6487400" y="2479600"/>
              <a:ext cx="625" cy="925"/>
            </a:xfrm>
            <a:custGeom>
              <a:avLst/>
              <a:gdLst/>
              <a:ahLst/>
              <a:cxnLst/>
              <a:rect l="l" t="t" r="r" b="b"/>
              <a:pathLst>
                <a:path w="25" h="37" extrusionOk="0">
                  <a:moveTo>
                    <a:pt x="25" y="1"/>
                  </a:moveTo>
                  <a:cubicBezTo>
                    <a:pt x="1" y="1"/>
                    <a:pt x="1" y="36"/>
                    <a:pt x="25" y="36"/>
                  </a:cubicBezTo>
                  <a:cubicBezTo>
                    <a:pt x="13" y="24"/>
                    <a:pt x="13" y="12"/>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2864;p38">
              <a:extLst>
                <a:ext uri="{FF2B5EF4-FFF2-40B4-BE49-F238E27FC236}">
                  <a16:creationId xmlns:a16="http://schemas.microsoft.com/office/drawing/2014/main" id="{9C0A0C08-853E-12E9-095B-1EB0050E6B50}"/>
                </a:ext>
              </a:extLst>
            </p:cNvPr>
            <p:cNvSpPr/>
            <p:nvPr/>
          </p:nvSpPr>
          <p:spPr>
            <a:xfrm>
              <a:off x="6486650" y="2476725"/>
              <a:ext cx="475" cy="275"/>
            </a:xfrm>
            <a:custGeom>
              <a:avLst/>
              <a:gdLst/>
              <a:ahLst/>
              <a:cxnLst/>
              <a:rect l="l" t="t" r="r" b="b"/>
              <a:pathLst>
                <a:path w="19" h="11" extrusionOk="0">
                  <a:moveTo>
                    <a:pt x="4" y="0"/>
                  </a:moveTo>
                  <a:cubicBezTo>
                    <a:pt x="0" y="0"/>
                    <a:pt x="12" y="11"/>
                    <a:pt x="17" y="11"/>
                  </a:cubicBezTo>
                  <a:cubicBezTo>
                    <a:pt x="18" y="11"/>
                    <a:pt x="19" y="10"/>
                    <a:pt x="19" y="8"/>
                  </a:cubicBezTo>
                  <a:cubicBezTo>
                    <a:pt x="9" y="2"/>
                    <a:pt x="5" y="0"/>
                    <a:pt x="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2865;p38">
              <a:extLst>
                <a:ext uri="{FF2B5EF4-FFF2-40B4-BE49-F238E27FC236}">
                  <a16:creationId xmlns:a16="http://schemas.microsoft.com/office/drawing/2014/main" id="{B9556E12-FFA8-F83D-3C68-44DD84E23427}"/>
                </a:ext>
              </a:extLst>
            </p:cNvPr>
            <p:cNvSpPr/>
            <p:nvPr/>
          </p:nvSpPr>
          <p:spPr>
            <a:xfrm>
              <a:off x="6489525" y="2480800"/>
              <a:ext cx="275" cy="1150"/>
            </a:xfrm>
            <a:custGeom>
              <a:avLst/>
              <a:gdLst/>
              <a:ahLst/>
              <a:cxnLst/>
              <a:rect l="l" t="t" r="r" b="b"/>
              <a:pathLst>
                <a:path w="11" h="46" extrusionOk="0">
                  <a:moveTo>
                    <a:pt x="11" y="0"/>
                  </a:moveTo>
                  <a:cubicBezTo>
                    <a:pt x="3" y="8"/>
                    <a:pt x="1" y="45"/>
                    <a:pt x="3" y="45"/>
                  </a:cubicBezTo>
                  <a:cubicBezTo>
                    <a:pt x="4" y="45"/>
                    <a:pt x="7" y="34"/>
                    <a:pt x="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2866;p38">
              <a:extLst>
                <a:ext uri="{FF2B5EF4-FFF2-40B4-BE49-F238E27FC236}">
                  <a16:creationId xmlns:a16="http://schemas.microsoft.com/office/drawing/2014/main" id="{D388EBDF-A93E-03DA-38A8-A6DB8FA3E5C0}"/>
                </a:ext>
              </a:extLst>
            </p:cNvPr>
            <p:cNvSpPr/>
            <p:nvPr/>
          </p:nvSpPr>
          <p:spPr>
            <a:xfrm>
              <a:off x="6489775" y="2480200"/>
              <a:ext cx="325" cy="625"/>
            </a:xfrm>
            <a:custGeom>
              <a:avLst/>
              <a:gdLst/>
              <a:ahLst/>
              <a:cxnLst/>
              <a:rect l="l" t="t" r="r" b="b"/>
              <a:pathLst>
                <a:path w="13" h="25" extrusionOk="0">
                  <a:moveTo>
                    <a:pt x="13" y="0"/>
                  </a:moveTo>
                  <a:cubicBezTo>
                    <a:pt x="1" y="0"/>
                    <a:pt x="1" y="12"/>
                    <a:pt x="1" y="24"/>
                  </a:cubicBezTo>
                  <a:lnTo>
                    <a:pt x="1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2867;p38">
              <a:extLst>
                <a:ext uri="{FF2B5EF4-FFF2-40B4-BE49-F238E27FC236}">
                  <a16:creationId xmlns:a16="http://schemas.microsoft.com/office/drawing/2014/main" id="{504BCDF6-0177-A3BE-6901-77988D705A14}"/>
                </a:ext>
              </a:extLst>
            </p:cNvPr>
            <p:cNvSpPr/>
            <p:nvPr/>
          </p:nvSpPr>
          <p:spPr>
            <a:xfrm>
              <a:off x="6488000" y="2478700"/>
              <a:ext cx="625" cy="1225"/>
            </a:xfrm>
            <a:custGeom>
              <a:avLst/>
              <a:gdLst/>
              <a:ahLst/>
              <a:cxnLst/>
              <a:rect l="l" t="t" r="r" b="b"/>
              <a:pathLst>
                <a:path w="25" h="49" extrusionOk="0">
                  <a:moveTo>
                    <a:pt x="24" y="1"/>
                  </a:moveTo>
                  <a:cubicBezTo>
                    <a:pt x="1" y="48"/>
                    <a:pt x="12" y="25"/>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2868;p38">
              <a:extLst>
                <a:ext uri="{FF2B5EF4-FFF2-40B4-BE49-F238E27FC236}">
                  <a16:creationId xmlns:a16="http://schemas.microsoft.com/office/drawing/2014/main" id="{C50A34EF-A421-7042-25B9-950015B33168}"/>
                </a:ext>
              </a:extLst>
            </p:cNvPr>
            <p:cNvSpPr/>
            <p:nvPr/>
          </p:nvSpPr>
          <p:spPr>
            <a:xfrm>
              <a:off x="6490450" y="2481600"/>
              <a:ext cx="325" cy="1075"/>
            </a:xfrm>
            <a:custGeom>
              <a:avLst/>
              <a:gdLst/>
              <a:ahLst/>
              <a:cxnLst/>
              <a:rect l="l" t="t" r="r" b="b"/>
              <a:pathLst>
                <a:path w="13" h="43" extrusionOk="0">
                  <a:moveTo>
                    <a:pt x="12" y="1"/>
                  </a:moveTo>
                  <a:cubicBezTo>
                    <a:pt x="11" y="1"/>
                    <a:pt x="0" y="43"/>
                    <a:pt x="1" y="43"/>
                  </a:cubicBezTo>
                  <a:cubicBezTo>
                    <a:pt x="2" y="43"/>
                    <a:pt x="4" y="36"/>
                    <a:pt x="10" y="16"/>
                  </a:cubicBezTo>
                  <a:cubicBezTo>
                    <a:pt x="12" y="5"/>
                    <a:pt x="12"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2869;p38">
              <a:extLst>
                <a:ext uri="{FF2B5EF4-FFF2-40B4-BE49-F238E27FC236}">
                  <a16:creationId xmlns:a16="http://schemas.microsoft.com/office/drawing/2014/main" id="{82F24B57-82F6-7689-8CFF-7379575324BD}"/>
                </a:ext>
              </a:extLst>
            </p:cNvPr>
            <p:cNvSpPr/>
            <p:nvPr/>
          </p:nvSpPr>
          <p:spPr>
            <a:xfrm>
              <a:off x="6491025" y="2481975"/>
              <a:ext cx="625" cy="1075"/>
            </a:xfrm>
            <a:custGeom>
              <a:avLst/>
              <a:gdLst/>
              <a:ahLst/>
              <a:cxnLst/>
              <a:rect l="l" t="t" r="r" b="b"/>
              <a:pathLst>
                <a:path w="25" h="43" extrusionOk="0">
                  <a:moveTo>
                    <a:pt x="11" y="1"/>
                  </a:moveTo>
                  <a:lnTo>
                    <a:pt x="11" y="1"/>
                  </a:lnTo>
                  <a:cubicBezTo>
                    <a:pt x="0" y="31"/>
                    <a:pt x="3" y="42"/>
                    <a:pt x="8" y="42"/>
                  </a:cubicBezTo>
                  <a:cubicBezTo>
                    <a:pt x="14" y="42"/>
                    <a:pt x="24" y="21"/>
                    <a:pt x="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2870;p38">
              <a:extLst>
                <a:ext uri="{FF2B5EF4-FFF2-40B4-BE49-F238E27FC236}">
                  <a16:creationId xmlns:a16="http://schemas.microsoft.com/office/drawing/2014/main" id="{2688A507-E7B7-A6DE-4811-59B96FEE8154}"/>
                </a:ext>
              </a:extLst>
            </p:cNvPr>
            <p:cNvSpPr/>
            <p:nvPr/>
          </p:nvSpPr>
          <p:spPr>
            <a:xfrm>
              <a:off x="6490675" y="2480200"/>
              <a:ext cx="25" cy="2400"/>
            </a:xfrm>
            <a:custGeom>
              <a:avLst/>
              <a:gdLst/>
              <a:ahLst/>
              <a:cxnLst/>
              <a:rect l="l" t="t" r="r" b="b"/>
              <a:pathLst>
                <a:path w="1" h="96" extrusionOk="0">
                  <a:moveTo>
                    <a:pt x="1" y="12"/>
                  </a:moveTo>
                  <a:cubicBezTo>
                    <a:pt x="1" y="0"/>
                    <a:pt x="1" y="96"/>
                    <a:pt x="1"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2871;p38">
              <a:extLst>
                <a:ext uri="{FF2B5EF4-FFF2-40B4-BE49-F238E27FC236}">
                  <a16:creationId xmlns:a16="http://schemas.microsoft.com/office/drawing/2014/main" id="{5FD2A669-12FC-E747-7F63-23E28ACA2DEB}"/>
                </a:ext>
              </a:extLst>
            </p:cNvPr>
            <p:cNvSpPr/>
            <p:nvPr/>
          </p:nvSpPr>
          <p:spPr>
            <a:xfrm>
              <a:off x="6490675" y="2480500"/>
              <a:ext cx="325" cy="325"/>
            </a:xfrm>
            <a:custGeom>
              <a:avLst/>
              <a:gdLst/>
              <a:ahLst/>
              <a:cxnLst/>
              <a:rect l="l" t="t" r="r" b="b"/>
              <a:pathLst>
                <a:path w="13" h="13" extrusionOk="0">
                  <a:moveTo>
                    <a:pt x="1" y="0"/>
                  </a:moveTo>
                  <a:cubicBezTo>
                    <a:pt x="1" y="0"/>
                    <a:pt x="13" y="12"/>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2872;p38">
              <a:extLst>
                <a:ext uri="{FF2B5EF4-FFF2-40B4-BE49-F238E27FC236}">
                  <a16:creationId xmlns:a16="http://schemas.microsoft.com/office/drawing/2014/main" id="{4D953C1A-65E2-CEB9-9700-14284899B9BB}"/>
                </a:ext>
              </a:extLst>
            </p:cNvPr>
            <p:cNvSpPr/>
            <p:nvPr/>
          </p:nvSpPr>
          <p:spPr>
            <a:xfrm>
              <a:off x="6489500" y="2477825"/>
              <a:ext cx="525" cy="1500"/>
            </a:xfrm>
            <a:custGeom>
              <a:avLst/>
              <a:gdLst/>
              <a:ahLst/>
              <a:cxnLst/>
              <a:rect l="l" t="t" r="r" b="b"/>
              <a:pathLst>
                <a:path w="21" h="60" extrusionOk="0">
                  <a:moveTo>
                    <a:pt x="12" y="0"/>
                  </a:moveTo>
                  <a:cubicBezTo>
                    <a:pt x="3" y="19"/>
                    <a:pt x="8" y="30"/>
                    <a:pt x="5" y="46"/>
                  </a:cubicBezTo>
                  <a:lnTo>
                    <a:pt x="5" y="46"/>
                  </a:lnTo>
                  <a:cubicBezTo>
                    <a:pt x="11" y="34"/>
                    <a:pt x="20" y="17"/>
                    <a:pt x="12" y="0"/>
                  </a:cubicBezTo>
                  <a:close/>
                  <a:moveTo>
                    <a:pt x="5" y="46"/>
                  </a:moveTo>
                  <a:lnTo>
                    <a:pt x="5" y="46"/>
                  </a:lnTo>
                  <a:cubicBezTo>
                    <a:pt x="2" y="52"/>
                    <a:pt x="0" y="56"/>
                    <a:pt x="0" y="60"/>
                  </a:cubicBezTo>
                  <a:cubicBezTo>
                    <a:pt x="3" y="55"/>
                    <a:pt x="4" y="50"/>
                    <a:pt x="5" y="4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873;p38">
              <a:extLst>
                <a:ext uri="{FF2B5EF4-FFF2-40B4-BE49-F238E27FC236}">
                  <a16:creationId xmlns:a16="http://schemas.microsoft.com/office/drawing/2014/main" id="{783D870A-242E-EABE-E16C-3FDCA7C7D0B1}"/>
                </a:ext>
              </a:extLst>
            </p:cNvPr>
            <p:cNvSpPr/>
            <p:nvPr/>
          </p:nvSpPr>
          <p:spPr>
            <a:xfrm>
              <a:off x="6490075" y="2479300"/>
              <a:ext cx="25" cy="1525"/>
            </a:xfrm>
            <a:custGeom>
              <a:avLst/>
              <a:gdLst/>
              <a:ahLst/>
              <a:cxnLst/>
              <a:rect l="l" t="t" r="r" b="b"/>
              <a:pathLst>
                <a:path w="1" h="61" extrusionOk="0">
                  <a:moveTo>
                    <a:pt x="1" y="1"/>
                  </a:moveTo>
                  <a:cubicBezTo>
                    <a:pt x="1" y="60"/>
                    <a:pt x="1" y="13"/>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874;p38">
              <a:extLst>
                <a:ext uri="{FF2B5EF4-FFF2-40B4-BE49-F238E27FC236}">
                  <a16:creationId xmlns:a16="http://schemas.microsoft.com/office/drawing/2014/main" id="{2F497975-8BE6-299B-3142-F12980CB8AB2}"/>
                </a:ext>
              </a:extLst>
            </p:cNvPr>
            <p:cNvSpPr/>
            <p:nvPr/>
          </p:nvSpPr>
          <p:spPr>
            <a:xfrm>
              <a:off x="6491675" y="2480275"/>
              <a:ext cx="450" cy="550"/>
            </a:xfrm>
            <a:custGeom>
              <a:avLst/>
              <a:gdLst/>
              <a:ahLst/>
              <a:cxnLst/>
              <a:rect l="l" t="t" r="r" b="b"/>
              <a:pathLst>
                <a:path w="18" h="22" extrusionOk="0">
                  <a:moveTo>
                    <a:pt x="16" y="0"/>
                  </a:moveTo>
                  <a:lnTo>
                    <a:pt x="16" y="0"/>
                  </a:lnTo>
                  <a:cubicBezTo>
                    <a:pt x="14" y="0"/>
                    <a:pt x="0" y="21"/>
                    <a:pt x="8" y="21"/>
                  </a:cubicBezTo>
                  <a:cubicBezTo>
                    <a:pt x="16" y="5"/>
                    <a:pt x="18" y="0"/>
                    <a:pt x="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875;p38">
              <a:extLst>
                <a:ext uri="{FF2B5EF4-FFF2-40B4-BE49-F238E27FC236}">
                  <a16:creationId xmlns:a16="http://schemas.microsoft.com/office/drawing/2014/main" id="{A742A3CB-7F8A-560F-E876-781DCC581293}"/>
                </a:ext>
              </a:extLst>
            </p:cNvPr>
            <p:cNvSpPr/>
            <p:nvPr/>
          </p:nvSpPr>
          <p:spPr>
            <a:xfrm>
              <a:off x="6491575" y="2479900"/>
              <a:ext cx="625" cy="325"/>
            </a:xfrm>
            <a:custGeom>
              <a:avLst/>
              <a:gdLst/>
              <a:ahLst/>
              <a:cxnLst/>
              <a:rect l="l" t="t" r="r" b="b"/>
              <a:pathLst>
                <a:path w="25" h="13" extrusionOk="0">
                  <a:moveTo>
                    <a:pt x="0" y="12"/>
                  </a:moveTo>
                  <a:cubicBezTo>
                    <a:pt x="24" y="0"/>
                    <a:pt x="0" y="12"/>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876;p38">
              <a:extLst>
                <a:ext uri="{FF2B5EF4-FFF2-40B4-BE49-F238E27FC236}">
                  <a16:creationId xmlns:a16="http://schemas.microsoft.com/office/drawing/2014/main" id="{D3171420-6DDD-DE64-31B8-69451403E78A}"/>
                </a:ext>
              </a:extLst>
            </p:cNvPr>
            <p:cNvSpPr/>
            <p:nvPr/>
          </p:nvSpPr>
          <p:spPr>
            <a:xfrm>
              <a:off x="6492475" y="2480800"/>
              <a:ext cx="325" cy="600"/>
            </a:xfrm>
            <a:custGeom>
              <a:avLst/>
              <a:gdLst/>
              <a:ahLst/>
              <a:cxnLst/>
              <a:rect l="l" t="t" r="r" b="b"/>
              <a:pathLst>
                <a:path w="13" h="24" extrusionOk="0">
                  <a:moveTo>
                    <a:pt x="0" y="0"/>
                  </a:moveTo>
                  <a:cubicBezTo>
                    <a:pt x="0" y="12"/>
                    <a:pt x="12" y="24"/>
                    <a:pt x="12" y="24"/>
                  </a:cubicBezTo>
                  <a:cubicBezTo>
                    <a:pt x="12" y="12"/>
                    <a:pt x="0" y="12"/>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877;p38">
              <a:extLst>
                <a:ext uri="{FF2B5EF4-FFF2-40B4-BE49-F238E27FC236}">
                  <a16:creationId xmlns:a16="http://schemas.microsoft.com/office/drawing/2014/main" id="{726A00AB-EF27-E08B-6382-B9E62F078E34}"/>
                </a:ext>
              </a:extLst>
            </p:cNvPr>
            <p:cNvSpPr/>
            <p:nvPr/>
          </p:nvSpPr>
          <p:spPr>
            <a:xfrm>
              <a:off x="6491275" y="2480800"/>
              <a:ext cx="25" cy="325"/>
            </a:xfrm>
            <a:custGeom>
              <a:avLst/>
              <a:gdLst/>
              <a:ahLst/>
              <a:cxnLst/>
              <a:rect l="l" t="t" r="r" b="b"/>
              <a:pathLst>
                <a:path w="1" h="13" extrusionOk="0">
                  <a:moveTo>
                    <a:pt x="1" y="0"/>
                  </a:moveTo>
                  <a:cubicBezTo>
                    <a:pt x="1" y="12"/>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878;p38">
              <a:extLst>
                <a:ext uri="{FF2B5EF4-FFF2-40B4-BE49-F238E27FC236}">
                  <a16:creationId xmlns:a16="http://schemas.microsoft.com/office/drawing/2014/main" id="{B94FC920-2B8C-E6D8-7C54-8FB8DA986BC7}"/>
                </a:ext>
              </a:extLst>
            </p:cNvPr>
            <p:cNvSpPr/>
            <p:nvPr/>
          </p:nvSpPr>
          <p:spPr>
            <a:xfrm>
              <a:off x="6491275" y="2480325"/>
              <a:ext cx="300" cy="500"/>
            </a:xfrm>
            <a:custGeom>
              <a:avLst/>
              <a:gdLst/>
              <a:ahLst/>
              <a:cxnLst/>
              <a:rect l="l" t="t" r="r" b="b"/>
              <a:pathLst>
                <a:path w="12" h="20" extrusionOk="0">
                  <a:moveTo>
                    <a:pt x="11" y="0"/>
                  </a:moveTo>
                  <a:cubicBezTo>
                    <a:pt x="9" y="0"/>
                    <a:pt x="1" y="12"/>
                    <a:pt x="1" y="19"/>
                  </a:cubicBezTo>
                  <a:cubicBezTo>
                    <a:pt x="10" y="5"/>
                    <a:pt x="12" y="0"/>
                    <a:pt x="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879;p38">
              <a:extLst>
                <a:ext uri="{FF2B5EF4-FFF2-40B4-BE49-F238E27FC236}">
                  <a16:creationId xmlns:a16="http://schemas.microsoft.com/office/drawing/2014/main" id="{C13F658D-5BBC-8551-2C2F-93AF9E498FDA}"/>
                </a:ext>
              </a:extLst>
            </p:cNvPr>
            <p:cNvSpPr/>
            <p:nvPr/>
          </p:nvSpPr>
          <p:spPr>
            <a:xfrm>
              <a:off x="6493950" y="2477825"/>
              <a:ext cx="25" cy="325"/>
            </a:xfrm>
            <a:custGeom>
              <a:avLst/>
              <a:gdLst/>
              <a:ahLst/>
              <a:cxnLst/>
              <a:rect l="l" t="t" r="r" b="b"/>
              <a:pathLst>
                <a:path w="1" h="13" extrusionOk="0">
                  <a:moveTo>
                    <a:pt x="1" y="12"/>
                  </a:moveTo>
                  <a:cubicBezTo>
                    <a:pt x="1" y="12"/>
                    <a:pt x="1" y="12"/>
                    <a:pt x="1" y="12"/>
                  </a:cubicBezTo>
                  <a:cubicBezTo>
                    <a:pt x="1" y="0"/>
                    <a:pt x="1" y="0"/>
                    <a:pt x="1" y="0"/>
                  </a:cubicBezTo>
                  <a:cubicBezTo>
                    <a:pt x="1" y="12"/>
                    <a:pt x="1" y="12"/>
                    <a:pt x="1"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880;p38">
              <a:extLst>
                <a:ext uri="{FF2B5EF4-FFF2-40B4-BE49-F238E27FC236}">
                  <a16:creationId xmlns:a16="http://schemas.microsoft.com/office/drawing/2014/main" id="{B17552AF-9E1E-E1D6-7F23-35026F19585F}"/>
                </a:ext>
              </a:extLst>
            </p:cNvPr>
            <p:cNvSpPr/>
            <p:nvPr/>
          </p:nvSpPr>
          <p:spPr>
            <a:xfrm>
              <a:off x="6493650" y="2478125"/>
              <a:ext cx="625" cy="2400"/>
            </a:xfrm>
            <a:custGeom>
              <a:avLst/>
              <a:gdLst/>
              <a:ahLst/>
              <a:cxnLst/>
              <a:rect l="l" t="t" r="r" b="b"/>
              <a:pathLst>
                <a:path w="25" h="96" extrusionOk="0">
                  <a:moveTo>
                    <a:pt x="13" y="0"/>
                  </a:moveTo>
                  <a:cubicBezTo>
                    <a:pt x="13" y="36"/>
                    <a:pt x="1" y="71"/>
                    <a:pt x="13" y="95"/>
                  </a:cubicBezTo>
                  <a:cubicBezTo>
                    <a:pt x="25" y="71"/>
                    <a:pt x="25" y="36"/>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881;p38">
              <a:extLst>
                <a:ext uri="{FF2B5EF4-FFF2-40B4-BE49-F238E27FC236}">
                  <a16:creationId xmlns:a16="http://schemas.microsoft.com/office/drawing/2014/main" id="{F93D904F-E114-A665-D275-1A3F602083A9}"/>
                </a:ext>
              </a:extLst>
            </p:cNvPr>
            <p:cNvSpPr/>
            <p:nvPr/>
          </p:nvSpPr>
          <p:spPr>
            <a:xfrm>
              <a:off x="6494850" y="2475725"/>
              <a:ext cx="25" cy="625"/>
            </a:xfrm>
            <a:custGeom>
              <a:avLst/>
              <a:gdLst/>
              <a:ahLst/>
              <a:cxnLst/>
              <a:rect l="l" t="t" r="r" b="b"/>
              <a:pathLst>
                <a:path w="1" h="25" extrusionOk="0">
                  <a:moveTo>
                    <a:pt x="0" y="25"/>
                  </a:moveTo>
                  <a:lnTo>
                    <a:pt x="0" y="25"/>
                  </a:lnTo>
                  <a:cubicBezTo>
                    <a:pt x="0" y="1"/>
                    <a:pt x="0" y="13"/>
                    <a:pt x="0" y="2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882;p38">
              <a:extLst>
                <a:ext uri="{FF2B5EF4-FFF2-40B4-BE49-F238E27FC236}">
                  <a16:creationId xmlns:a16="http://schemas.microsoft.com/office/drawing/2014/main" id="{C57C887E-3BF0-06E8-7FAC-8079E9779FE1}"/>
                </a:ext>
              </a:extLst>
            </p:cNvPr>
            <p:cNvSpPr/>
            <p:nvPr/>
          </p:nvSpPr>
          <p:spPr>
            <a:xfrm>
              <a:off x="6493950" y="2476025"/>
              <a:ext cx="925" cy="2700"/>
            </a:xfrm>
            <a:custGeom>
              <a:avLst/>
              <a:gdLst/>
              <a:ahLst/>
              <a:cxnLst/>
              <a:rect l="l" t="t" r="r" b="b"/>
              <a:pathLst>
                <a:path w="37" h="108" extrusionOk="0">
                  <a:moveTo>
                    <a:pt x="33" y="0"/>
                  </a:moveTo>
                  <a:cubicBezTo>
                    <a:pt x="26" y="0"/>
                    <a:pt x="10" y="39"/>
                    <a:pt x="1" y="84"/>
                  </a:cubicBezTo>
                  <a:cubicBezTo>
                    <a:pt x="13" y="84"/>
                    <a:pt x="24" y="84"/>
                    <a:pt x="24" y="108"/>
                  </a:cubicBezTo>
                  <a:cubicBezTo>
                    <a:pt x="24" y="108"/>
                    <a:pt x="24" y="48"/>
                    <a:pt x="36" y="13"/>
                  </a:cubicBezTo>
                  <a:cubicBezTo>
                    <a:pt x="36" y="4"/>
                    <a:pt x="35" y="0"/>
                    <a:pt x="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883;p38">
              <a:extLst>
                <a:ext uri="{FF2B5EF4-FFF2-40B4-BE49-F238E27FC236}">
                  <a16:creationId xmlns:a16="http://schemas.microsoft.com/office/drawing/2014/main" id="{9EEBFF8E-26B2-3788-E468-8EF93AA2F3B5}"/>
                </a:ext>
              </a:extLst>
            </p:cNvPr>
            <p:cNvSpPr/>
            <p:nvPr/>
          </p:nvSpPr>
          <p:spPr>
            <a:xfrm>
              <a:off x="6493350" y="2480500"/>
              <a:ext cx="300" cy="750"/>
            </a:xfrm>
            <a:custGeom>
              <a:avLst/>
              <a:gdLst/>
              <a:ahLst/>
              <a:cxnLst/>
              <a:rect l="l" t="t" r="r" b="b"/>
              <a:pathLst>
                <a:path w="12" h="30" extrusionOk="0">
                  <a:moveTo>
                    <a:pt x="1" y="0"/>
                  </a:moveTo>
                  <a:cubicBezTo>
                    <a:pt x="1" y="8"/>
                    <a:pt x="10" y="30"/>
                    <a:pt x="11" y="30"/>
                  </a:cubicBezTo>
                  <a:cubicBezTo>
                    <a:pt x="12" y="30"/>
                    <a:pt x="10" y="22"/>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884;p38">
              <a:extLst>
                <a:ext uri="{FF2B5EF4-FFF2-40B4-BE49-F238E27FC236}">
                  <a16:creationId xmlns:a16="http://schemas.microsoft.com/office/drawing/2014/main" id="{3EAFE178-8DF8-2014-D184-FBEBAAA3D53C}"/>
                </a:ext>
              </a:extLst>
            </p:cNvPr>
            <p:cNvSpPr/>
            <p:nvPr/>
          </p:nvSpPr>
          <p:spPr>
            <a:xfrm>
              <a:off x="6492475" y="2478400"/>
              <a:ext cx="600" cy="2425"/>
            </a:xfrm>
            <a:custGeom>
              <a:avLst/>
              <a:gdLst/>
              <a:ahLst/>
              <a:cxnLst/>
              <a:rect l="l" t="t" r="r" b="b"/>
              <a:pathLst>
                <a:path w="24" h="97" extrusionOk="0">
                  <a:moveTo>
                    <a:pt x="5" y="84"/>
                  </a:moveTo>
                  <a:cubicBezTo>
                    <a:pt x="6" y="85"/>
                    <a:pt x="5" y="85"/>
                    <a:pt x="5" y="86"/>
                  </a:cubicBezTo>
                  <a:lnTo>
                    <a:pt x="5" y="86"/>
                  </a:lnTo>
                  <a:cubicBezTo>
                    <a:pt x="5" y="85"/>
                    <a:pt x="5" y="85"/>
                    <a:pt x="5" y="84"/>
                  </a:cubicBezTo>
                  <a:close/>
                  <a:moveTo>
                    <a:pt x="24" y="1"/>
                  </a:moveTo>
                  <a:cubicBezTo>
                    <a:pt x="24" y="1"/>
                    <a:pt x="12" y="1"/>
                    <a:pt x="12" y="13"/>
                  </a:cubicBezTo>
                  <a:cubicBezTo>
                    <a:pt x="2" y="22"/>
                    <a:pt x="1" y="62"/>
                    <a:pt x="0" y="84"/>
                  </a:cubicBezTo>
                  <a:lnTo>
                    <a:pt x="0" y="84"/>
                  </a:lnTo>
                  <a:cubicBezTo>
                    <a:pt x="0" y="84"/>
                    <a:pt x="0" y="84"/>
                    <a:pt x="0" y="84"/>
                  </a:cubicBezTo>
                  <a:cubicBezTo>
                    <a:pt x="0" y="84"/>
                    <a:pt x="0" y="84"/>
                    <a:pt x="0" y="84"/>
                  </a:cubicBezTo>
                  <a:lnTo>
                    <a:pt x="0" y="84"/>
                  </a:lnTo>
                  <a:cubicBezTo>
                    <a:pt x="0" y="90"/>
                    <a:pt x="0" y="94"/>
                    <a:pt x="0" y="96"/>
                  </a:cubicBezTo>
                  <a:cubicBezTo>
                    <a:pt x="24" y="84"/>
                    <a:pt x="24" y="60"/>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885;p38">
              <a:extLst>
                <a:ext uri="{FF2B5EF4-FFF2-40B4-BE49-F238E27FC236}">
                  <a16:creationId xmlns:a16="http://schemas.microsoft.com/office/drawing/2014/main" id="{139821B8-3244-62F5-B5A6-4AA081CB40AC}"/>
                </a:ext>
              </a:extLst>
            </p:cNvPr>
            <p:cNvSpPr/>
            <p:nvPr/>
          </p:nvSpPr>
          <p:spPr>
            <a:xfrm>
              <a:off x="6492475" y="2480800"/>
              <a:ext cx="25" cy="25"/>
            </a:xfrm>
            <a:custGeom>
              <a:avLst/>
              <a:gdLst/>
              <a:ahLst/>
              <a:cxnLst/>
              <a:rect l="l" t="t" r="r" b="b"/>
              <a:pathLst>
                <a:path w="1" h="1" extrusionOk="0">
                  <a:moveTo>
                    <a:pt x="0" y="0"/>
                  </a:moveTo>
                  <a:lnTo>
                    <a:pt x="0" y="0"/>
                  </a:lnTo>
                  <a:cubicBezTo>
                    <a:pt x="0" y="0"/>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886;p38">
              <a:extLst>
                <a:ext uri="{FF2B5EF4-FFF2-40B4-BE49-F238E27FC236}">
                  <a16:creationId xmlns:a16="http://schemas.microsoft.com/office/drawing/2014/main" id="{FB309E63-EC62-59F8-EC2A-40FC845F788B}"/>
                </a:ext>
              </a:extLst>
            </p:cNvPr>
            <p:cNvSpPr/>
            <p:nvPr/>
          </p:nvSpPr>
          <p:spPr>
            <a:xfrm>
              <a:off x="6490075" y="2476625"/>
              <a:ext cx="500" cy="1800"/>
            </a:xfrm>
            <a:custGeom>
              <a:avLst/>
              <a:gdLst/>
              <a:ahLst/>
              <a:cxnLst/>
              <a:rect l="l" t="t" r="r" b="b"/>
              <a:pathLst>
                <a:path w="20" h="72" extrusionOk="0">
                  <a:moveTo>
                    <a:pt x="13" y="0"/>
                  </a:moveTo>
                  <a:cubicBezTo>
                    <a:pt x="13" y="0"/>
                    <a:pt x="13" y="12"/>
                    <a:pt x="1" y="24"/>
                  </a:cubicBezTo>
                  <a:cubicBezTo>
                    <a:pt x="6" y="56"/>
                    <a:pt x="11" y="71"/>
                    <a:pt x="15" y="71"/>
                  </a:cubicBezTo>
                  <a:cubicBezTo>
                    <a:pt x="19" y="71"/>
                    <a:pt x="19" y="47"/>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887;p38">
              <a:extLst>
                <a:ext uri="{FF2B5EF4-FFF2-40B4-BE49-F238E27FC236}">
                  <a16:creationId xmlns:a16="http://schemas.microsoft.com/office/drawing/2014/main" id="{EF5F8CDC-D98A-546A-42FC-2431AA042974}"/>
                </a:ext>
              </a:extLst>
            </p:cNvPr>
            <p:cNvSpPr/>
            <p:nvPr/>
          </p:nvSpPr>
          <p:spPr>
            <a:xfrm>
              <a:off x="6491650" y="2477225"/>
              <a:ext cx="250" cy="1025"/>
            </a:xfrm>
            <a:custGeom>
              <a:avLst/>
              <a:gdLst/>
              <a:ahLst/>
              <a:cxnLst/>
              <a:rect l="l" t="t" r="r" b="b"/>
              <a:pathLst>
                <a:path w="10" h="41" extrusionOk="0">
                  <a:moveTo>
                    <a:pt x="9" y="0"/>
                  </a:moveTo>
                  <a:cubicBezTo>
                    <a:pt x="3" y="25"/>
                    <a:pt x="0" y="41"/>
                    <a:pt x="0" y="41"/>
                  </a:cubicBezTo>
                  <a:cubicBezTo>
                    <a:pt x="1" y="41"/>
                    <a:pt x="4" y="28"/>
                    <a:pt x="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888;p38">
              <a:extLst>
                <a:ext uri="{FF2B5EF4-FFF2-40B4-BE49-F238E27FC236}">
                  <a16:creationId xmlns:a16="http://schemas.microsoft.com/office/drawing/2014/main" id="{9FAFAF6C-11BB-3643-E9B4-4EFA373ECDB9}"/>
                </a:ext>
              </a:extLst>
            </p:cNvPr>
            <p:cNvSpPr/>
            <p:nvPr/>
          </p:nvSpPr>
          <p:spPr>
            <a:xfrm>
              <a:off x="6493650" y="2480800"/>
              <a:ext cx="325" cy="1200"/>
            </a:xfrm>
            <a:custGeom>
              <a:avLst/>
              <a:gdLst/>
              <a:ahLst/>
              <a:cxnLst/>
              <a:rect l="l" t="t" r="r" b="b"/>
              <a:pathLst>
                <a:path w="13" h="48" extrusionOk="0">
                  <a:moveTo>
                    <a:pt x="13" y="0"/>
                  </a:moveTo>
                  <a:cubicBezTo>
                    <a:pt x="1" y="48"/>
                    <a:pt x="1" y="48"/>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889;p38">
              <a:extLst>
                <a:ext uri="{FF2B5EF4-FFF2-40B4-BE49-F238E27FC236}">
                  <a16:creationId xmlns:a16="http://schemas.microsoft.com/office/drawing/2014/main" id="{4CB80C90-BFE6-1487-2142-80CA59E7E042}"/>
                </a:ext>
              </a:extLst>
            </p:cNvPr>
            <p:cNvSpPr/>
            <p:nvPr/>
          </p:nvSpPr>
          <p:spPr>
            <a:xfrm>
              <a:off x="6494175" y="2481325"/>
              <a:ext cx="450" cy="300"/>
            </a:xfrm>
            <a:custGeom>
              <a:avLst/>
              <a:gdLst/>
              <a:ahLst/>
              <a:cxnLst/>
              <a:rect l="l" t="t" r="r" b="b"/>
              <a:pathLst>
                <a:path w="18" h="12" extrusionOk="0">
                  <a:moveTo>
                    <a:pt x="17" y="0"/>
                  </a:moveTo>
                  <a:cubicBezTo>
                    <a:pt x="16" y="0"/>
                    <a:pt x="1" y="11"/>
                    <a:pt x="2" y="11"/>
                  </a:cubicBezTo>
                  <a:cubicBezTo>
                    <a:pt x="2" y="11"/>
                    <a:pt x="6" y="9"/>
                    <a:pt x="15" y="3"/>
                  </a:cubicBezTo>
                  <a:cubicBezTo>
                    <a:pt x="17" y="1"/>
                    <a:pt x="18" y="0"/>
                    <a:pt x="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890;p38">
              <a:extLst>
                <a:ext uri="{FF2B5EF4-FFF2-40B4-BE49-F238E27FC236}">
                  <a16:creationId xmlns:a16="http://schemas.microsoft.com/office/drawing/2014/main" id="{8D2A69B5-466B-EF04-33D0-BB25AA95E087}"/>
                </a:ext>
              </a:extLst>
            </p:cNvPr>
            <p:cNvSpPr/>
            <p:nvPr/>
          </p:nvSpPr>
          <p:spPr>
            <a:xfrm>
              <a:off x="6509425" y="2482575"/>
              <a:ext cx="425" cy="1025"/>
            </a:xfrm>
            <a:custGeom>
              <a:avLst/>
              <a:gdLst/>
              <a:ahLst/>
              <a:cxnLst/>
              <a:rect l="l" t="t" r="r" b="b"/>
              <a:pathLst>
                <a:path w="17" h="41" extrusionOk="0">
                  <a:moveTo>
                    <a:pt x="1" y="1"/>
                  </a:moveTo>
                  <a:lnTo>
                    <a:pt x="1" y="1"/>
                  </a:lnTo>
                  <a:cubicBezTo>
                    <a:pt x="9" y="30"/>
                    <a:pt x="13" y="40"/>
                    <a:pt x="14" y="40"/>
                  </a:cubicBezTo>
                  <a:cubicBezTo>
                    <a:pt x="16" y="40"/>
                    <a:pt x="8" y="8"/>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891;p38">
              <a:extLst>
                <a:ext uri="{FF2B5EF4-FFF2-40B4-BE49-F238E27FC236}">
                  <a16:creationId xmlns:a16="http://schemas.microsoft.com/office/drawing/2014/main" id="{0CC683FD-7CF1-C340-E004-0815CE3E2C3F}"/>
                </a:ext>
              </a:extLst>
            </p:cNvPr>
            <p:cNvSpPr/>
            <p:nvPr/>
          </p:nvSpPr>
          <p:spPr>
            <a:xfrm>
              <a:off x="6520100" y="2478900"/>
              <a:ext cx="425" cy="675"/>
            </a:xfrm>
            <a:custGeom>
              <a:avLst/>
              <a:gdLst/>
              <a:ahLst/>
              <a:cxnLst/>
              <a:rect l="l" t="t" r="r" b="b"/>
              <a:pathLst>
                <a:path w="17" h="27" extrusionOk="0">
                  <a:moveTo>
                    <a:pt x="16" y="0"/>
                  </a:moveTo>
                  <a:cubicBezTo>
                    <a:pt x="16" y="0"/>
                    <a:pt x="0" y="27"/>
                    <a:pt x="1" y="27"/>
                  </a:cubicBezTo>
                  <a:cubicBezTo>
                    <a:pt x="1" y="27"/>
                    <a:pt x="5" y="21"/>
                    <a:pt x="14" y="5"/>
                  </a:cubicBezTo>
                  <a:cubicBezTo>
                    <a:pt x="16" y="2"/>
                    <a:pt x="16" y="0"/>
                    <a:pt x="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892;p38">
              <a:extLst>
                <a:ext uri="{FF2B5EF4-FFF2-40B4-BE49-F238E27FC236}">
                  <a16:creationId xmlns:a16="http://schemas.microsoft.com/office/drawing/2014/main" id="{1289BBF4-9874-5360-FB52-6DD95E5E733D}"/>
                </a:ext>
              </a:extLst>
            </p:cNvPr>
            <p:cNvSpPr/>
            <p:nvPr/>
          </p:nvSpPr>
          <p:spPr>
            <a:xfrm>
              <a:off x="6544550" y="247907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893;p38">
              <a:extLst>
                <a:ext uri="{FF2B5EF4-FFF2-40B4-BE49-F238E27FC236}">
                  <a16:creationId xmlns:a16="http://schemas.microsoft.com/office/drawing/2014/main" id="{09961CCA-B699-6C04-9DE3-F7B1B3A3E734}"/>
                </a:ext>
              </a:extLst>
            </p:cNvPr>
            <p:cNvSpPr/>
            <p:nvPr/>
          </p:nvSpPr>
          <p:spPr>
            <a:xfrm>
              <a:off x="6513600" y="2474250"/>
              <a:ext cx="625" cy="2700"/>
            </a:xfrm>
            <a:custGeom>
              <a:avLst/>
              <a:gdLst/>
              <a:ahLst/>
              <a:cxnLst/>
              <a:rect l="l" t="t" r="r" b="b"/>
              <a:pathLst>
                <a:path w="25" h="108" extrusionOk="0">
                  <a:moveTo>
                    <a:pt x="24" y="0"/>
                  </a:moveTo>
                  <a:lnTo>
                    <a:pt x="24" y="0"/>
                  </a:lnTo>
                  <a:cubicBezTo>
                    <a:pt x="12" y="36"/>
                    <a:pt x="0" y="48"/>
                    <a:pt x="0" y="107"/>
                  </a:cubicBezTo>
                  <a:cubicBezTo>
                    <a:pt x="12" y="72"/>
                    <a:pt x="24" y="36"/>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894;p38">
              <a:extLst>
                <a:ext uri="{FF2B5EF4-FFF2-40B4-BE49-F238E27FC236}">
                  <a16:creationId xmlns:a16="http://schemas.microsoft.com/office/drawing/2014/main" id="{ADB5CFD5-0E16-DDEF-E938-93FE334DE485}"/>
                </a:ext>
              </a:extLst>
            </p:cNvPr>
            <p:cNvSpPr/>
            <p:nvPr/>
          </p:nvSpPr>
          <p:spPr>
            <a:xfrm>
              <a:off x="6498425" y="2481100"/>
              <a:ext cx="325" cy="300"/>
            </a:xfrm>
            <a:custGeom>
              <a:avLst/>
              <a:gdLst/>
              <a:ahLst/>
              <a:cxnLst/>
              <a:rect l="l" t="t" r="r" b="b"/>
              <a:pathLst>
                <a:path w="13" h="12" extrusionOk="0">
                  <a:moveTo>
                    <a:pt x="0" y="0"/>
                  </a:moveTo>
                  <a:cubicBezTo>
                    <a:pt x="0" y="0"/>
                    <a:pt x="12" y="12"/>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895;p38">
              <a:extLst>
                <a:ext uri="{FF2B5EF4-FFF2-40B4-BE49-F238E27FC236}">
                  <a16:creationId xmlns:a16="http://schemas.microsoft.com/office/drawing/2014/main" id="{410B822F-2EF7-D58D-6044-64AD3850CB88}"/>
                </a:ext>
              </a:extLst>
            </p:cNvPr>
            <p:cNvSpPr/>
            <p:nvPr/>
          </p:nvSpPr>
          <p:spPr>
            <a:xfrm>
              <a:off x="6545150" y="2484950"/>
              <a:ext cx="325" cy="325"/>
            </a:xfrm>
            <a:custGeom>
              <a:avLst/>
              <a:gdLst/>
              <a:ahLst/>
              <a:cxnLst/>
              <a:rect l="l" t="t" r="r" b="b"/>
              <a:pathLst>
                <a:path w="13" h="13" extrusionOk="0">
                  <a:moveTo>
                    <a:pt x="1" y="1"/>
                  </a:moveTo>
                  <a:lnTo>
                    <a:pt x="12" y="13"/>
                  </a:lnTo>
                  <a:cubicBezTo>
                    <a:pt x="12" y="13"/>
                    <a:pt x="12" y="13"/>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896;p38">
              <a:extLst>
                <a:ext uri="{FF2B5EF4-FFF2-40B4-BE49-F238E27FC236}">
                  <a16:creationId xmlns:a16="http://schemas.microsoft.com/office/drawing/2014/main" id="{D04CEF50-A3E2-D13E-F7C4-97A9280C9441}"/>
                </a:ext>
              </a:extLst>
            </p:cNvPr>
            <p:cNvSpPr/>
            <p:nvPr/>
          </p:nvSpPr>
          <p:spPr>
            <a:xfrm>
              <a:off x="6547225" y="24781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897;p38">
              <a:extLst>
                <a:ext uri="{FF2B5EF4-FFF2-40B4-BE49-F238E27FC236}">
                  <a16:creationId xmlns:a16="http://schemas.microsoft.com/office/drawing/2014/main" id="{FCD45B5A-AD94-4C30-1A1F-9AAE7698E4F5}"/>
                </a:ext>
              </a:extLst>
            </p:cNvPr>
            <p:cNvSpPr/>
            <p:nvPr/>
          </p:nvSpPr>
          <p:spPr>
            <a:xfrm>
              <a:off x="6500500" y="2481975"/>
              <a:ext cx="325" cy="325"/>
            </a:xfrm>
            <a:custGeom>
              <a:avLst/>
              <a:gdLst/>
              <a:ahLst/>
              <a:cxnLst/>
              <a:rect l="l" t="t" r="r" b="b"/>
              <a:pathLst>
                <a:path w="13" h="13" extrusionOk="0">
                  <a:moveTo>
                    <a:pt x="1" y="1"/>
                  </a:moveTo>
                  <a:lnTo>
                    <a:pt x="1" y="1"/>
                  </a:lnTo>
                  <a:cubicBezTo>
                    <a:pt x="1" y="13"/>
                    <a:pt x="13" y="13"/>
                    <a:pt x="13" y="13"/>
                  </a:cubicBezTo>
                  <a:cubicBezTo>
                    <a:pt x="13" y="13"/>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2898;p38">
              <a:extLst>
                <a:ext uri="{FF2B5EF4-FFF2-40B4-BE49-F238E27FC236}">
                  <a16:creationId xmlns:a16="http://schemas.microsoft.com/office/drawing/2014/main" id="{647D29BC-9B7C-8FF1-75BF-280CB5D2FCFE}"/>
                </a:ext>
              </a:extLst>
            </p:cNvPr>
            <p:cNvSpPr/>
            <p:nvPr/>
          </p:nvSpPr>
          <p:spPr>
            <a:xfrm>
              <a:off x="6494875" y="2476025"/>
              <a:ext cx="5650" cy="5975"/>
            </a:xfrm>
            <a:custGeom>
              <a:avLst/>
              <a:gdLst/>
              <a:ahLst/>
              <a:cxnLst/>
              <a:rect l="l" t="t" r="r" b="b"/>
              <a:pathLst>
                <a:path w="226" h="239" extrusionOk="0">
                  <a:moveTo>
                    <a:pt x="47" y="72"/>
                  </a:moveTo>
                  <a:cubicBezTo>
                    <a:pt x="47" y="72"/>
                    <a:pt x="49" y="76"/>
                    <a:pt x="52" y="82"/>
                  </a:cubicBezTo>
                  <a:lnTo>
                    <a:pt x="52" y="82"/>
                  </a:lnTo>
                  <a:cubicBezTo>
                    <a:pt x="51" y="78"/>
                    <a:pt x="50" y="75"/>
                    <a:pt x="47" y="72"/>
                  </a:cubicBezTo>
                  <a:close/>
                  <a:moveTo>
                    <a:pt x="118" y="1"/>
                  </a:moveTo>
                  <a:cubicBezTo>
                    <a:pt x="108" y="1"/>
                    <a:pt x="87" y="137"/>
                    <a:pt x="66" y="137"/>
                  </a:cubicBezTo>
                  <a:cubicBezTo>
                    <a:pt x="64" y="137"/>
                    <a:pt x="61" y="135"/>
                    <a:pt x="59" y="132"/>
                  </a:cubicBezTo>
                  <a:cubicBezTo>
                    <a:pt x="67" y="123"/>
                    <a:pt x="58" y="97"/>
                    <a:pt x="52" y="82"/>
                  </a:cubicBezTo>
                  <a:lnTo>
                    <a:pt x="52" y="82"/>
                  </a:lnTo>
                  <a:cubicBezTo>
                    <a:pt x="56" y="114"/>
                    <a:pt x="1" y="185"/>
                    <a:pt x="11" y="227"/>
                  </a:cubicBezTo>
                  <a:cubicBezTo>
                    <a:pt x="23" y="203"/>
                    <a:pt x="35" y="179"/>
                    <a:pt x="35" y="155"/>
                  </a:cubicBezTo>
                  <a:cubicBezTo>
                    <a:pt x="47" y="191"/>
                    <a:pt x="47" y="215"/>
                    <a:pt x="59" y="239"/>
                  </a:cubicBezTo>
                  <a:cubicBezTo>
                    <a:pt x="59" y="203"/>
                    <a:pt x="95" y="167"/>
                    <a:pt x="107" y="132"/>
                  </a:cubicBezTo>
                  <a:lnTo>
                    <a:pt x="107" y="132"/>
                  </a:lnTo>
                  <a:cubicBezTo>
                    <a:pt x="100" y="157"/>
                    <a:pt x="101" y="169"/>
                    <a:pt x="104" y="169"/>
                  </a:cubicBezTo>
                  <a:cubicBezTo>
                    <a:pt x="107" y="169"/>
                    <a:pt x="113" y="160"/>
                    <a:pt x="118" y="144"/>
                  </a:cubicBezTo>
                  <a:cubicBezTo>
                    <a:pt x="118" y="191"/>
                    <a:pt x="166" y="227"/>
                    <a:pt x="226" y="239"/>
                  </a:cubicBezTo>
                  <a:cubicBezTo>
                    <a:pt x="214" y="227"/>
                    <a:pt x="214" y="96"/>
                    <a:pt x="214" y="96"/>
                  </a:cubicBezTo>
                  <a:cubicBezTo>
                    <a:pt x="212" y="95"/>
                    <a:pt x="211" y="95"/>
                    <a:pt x="210" y="95"/>
                  </a:cubicBezTo>
                  <a:cubicBezTo>
                    <a:pt x="191" y="95"/>
                    <a:pt x="172" y="163"/>
                    <a:pt x="153" y="163"/>
                  </a:cubicBezTo>
                  <a:cubicBezTo>
                    <a:pt x="149" y="163"/>
                    <a:pt x="146" y="161"/>
                    <a:pt x="142" y="155"/>
                  </a:cubicBezTo>
                  <a:cubicBezTo>
                    <a:pt x="122" y="45"/>
                    <a:pt x="121" y="13"/>
                    <a:pt x="129" y="13"/>
                  </a:cubicBezTo>
                  <a:lnTo>
                    <a:pt x="129" y="13"/>
                  </a:lnTo>
                  <a:cubicBezTo>
                    <a:pt x="141" y="13"/>
                    <a:pt x="169" y="72"/>
                    <a:pt x="190" y="72"/>
                  </a:cubicBezTo>
                  <a:cubicBezTo>
                    <a:pt x="166" y="60"/>
                    <a:pt x="166" y="48"/>
                    <a:pt x="202" y="48"/>
                  </a:cubicBezTo>
                  <a:cubicBezTo>
                    <a:pt x="178" y="24"/>
                    <a:pt x="142" y="13"/>
                    <a:pt x="1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2899;p38">
              <a:extLst>
                <a:ext uri="{FF2B5EF4-FFF2-40B4-BE49-F238E27FC236}">
                  <a16:creationId xmlns:a16="http://schemas.microsoft.com/office/drawing/2014/main" id="{DF6FD014-FA93-1C32-3846-6A4BE4617263}"/>
                </a:ext>
              </a:extLst>
            </p:cNvPr>
            <p:cNvSpPr/>
            <p:nvPr/>
          </p:nvSpPr>
          <p:spPr>
            <a:xfrm>
              <a:off x="6500800" y="2472450"/>
              <a:ext cx="62525" cy="14925"/>
            </a:xfrm>
            <a:custGeom>
              <a:avLst/>
              <a:gdLst/>
              <a:ahLst/>
              <a:cxnLst/>
              <a:rect l="l" t="t" r="r" b="b"/>
              <a:pathLst>
                <a:path w="2501" h="597" extrusionOk="0">
                  <a:moveTo>
                    <a:pt x="227" y="37"/>
                  </a:moveTo>
                  <a:cubicBezTo>
                    <a:pt x="225" y="46"/>
                    <a:pt x="225" y="53"/>
                    <a:pt x="227" y="58"/>
                  </a:cubicBezTo>
                  <a:lnTo>
                    <a:pt x="227" y="58"/>
                  </a:lnTo>
                  <a:cubicBezTo>
                    <a:pt x="227" y="51"/>
                    <a:pt x="227" y="44"/>
                    <a:pt x="227" y="37"/>
                  </a:cubicBezTo>
                  <a:close/>
                  <a:moveTo>
                    <a:pt x="274" y="60"/>
                  </a:moveTo>
                  <a:lnTo>
                    <a:pt x="274" y="60"/>
                  </a:lnTo>
                  <a:cubicBezTo>
                    <a:pt x="273" y="62"/>
                    <a:pt x="271" y="64"/>
                    <a:pt x="270" y="65"/>
                  </a:cubicBezTo>
                  <a:lnTo>
                    <a:pt x="270" y="65"/>
                  </a:lnTo>
                  <a:cubicBezTo>
                    <a:pt x="275" y="63"/>
                    <a:pt x="277" y="60"/>
                    <a:pt x="274" y="60"/>
                  </a:cubicBezTo>
                  <a:close/>
                  <a:moveTo>
                    <a:pt x="38" y="70"/>
                  </a:moveTo>
                  <a:cubicBezTo>
                    <a:pt x="37" y="70"/>
                    <a:pt x="37" y="71"/>
                    <a:pt x="36" y="72"/>
                  </a:cubicBezTo>
                  <a:cubicBezTo>
                    <a:pt x="36" y="73"/>
                    <a:pt x="36" y="73"/>
                    <a:pt x="36" y="73"/>
                  </a:cubicBezTo>
                  <a:lnTo>
                    <a:pt x="36" y="73"/>
                  </a:lnTo>
                  <a:cubicBezTo>
                    <a:pt x="37" y="71"/>
                    <a:pt x="38" y="70"/>
                    <a:pt x="38" y="70"/>
                  </a:cubicBezTo>
                  <a:close/>
                  <a:moveTo>
                    <a:pt x="1405" y="96"/>
                  </a:moveTo>
                  <a:cubicBezTo>
                    <a:pt x="1394" y="96"/>
                    <a:pt x="1394" y="96"/>
                    <a:pt x="1394" y="108"/>
                  </a:cubicBezTo>
                  <a:lnTo>
                    <a:pt x="1405" y="96"/>
                  </a:lnTo>
                  <a:close/>
                  <a:moveTo>
                    <a:pt x="929" y="120"/>
                  </a:moveTo>
                  <a:cubicBezTo>
                    <a:pt x="929" y="120"/>
                    <a:pt x="929" y="120"/>
                    <a:pt x="929" y="120"/>
                  </a:cubicBezTo>
                  <a:cubicBezTo>
                    <a:pt x="929" y="120"/>
                    <a:pt x="929" y="120"/>
                    <a:pt x="929" y="120"/>
                  </a:cubicBezTo>
                  <a:close/>
                  <a:moveTo>
                    <a:pt x="1298" y="108"/>
                  </a:moveTo>
                  <a:lnTo>
                    <a:pt x="1298" y="108"/>
                  </a:lnTo>
                  <a:cubicBezTo>
                    <a:pt x="1295" y="115"/>
                    <a:pt x="1292" y="121"/>
                    <a:pt x="1291" y="127"/>
                  </a:cubicBezTo>
                  <a:lnTo>
                    <a:pt x="1291" y="127"/>
                  </a:lnTo>
                  <a:cubicBezTo>
                    <a:pt x="1293" y="122"/>
                    <a:pt x="1296" y="115"/>
                    <a:pt x="1298" y="108"/>
                  </a:cubicBezTo>
                  <a:close/>
                  <a:moveTo>
                    <a:pt x="1081" y="121"/>
                  </a:moveTo>
                  <a:cubicBezTo>
                    <a:pt x="1083" y="121"/>
                    <a:pt x="1084" y="124"/>
                    <a:pt x="1084" y="132"/>
                  </a:cubicBezTo>
                  <a:cubicBezTo>
                    <a:pt x="1079" y="146"/>
                    <a:pt x="1076" y="151"/>
                    <a:pt x="1075" y="151"/>
                  </a:cubicBezTo>
                  <a:cubicBezTo>
                    <a:pt x="1072" y="151"/>
                    <a:pt x="1072" y="139"/>
                    <a:pt x="1072" y="132"/>
                  </a:cubicBezTo>
                  <a:cubicBezTo>
                    <a:pt x="1072" y="132"/>
                    <a:pt x="1077" y="121"/>
                    <a:pt x="1081" y="121"/>
                  </a:cubicBezTo>
                  <a:close/>
                  <a:moveTo>
                    <a:pt x="764" y="182"/>
                  </a:moveTo>
                  <a:cubicBezTo>
                    <a:pt x="765" y="182"/>
                    <a:pt x="768" y="185"/>
                    <a:pt x="774" y="191"/>
                  </a:cubicBezTo>
                  <a:cubicBezTo>
                    <a:pt x="768" y="197"/>
                    <a:pt x="765" y="200"/>
                    <a:pt x="764" y="200"/>
                  </a:cubicBezTo>
                  <a:cubicBezTo>
                    <a:pt x="763" y="200"/>
                    <a:pt x="763" y="197"/>
                    <a:pt x="763" y="191"/>
                  </a:cubicBezTo>
                  <a:cubicBezTo>
                    <a:pt x="763" y="185"/>
                    <a:pt x="763" y="182"/>
                    <a:pt x="764" y="182"/>
                  </a:cubicBezTo>
                  <a:close/>
                  <a:moveTo>
                    <a:pt x="1763" y="191"/>
                  </a:moveTo>
                  <a:cubicBezTo>
                    <a:pt x="1759" y="198"/>
                    <a:pt x="1758" y="203"/>
                    <a:pt x="1758" y="207"/>
                  </a:cubicBezTo>
                  <a:lnTo>
                    <a:pt x="1758" y="207"/>
                  </a:lnTo>
                  <a:cubicBezTo>
                    <a:pt x="1759" y="203"/>
                    <a:pt x="1761" y="197"/>
                    <a:pt x="1763" y="191"/>
                  </a:cubicBezTo>
                  <a:close/>
                  <a:moveTo>
                    <a:pt x="468" y="363"/>
                  </a:moveTo>
                  <a:cubicBezTo>
                    <a:pt x="467" y="365"/>
                    <a:pt x="466" y="368"/>
                    <a:pt x="465" y="370"/>
                  </a:cubicBezTo>
                  <a:cubicBezTo>
                    <a:pt x="467" y="370"/>
                    <a:pt x="468" y="367"/>
                    <a:pt x="468" y="363"/>
                  </a:cubicBezTo>
                  <a:close/>
                  <a:moveTo>
                    <a:pt x="345" y="401"/>
                  </a:moveTo>
                  <a:cubicBezTo>
                    <a:pt x="345" y="403"/>
                    <a:pt x="346" y="404"/>
                    <a:pt x="346" y="406"/>
                  </a:cubicBezTo>
                  <a:cubicBezTo>
                    <a:pt x="346" y="404"/>
                    <a:pt x="346" y="403"/>
                    <a:pt x="345" y="401"/>
                  </a:cubicBezTo>
                  <a:close/>
                  <a:moveTo>
                    <a:pt x="322" y="1"/>
                  </a:moveTo>
                  <a:lnTo>
                    <a:pt x="322" y="1"/>
                  </a:lnTo>
                  <a:cubicBezTo>
                    <a:pt x="310" y="25"/>
                    <a:pt x="310" y="60"/>
                    <a:pt x="286" y="84"/>
                  </a:cubicBezTo>
                  <a:cubicBezTo>
                    <a:pt x="310" y="72"/>
                    <a:pt x="322" y="60"/>
                    <a:pt x="334" y="37"/>
                  </a:cubicBezTo>
                  <a:lnTo>
                    <a:pt x="334" y="37"/>
                  </a:lnTo>
                  <a:cubicBezTo>
                    <a:pt x="334" y="96"/>
                    <a:pt x="310" y="132"/>
                    <a:pt x="274" y="167"/>
                  </a:cubicBezTo>
                  <a:cubicBezTo>
                    <a:pt x="274" y="132"/>
                    <a:pt x="286" y="96"/>
                    <a:pt x="286" y="60"/>
                  </a:cubicBezTo>
                  <a:lnTo>
                    <a:pt x="286" y="60"/>
                  </a:lnTo>
                  <a:cubicBezTo>
                    <a:pt x="274" y="72"/>
                    <a:pt x="265" y="78"/>
                    <a:pt x="262" y="78"/>
                  </a:cubicBezTo>
                  <a:cubicBezTo>
                    <a:pt x="260" y="78"/>
                    <a:pt x="262" y="74"/>
                    <a:pt x="270" y="65"/>
                  </a:cubicBezTo>
                  <a:lnTo>
                    <a:pt x="270" y="65"/>
                  </a:lnTo>
                  <a:cubicBezTo>
                    <a:pt x="264" y="68"/>
                    <a:pt x="255" y="71"/>
                    <a:pt x="246" y="71"/>
                  </a:cubicBezTo>
                  <a:cubicBezTo>
                    <a:pt x="238" y="71"/>
                    <a:pt x="230" y="68"/>
                    <a:pt x="227" y="58"/>
                  </a:cubicBezTo>
                  <a:lnTo>
                    <a:pt x="227" y="58"/>
                  </a:lnTo>
                  <a:cubicBezTo>
                    <a:pt x="227" y="136"/>
                    <a:pt x="225" y="222"/>
                    <a:pt x="203" y="298"/>
                  </a:cubicBezTo>
                  <a:cubicBezTo>
                    <a:pt x="191" y="287"/>
                    <a:pt x="191" y="275"/>
                    <a:pt x="191" y="251"/>
                  </a:cubicBezTo>
                  <a:cubicBezTo>
                    <a:pt x="179" y="203"/>
                    <a:pt x="203" y="167"/>
                    <a:pt x="191" y="84"/>
                  </a:cubicBezTo>
                  <a:lnTo>
                    <a:pt x="191" y="84"/>
                  </a:lnTo>
                  <a:cubicBezTo>
                    <a:pt x="191" y="101"/>
                    <a:pt x="188" y="110"/>
                    <a:pt x="186" y="110"/>
                  </a:cubicBezTo>
                  <a:cubicBezTo>
                    <a:pt x="183" y="110"/>
                    <a:pt x="179" y="98"/>
                    <a:pt x="179" y="72"/>
                  </a:cubicBezTo>
                  <a:cubicBezTo>
                    <a:pt x="179" y="108"/>
                    <a:pt x="143" y="191"/>
                    <a:pt x="108" y="227"/>
                  </a:cubicBezTo>
                  <a:cubicBezTo>
                    <a:pt x="119" y="156"/>
                    <a:pt x="49" y="132"/>
                    <a:pt x="36" y="73"/>
                  </a:cubicBezTo>
                  <a:lnTo>
                    <a:pt x="36" y="73"/>
                  </a:lnTo>
                  <a:cubicBezTo>
                    <a:pt x="31" y="89"/>
                    <a:pt x="7" y="150"/>
                    <a:pt x="13" y="150"/>
                  </a:cubicBezTo>
                  <a:cubicBezTo>
                    <a:pt x="16" y="150"/>
                    <a:pt x="23" y="141"/>
                    <a:pt x="36" y="120"/>
                  </a:cubicBezTo>
                  <a:lnTo>
                    <a:pt x="36" y="120"/>
                  </a:lnTo>
                  <a:cubicBezTo>
                    <a:pt x="24" y="251"/>
                    <a:pt x="12" y="322"/>
                    <a:pt x="12" y="358"/>
                  </a:cubicBezTo>
                  <a:cubicBezTo>
                    <a:pt x="6" y="352"/>
                    <a:pt x="3" y="349"/>
                    <a:pt x="2" y="349"/>
                  </a:cubicBezTo>
                  <a:cubicBezTo>
                    <a:pt x="1" y="349"/>
                    <a:pt x="1" y="352"/>
                    <a:pt x="1" y="358"/>
                  </a:cubicBezTo>
                  <a:cubicBezTo>
                    <a:pt x="1" y="358"/>
                    <a:pt x="1" y="358"/>
                    <a:pt x="1" y="370"/>
                  </a:cubicBezTo>
                  <a:cubicBezTo>
                    <a:pt x="1" y="382"/>
                    <a:pt x="1" y="382"/>
                    <a:pt x="1" y="394"/>
                  </a:cubicBezTo>
                  <a:cubicBezTo>
                    <a:pt x="20" y="397"/>
                    <a:pt x="41" y="398"/>
                    <a:pt x="61" y="398"/>
                  </a:cubicBezTo>
                  <a:cubicBezTo>
                    <a:pt x="125" y="398"/>
                    <a:pt x="187" y="383"/>
                    <a:pt x="214" y="347"/>
                  </a:cubicBezTo>
                  <a:lnTo>
                    <a:pt x="214" y="347"/>
                  </a:lnTo>
                  <a:cubicBezTo>
                    <a:pt x="208" y="358"/>
                    <a:pt x="335" y="370"/>
                    <a:pt x="345" y="401"/>
                  </a:cubicBezTo>
                  <a:lnTo>
                    <a:pt x="345" y="401"/>
                  </a:lnTo>
                  <a:cubicBezTo>
                    <a:pt x="342" y="381"/>
                    <a:pt x="343" y="374"/>
                    <a:pt x="346" y="374"/>
                  </a:cubicBezTo>
                  <a:cubicBezTo>
                    <a:pt x="352" y="374"/>
                    <a:pt x="366" y="406"/>
                    <a:pt x="358" y="406"/>
                  </a:cubicBezTo>
                  <a:cubicBezTo>
                    <a:pt x="382" y="406"/>
                    <a:pt x="370" y="358"/>
                    <a:pt x="382" y="346"/>
                  </a:cubicBezTo>
                  <a:cubicBezTo>
                    <a:pt x="393" y="358"/>
                    <a:pt x="393" y="370"/>
                    <a:pt x="405" y="394"/>
                  </a:cubicBezTo>
                  <a:cubicBezTo>
                    <a:pt x="417" y="370"/>
                    <a:pt x="441" y="334"/>
                    <a:pt x="441" y="310"/>
                  </a:cubicBezTo>
                  <a:cubicBezTo>
                    <a:pt x="442" y="309"/>
                    <a:pt x="443" y="309"/>
                    <a:pt x="444" y="309"/>
                  </a:cubicBezTo>
                  <a:cubicBezTo>
                    <a:pt x="454" y="309"/>
                    <a:pt x="468" y="347"/>
                    <a:pt x="468" y="363"/>
                  </a:cubicBezTo>
                  <a:lnTo>
                    <a:pt x="468" y="363"/>
                  </a:lnTo>
                  <a:cubicBezTo>
                    <a:pt x="477" y="341"/>
                    <a:pt x="478" y="321"/>
                    <a:pt x="489" y="310"/>
                  </a:cubicBezTo>
                  <a:cubicBezTo>
                    <a:pt x="495" y="350"/>
                    <a:pt x="495" y="375"/>
                    <a:pt x="499" y="375"/>
                  </a:cubicBezTo>
                  <a:cubicBezTo>
                    <a:pt x="502" y="375"/>
                    <a:pt x="509" y="359"/>
                    <a:pt x="524" y="322"/>
                  </a:cubicBezTo>
                  <a:cubicBezTo>
                    <a:pt x="544" y="332"/>
                    <a:pt x="637" y="391"/>
                    <a:pt x="662" y="391"/>
                  </a:cubicBezTo>
                  <a:cubicBezTo>
                    <a:pt x="667" y="391"/>
                    <a:pt x="669" y="388"/>
                    <a:pt x="667" y="382"/>
                  </a:cubicBezTo>
                  <a:lnTo>
                    <a:pt x="667" y="382"/>
                  </a:lnTo>
                  <a:cubicBezTo>
                    <a:pt x="675" y="398"/>
                    <a:pt x="689" y="431"/>
                    <a:pt x="705" y="431"/>
                  </a:cubicBezTo>
                  <a:cubicBezTo>
                    <a:pt x="712" y="431"/>
                    <a:pt x="719" y="424"/>
                    <a:pt x="727" y="406"/>
                  </a:cubicBezTo>
                  <a:lnTo>
                    <a:pt x="727" y="406"/>
                  </a:lnTo>
                  <a:cubicBezTo>
                    <a:pt x="727" y="441"/>
                    <a:pt x="727" y="441"/>
                    <a:pt x="715" y="465"/>
                  </a:cubicBezTo>
                  <a:cubicBezTo>
                    <a:pt x="739" y="465"/>
                    <a:pt x="786" y="334"/>
                    <a:pt x="786" y="334"/>
                  </a:cubicBezTo>
                  <a:cubicBezTo>
                    <a:pt x="790" y="371"/>
                    <a:pt x="798" y="382"/>
                    <a:pt x="811" y="382"/>
                  </a:cubicBezTo>
                  <a:cubicBezTo>
                    <a:pt x="831" y="382"/>
                    <a:pt x="862" y="348"/>
                    <a:pt x="890" y="348"/>
                  </a:cubicBezTo>
                  <a:cubicBezTo>
                    <a:pt x="904" y="348"/>
                    <a:pt x="918" y="356"/>
                    <a:pt x="929" y="382"/>
                  </a:cubicBezTo>
                  <a:cubicBezTo>
                    <a:pt x="929" y="358"/>
                    <a:pt x="929" y="346"/>
                    <a:pt x="941" y="322"/>
                  </a:cubicBezTo>
                  <a:cubicBezTo>
                    <a:pt x="957" y="349"/>
                    <a:pt x="964" y="357"/>
                    <a:pt x="967" y="357"/>
                  </a:cubicBezTo>
                  <a:cubicBezTo>
                    <a:pt x="971" y="357"/>
                    <a:pt x="970" y="346"/>
                    <a:pt x="977" y="346"/>
                  </a:cubicBezTo>
                  <a:lnTo>
                    <a:pt x="977" y="346"/>
                  </a:lnTo>
                  <a:cubicBezTo>
                    <a:pt x="953" y="382"/>
                    <a:pt x="1024" y="429"/>
                    <a:pt x="989" y="477"/>
                  </a:cubicBezTo>
                  <a:cubicBezTo>
                    <a:pt x="1003" y="477"/>
                    <a:pt x="1012" y="469"/>
                    <a:pt x="1016" y="458"/>
                  </a:cubicBezTo>
                  <a:lnTo>
                    <a:pt x="1016" y="458"/>
                  </a:lnTo>
                  <a:cubicBezTo>
                    <a:pt x="1019" y="481"/>
                    <a:pt x="1024" y="490"/>
                    <a:pt x="1029" y="490"/>
                  </a:cubicBezTo>
                  <a:cubicBezTo>
                    <a:pt x="1042" y="490"/>
                    <a:pt x="1061" y="433"/>
                    <a:pt x="1084" y="418"/>
                  </a:cubicBezTo>
                  <a:cubicBezTo>
                    <a:pt x="1086" y="415"/>
                    <a:pt x="1089" y="414"/>
                    <a:pt x="1091" y="414"/>
                  </a:cubicBezTo>
                  <a:cubicBezTo>
                    <a:pt x="1104" y="414"/>
                    <a:pt x="1118" y="448"/>
                    <a:pt x="1134" y="448"/>
                  </a:cubicBezTo>
                  <a:cubicBezTo>
                    <a:pt x="1144" y="448"/>
                    <a:pt x="1155" y="435"/>
                    <a:pt x="1167" y="394"/>
                  </a:cubicBezTo>
                  <a:cubicBezTo>
                    <a:pt x="1167" y="429"/>
                    <a:pt x="1239" y="441"/>
                    <a:pt x="1251" y="453"/>
                  </a:cubicBezTo>
                  <a:cubicBezTo>
                    <a:pt x="1251" y="453"/>
                    <a:pt x="1334" y="429"/>
                    <a:pt x="1346" y="406"/>
                  </a:cubicBezTo>
                  <a:cubicBezTo>
                    <a:pt x="1370" y="441"/>
                    <a:pt x="1417" y="501"/>
                    <a:pt x="1477" y="513"/>
                  </a:cubicBezTo>
                  <a:cubicBezTo>
                    <a:pt x="1501" y="513"/>
                    <a:pt x="1513" y="453"/>
                    <a:pt x="1525" y="394"/>
                  </a:cubicBezTo>
                  <a:cubicBezTo>
                    <a:pt x="1572" y="453"/>
                    <a:pt x="1715" y="513"/>
                    <a:pt x="1715" y="513"/>
                  </a:cubicBezTo>
                  <a:cubicBezTo>
                    <a:pt x="1715" y="501"/>
                    <a:pt x="1715" y="477"/>
                    <a:pt x="1715" y="465"/>
                  </a:cubicBezTo>
                  <a:cubicBezTo>
                    <a:pt x="1739" y="465"/>
                    <a:pt x="1739" y="477"/>
                    <a:pt x="1715" y="513"/>
                  </a:cubicBezTo>
                  <a:cubicBezTo>
                    <a:pt x="1739" y="513"/>
                    <a:pt x="1751" y="501"/>
                    <a:pt x="1739" y="477"/>
                  </a:cubicBezTo>
                  <a:lnTo>
                    <a:pt x="1739" y="477"/>
                  </a:lnTo>
                  <a:cubicBezTo>
                    <a:pt x="1751" y="501"/>
                    <a:pt x="1751" y="513"/>
                    <a:pt x="1739" y="537"/>
                  </a:cubicBezTo>
                  <a:cubicBezTo>
                    <a:pt x="1739" y="537"/>
                    <a:pt x="1771" y="511"/>
                    <a:pt x="1778" y="497"/>
                  </a:cubicBezTo>
                  <a:lnTo>
                    <a:pt x="1778" y="497"/>
                  </a:lnTo>
                  <a:cubicBezTo>
                    <a:pt x="1780" y="496"/>
                    <a:pt x="1782" y="496"/>
                    <a:pt x="1783" y="496"/>
                  </a:cubicBezTo>
                  <a:cubicBezTo>
                    <a:pt x="1786" y="496"/>
                    <a:pt x="1786" y="501"/>
                    <a:pt x="1786" y="501"/>
                  </a:cubicBezTo>
                  <a:cubicBezTo>
                    <a:pt x="1786" y="525"/>
                    <a:pt x="1763" y="513"/>
                    <a:pt x="1810" y="537"/>
                  </a:cubicBezTo>
                  <a:cubicBezTo>
                    <a:pt x="1810" y="525"/>
                    <a:pt x="1810" y="453"/>
                    <a:pt x="1810" y="441"/>
                  </a:cubicBezTo>
                  <a:cubicBezTo>
                    <a:pt x="1815" y="487"/>
                    <a:pt x="1835" y="503"/>
                    <a:pt x="1860" y="503"/>
                  </a:cubicBezTo>
                  <a:cubicBezTo>
                    <a:pt x="1900" y="503"/>
                    <a:pt x="1950" y="463"/>
                    <a:pt x="1965" y="441"/>
                  </a:cubicBezTo>
                  <a:cubicBezTo>
                    <a:pt x="1965" y="477"/>
                    <a:pt x="1965" y="513"/>
                    <a:pt x="1989" y="548"/>
                  </a:cubicBezTo>
                  <a:cubicBezTo>
                    <a:pt x="2001" y="525"/>
                    <a:pt x="2013" y="501"/>
                    <a:pt x="2013" y="477"/>
                  </a:cubicBezTo>
                  <a:cubicBezTo>
                    <a:pt x="2045" y="493"/>
                    <a:pt x="2061" y="548"/>
                    <a:pt x="2086" y="548"/>
                  </a:cubicBezTo>
                  <a:cubicBezTo>
                    <a:pt x="2098" y="548"/>
                    <a:pt x="2113" y="535"/>
                    <a:pt x="2132" y="501"/>
                  </a:cubicBezTo>
                  <a:cubicBezTo>
                    <a:pt x="2132" y="525"/>
                    <a:pt x="2132" y="548"/>
                    <a:pt x="2144" y="572"/>
                  </a:cubicBezTo>
                  <a:cubicBezTo>
                    <a:pt x="2164" y="552"/>
                    <a:pt x="2211" y="520"/>
                    <a:pt x="2260" y="520"/>
                  </a:cubicBezTo>
                  <a:cubicBezTo>
                    <a:pt x="2299" y="520"/>
                    <a:pt x="2339" y="539"/>
                    <a:pt x="2370" y="596"/>
                  </a:cubicBezTo>
                  <a:cubicBezTo>
                    <a:pt x="2370" y="572"/>
                    <a:pt x="2382" y="548"/>
                    <a:pt x="2382" y="525"/>
                  </a:cubicBezTo>
                  <a:cubicBezTo>
                    <a:pt x="2397" y="550"/>
                    <a:pt x="2406" y="558"/>
                    <a:pt x="2412" y="558"/>
                  </a:cubicBezTo>
                  <a:cubicBezTo>
                    <a:pt x="2420" y="558"/>
                    <a:pt x="2423" y="543"/>
                    <a:pt x="2429" y="537"/>
                  </a:cubicBezTo>
                  <a:cubicBezTo>
                    <a:pt x="2501" y="322"/>
                    <a:pt x="2382" y="334"/>
                    <a:pt x="2275" y="263"/>
                  </a:cubicBezTo>
                  <a:cubicBezTo>
                    <a:pt x="2275" y="283"/>
                    <a:pt x="2275" y="296"/>
                    <a:pt x="2272" y="296"/>
                  </a:cubicBezTo>
                  <a:cubicBezTo>
                    <a:pt x="2271" y="296"/>
                    <a:pt x="2268" y="290"/>
                    <a:pt x="2263" y="275"/>
                  </a:cubicBezTo>
                  <a:cubicBezTo>
                    <a:pt x="2263" y="287"/>
                    <a:pt x="2263" y="310"/>
                    <a:pt x="2263" y="334"/>
                  </a:cubicBezTo>
                  <a:cubicBezTo>
                    <a:pt x="2239" y="298"/>
                    <a:pt x="2227" y="275"/>
                    <a:pt x="2203" y="239"/>
                  </a:cubicBezTo>
                  <a:cubicBezTo>
                    <a:pt x="2203" y="251"/>
                    <a:pt x="2191" y="275"/>
                    <a:pt x="2191" y="287"/>
                  </a:cubicBezTo>
                  <a:cubicBezTo>
                    <a:pt x="2191" y="269"/>
                    <a:pt x="2191" y="260"/>
                    <a:pt x="2190" y="260"/>
                  </a:cubicBezTo>
                  <a:cubicBezTo>
                    <a:pt x="2188" y="260"/>
                    <a:pt x="2185" y="269"/>
                    <a:pt x="2179" y="287"/>
                  </a:cubicBezTo>
                  <a:cubicBezTo>
                    <a:pt x="2167" y="263"/>
                    <a:pt x="2167" y="239"/>
                    <a:pt x="2179" y="227"/>
                  </a:cubicBezTo>
                  <a:cubicBezTo>
                    <a:pt x="2173" y="221"/>
                    <a:pt x="2167" y="218"/>
                    <a:pt x="2162" y="218"/>
                  </a:cubicBezTo>
                  <a:cubicBezTo>
                    <a:pt x="2156" y="218"/>
                    <a:pt x="2150" y="221"/>
                    <a:pt x="2144" y="227"/>
                  </a:cubicBezTo>
                  <a:cubicBezTo>
                    <a:pt x="2152" y="227"/>
                    <a:pt x="2043" y="275"/>
                    <a:pt x="1988" y="275"/>
                  </a:cubicBezTo>
                  <a:cubicBezTo>
                    <a:pt x="1960" y="275"/>
                    <a:pt x="1945" y="263"/>
                    <a:pt x="1965" y="227"/>
                  </a:cubicBezTo>
                  <a:lnTo>
                    <a:pt x="1965" y="227"/>
                  </a:lnTo>
                  <a:cubicBezTo>
                    <a:pt x="1941" y="251"/>
                    <a:pt x="1929" y="275"/>
                    <a:pt x="1929" y="310"/>
                  </a:cubicBezTo>
                  <a:cubicBezTo>
                    <a:pt x="1929" y="287"/>
                    <a:pt x="1929" y="287"/>
                    <a:pt x="1917" y="287"/>
                  </a:cubicBezTo>
                  <a:cubicBezTo>
                    <a:pt x="1941" y="239"/>
                    <a:pt x="1870" y="263"/>
                    <a:pt x="1858" y="227"/>
                  </a:cubicBezTo>
                  <a:lnTo>
                    <a:pt x="1858" y="227"/>
                  </a:lnTo>
                  <a:cubicBezTo>
                    <a:pt x="1858" y="248"/>
                    <a:pt x="1867" y="326"/>
                    <a:pt x="1844" y="326"/>
                  </a:cubicBezTo>
                  <a:cubicBezTo>
                    <a:pt x="1841" y="326"/>
                    <a:pt x="1838" y="325"/>
                    <a:pt x="1834" y="322"/>
                  </a:cubicBezTo>
                  <a:lnTo>
                    <a:pt x="1834" y="322"/>
                  </a:lnTo>
                  <a:cubicBezTo>
                    <a:pt x="1835" y="323"/>
                    <a:pt x="1836" y="323"/>
                    <a:pt x="1837" y="323"/>
                  </a:cubicBezTo>
                  <a:cubicBezTo>
                    <a:pt x="1850" y="323"/>
                    <a:pt x="1800" y="236"/>
                    <a:pt x="1806" y="227"/>
                  </a:cubicBezTo>
                  <a:lnTo>
                    <a:pt x="1806" y="227"/>
                  </a:lnTo>
                  <a:cubicBezTo>
                    <a:pt x="1807" y="227"/>
                    <a:pt x="1809" y="227"/>
                    <a:pt x="1810" y="227"/>
                  </a:cubicBezTo>
                  <a:cubicBezTo>
                    <a:pt x="1809" y="226"/>
                    <a:pt x="1808" y="226"/>
                    <a:pt x="1807" y="226"/>
                  </a:cubicBezTo>
                  <a:lnTo>
                    <a:pt x="1807" y="226"/>
                  </a:lnTo>
                  <a:cubicBezTo>
                    <a:pt x="1807" y="226"/>
                    <a:pt x="1806" y="226"/>
                    <a:pt x="1806" y="227"/>
                  </a:cubicBezTo>
                  <a:lnTo>
                    <a:pt x="1806" y="227"/>
                  </a:lnTo>
                  <a:cubicBezTo>
                    <a:pt x="1796" y="227"/>
                    <a:pt x="1786" y="226"/>
                    <a:pt x="1786" y="215"/>
                  </a:cubicBezTo>
                  <a:cubicBezTo>
                    <a:pt x="1776" y="235"/>
                    <a:pt x="1758" y="306"/>
                    <a:pt x="1745" y="306"/>
                  </a:cubicBezTo>
                  <a:cubicBezTo>
                    <a:pt x="1743" y="306"/>
                    <a:pt x="1741" y="304"/>
                    <a:pt x="1739" y="298"/>
                  </a:cubicBezTo>
                  <a:cubicBezTo>
                    <a:pt x="1751" y="251"/>
                    <a:pt x="1751" y="263"/>
                    <a:pt x="1775" y="215"/>
                  </a:cubicBezTo>
                  <a:cubicBezTo>
                    <a:pt x="1766" y="215"/>
                    <a:pt x="1758" y="215"/>
                    <a:pt x="1758" y="207"/>
                  </a:cubicBezTo>
                  <a:lnTo>
                    <a:pt x="1758" y="207"/>
                  </a:lnTo>
                  <a:cubicBezTo>
                    <a:pt x="1753" y="221"/>
                    <a:pt x="1749" y="225"/>
                    <a:pt x="1746" y="225"/>
                  </a:cubicBezTo>
                  <a:cubicBezTo>
                    <a:pt x="1740" y="225"/>
                    <a:pt x="1736" y="213"/>
                    <a:pt x="1731" y="213"/>
                  </a:cubicBezTo>
                  <a:cubicBezTo>
                    <a:pt x="1727" y="213"/>
                    <a:pt x="1722" y="219"/>
                    <a:pt x="1715" y="239"/>
                  </a:cubicBezTo>
                  <a:cubicBezTo>
                    <a:pt x="1722" y="211"/>
                    <a:pt x="1725" y="199"/>
                    <a:pt x="1721" y="199"/>
                  </a:cubicBezTo>
                  <a:lnTo>
                    <a:pt x="1721" y="199"/>
                  </a:lnTo>
                  <a:cubicBezTo>
                    <a:pt x="1719" y="199"/>
                    <a:pt x="1713" y="205"/>
                    <a:pt x="1703" y="215"/>
                  </a:cubicBezTo>
                  <a:cubicBezTo>
                    <a:pt x="1715" y="203"/>
                    <a:pt x="1715" y="191"/>
                    <a:pt x="1715" y="179"/>
                  </a:cubicBezTo>
                  <a:cubicBezTo>
                    <a:pt x="1703" y="179"/>
                    <a:pt x="1691" y="167"/>
                    <a:pt x="1679" y="156"/>
                  </a:cubicBezTo>
                  <a:lnTo>
                    <a:pt x="1679" y="156"/>
                  </a:lnTo>
                  <a:cubicBezTo>
                    <a:pt x="1691" y="179"/>
                    <a:pt x="1703" y="203"/>
                    <a:pt x="1691" y="227"/>
                  </a:cubicBezTo>
                  <a:cubicBezTo>
                    <a:pt x="1687" y="231"/>
                    <a:pt x="1683" y="233"/>
                    <a:pt x="1680" y="233"/>
                  </a:cubicBezTo>
                  <a:cubicBezTo>
                    <a:pt x="1659" y="233"/>
                    <a:pt x="1664" y="143"/>
                    <a:pt x="1646" y="143"/>
                  </a:cubicBezTo>
                  <a:cubicBezTo>
                    <a:pt x="1646" y="143"/>
                    <a:pt x="1645" y="143"/>
                    <a:pt x="1644" y="144"/>
                  </a:cubicBezTo>
                  <a:cubicBezTo>
                    <a:pt x="1650" y="173"/>
                    <a:pt x="1653" y="188"/>
                    <a:pt x="1651" y="188"/>
                  </a:cubicBezTo>
                  <a:cubicBezTo>
                    <a:pt x="1650" y="188"/>
                    <a:pt x="1644" y="173"/>
                    <a:pt x="1632" y="144"/>
                  </a:cubicBezTo>
                  <a:cubicBezTo>
                    <a:pt x="1620" y="144"/>
                    <a:pt x="1608" y="215"/>
                    <a:pt x="1596" y="227"/>
                  </a:cubicBezTo>
                  <a:cubicBezTo>
                    <a:pt x="1586" y="197"/>
                    <a:pt x="1581" y="187"/>
                    <a:pt x="1578" y="187"/>
                  </a:cubicBezTo>
                  <a:cubicBezTo>
                    <a:pt x="1571" y="187"/>
                    <a:pt x="1576" y="242"/>
                    <a:pt x="1565" y="242"/>
                  </a:cubicBezTo>
                  <a:cubicBezTo>
                    <a:pt x="1564" y="242"/>
                    <a:pt x="1562" y="241"/>
                    <a:pt x="1560" y="239"/>
                  </a:cubicBezTo>
                  <a:cubicBezTo>
                    <a:pt x="1548" y="227"/>
                    <a:pt x="1560" y="179"/>
                    <a:pt x="1560" y="156"/>
                  </a:cubicBezTo>
                  <a:cubicBezTo>
                    <a:pt x="1525" y="156"/>
                    <a:pt x="1501" y="179"/>
                    <a:pt x="1513" y="227"/>
                  </a:cubicBezTo>
                  <a:cubicBezTo>
                    <a:pt x="1502" y="205"/>
                    <a:pt x="1521" y="142"/>
                    <a:pt x="1515" y="142"/>
                  </a:cubicBezTo>
                  <a:lnTo>
                    <a:pt x="1515" y="142"/>
                  </a:lnTo>
                  <a:cubicBezTo>
                    <a:pt x="1514" y="142"/>
                    <a:pt x="1514" y="143"/>
                    <a:pt x="1513" y="144"/>
                  </a:cubicBezTo>
                  <a:cubicBezTo>
                    <a:pt x="1489" y="144"/>
                    <a:pt x="1489" y="179"/>
                    <a:pt x="1477" y="203"/>
                  </a:cubicBezTo>
                  <a:cubicBezTo>
                    <a:pt x="1465" y="179"/>
                    <a:pt x="1429" y="167"/>
                    <a:pt x="1477" y="120"/>
                  </a:cubicBezTo>
                  <a:cubicBezTo>
                    <a:pt x="1441" y="120"/>
                    <a:pt x="1417" y="120"/>
                    <a:pt x="1394" y="108"/>
                  </a:cubicBezTo>
                  <a:cubicBezTo>
                    <a:pt x="1370" y="96"/>
                    <a:pt x="1346" y="96"/>
                    <a:pt x="1322" y="84"/>
                  </a:cubicBezTo>
                  <a:cubicBezTo>
                    <a:pt x="1322" y="108"/>
                    <a:pt x="1310" y="144"/>
                    <a:pt x="1298" y="167"/>
                  </a:cubicBezTo>
                  <a:cubicBezTo>
                    <a:pt x="1290" y="151"/>
                    <a:pt x="1287" y="140"/>
                    <a:pt x="1291" y="127"/>
                  </a:cubicBezTo>
                  <a:lnTo>
                    <a:pt x="1291" y="127"/>
                  </a:lnTo>
                  <a:cubicBezTo>
                    <a:pt x="1285" y="138"/>
                    <a:pt x="1279" y="144"/>
                    <a:pt x="1272" y="144"/>
                  </a:cubicBezTo>
                  <a:cubicBezTo>
                    <a:pt x="1266" y="144"/>
                    <a:pt x="1259" y="140"/>
                    <a:pt x="1251" y="132"/>
                  </a:cubicBezTo>
                  <a:cubicBezTo>
                    <a:pt x="1263" y="132"/>
                    <a:pt x="1286" y="72"/>
                    <a:pt x="1274" y="37"/>
                  </a:cubicBezTo>
                  <a:lnTo>
                    <a:pt x="1274" y="37"/>
                  </a:lnTo>
                  <a:cubicBezTo>
                    <a:pt x="1263" y="120"/>
                    <a:pt x="1227" y="60"/>
                    <a:pt x="1215" y="144"/>
                  </a:cubicBezTo>
                  <a:cubicBezTo>
                    <a:pt x="1203" y="120"/>
                    <a:pt x="1203" y="120"/>
                    <a:pt x="1215" y="108"/>
                  </a:cubicBezTo>
                  <a:cubicBezTo>
                    <a:pt x="1214" y="105"/>
                    <a:pt x="1212" y="104"/>
                    <a:pt x="1211" y="104"/>
                  </a:cubicBezTo>
                  <a:cubicBezTo>
                    <a:pt x="1201" y="104"/>
                    <a:pt x="1190" y="169"/>
                    <a:pt x="1171" y="169"/>
                  </a:cubicBezTo>
                  <a:cubicBezTo>
                    <a:pt x="1170" y="169"/>
                    <a:pt x="1169" y="168"/>
                    <a:pt x="1167" y="167"/>
                  </a:cubicBezTo>
                  <a:cubicBezTo>
                    <a:pt x="1156" y="151"/>
                    <a:pt x="1150" y="139"/>
                    <a:pt x="1143" y="139"/>
                  </a:cubicBezTo>
                  <a:cubicBezTo>
                    <a:pt x="1136" y="139"/>
                    <a:pt x="1127" y="154"/>
                    <a:pt x="1108" y="191"/>
                  </a:cubicBezTo>
                  <a:cubicBezTo>
                    <a:pt x="1114" y="173"/>
                    <a:pt x="1114" y="165"/>
                    <a:pt x="1111" y="165"/>
                  </a:cubicBezTo>
                  <a:lnTo>
                    <a:pt x="1111" y="165"/>
                  </a:lnTo>
                  <a:cubicBezTo>
                    <a:pt x="1108" y="165"/>
                    <a:pt x="1102" y="173"/>
                    <a:pt x="1096" y="191"/>
                  </a:cubicBezTo>
                  <a:cubicBezTo>
                    <a:pt x="1084" y="84"/>
                    <a:pt x="1096" y="144"/>
                    <a:pt x="1060" y="25"/>
                  </a:cubicBezTo>
                  <a:lnTo>
                    <a:pt x="1060" y="25"/>
                  </a:lnTo>
                  <a:cubicBezTo>
                    <a:pt x="1072" y="84"/>
                    <a:pt x="1072" y="96"/>
                    <a:pt x="1048" y="144"/>
                  </a:cubicBezTo>
                  <a:cubicBezTo>
                    <a:pt x="1048" y="120"/>
                    <a:pt x="1048" y="81"/>
                    <a:pt x="1038" y="81"/>
                  </a:cubicBezTo>
                  <a:cubicBezTo>
                    <a:pt x="1033" y="81"/>
                    <a:pt x="1025" y="91"/>
                    <a:pt x="1013" y="120"/>
                  </a:cubicBezTo>
                  <a:cubicBezTo>
                    <a:pt x="1013" y="120"/>
                    <a:pt x="941" y="96"/>
                    <a:pt x="941" y="96"/>
                  </a:cubicBezTo>
                  <a:cubicBezTo>
                    <a:pt x="934" y="124"/>
                    <a:pt x="931" y="136"/>
                    <a:pt x="930" y="136"/>
                  </a:cubicBezTo>
                  <a:cubicBezTo>
                    <a:pt x="929" y="136"/>
                    <a:pt x="929" y="130"/>
                    <a:pt x="929" y="120"/>
                  </a:cubicBezTo>
                  <a:cubicBezTo>
                    <a:pt x="929" y="156"/>
                    <a:pt x="917" y="167"/>
                    <a:pt x="893" y="179"/>
                  </a:cubicBezTo>
                  <a:cubicBezTo>
                    <a:pt x="886" y="156"/>
                    <a:pt x="880" y="150"/>
                    <a:pt x="877" y="150"/>
                  </a:cubicBezTo>
                  <a:cubicBezTo>
                    <a:pt x="874" y="150"/>
                    <a:pt x="872" y="154"/>
                    <a:pt x="871" y="154"/>
                  </a:cubicBezTo>
                  <a:cubicBezTo>
                    <a:pt x="870" y="154"/>
                    <a:pt x="870" y="146"/>
                    <a:pt x="870" y="108"/>
                  </a:cubicBezTo>
                  <a:cubicBezTo>
                    <a:pt x="836" y="150"/>
                    <a:pt x="838" y="157"/>
                    <a:pt x="829" y="157"/>
                  </a:cubicBezTo>
                  <a:cubicBezTo>
                    <a:pt x="826" y="157"/>
                    <a:pt x="820" y="156"/>
                    <a:pt x="810" y="156"/>
                  </a:cubicBezTo>
                  <a:cubicBezTo>
                    <a:pt x="822" y="203"/>
                    <a:pt x="774" y="275"/>
                    <a:pt x="763" y="322"/>
                  </a:cubicBezTo>
                  <a:cubicBezTo>
                    <a:pt x="763" y="298"/>
                    <a:pt x="774" y="239"/>
                    <a:pt x="774" y="215"/>
                  </a:cubicBezTo>
                  <a:cubicBezTo>
                    <a:pt x="779" y="239"/>
                    <a:pt x="782" y="252"/>
                    <a:pt x="785" y="252"/>
                  </a:cubicBezTo>
                  <a:cubicBezTo>
                    <a:pt x="788" y="252"/>
                    <a:pt x="791" y="224"/>
                    <a:pt x="798" y="167"/>
                  </a:cubicBezTo>
                  <a:lnTo>
                    <a:pt x="798" y="167"/>
                  </a:lnTo>
                  <a:cubicBezTo>
                    <a:pt x="796" y="170"/>
                    <a:pt x="794" y="171"/>
                    <a:pt x="793" y="171"/>
                  </a:cubicBezTo>
                  <a:cubicBezTo>
                    <a:pt x="786" y="171"/>
                    <a:pt x="786" y="149"/>
                    <a:pt x="786" y="120"/>
                  </a:cubicBezTo>
                  <a:cubicBezTo>
                    <a:pt x="777" y="129"/>
                    <a:pt x="775" y="133"/>
                    <a:pt x="775" y="133"/>
                  </a:cubicBezTo>
                  <a:cubicBezTo>
                    <a:pt x="774" y="133"/>
                    <a:pt x="777" y="123"/>
                    <a:pt x="763" y="108"/>
                  </a:cubicBezTo>
                  <a:cubicBezTo>
                    <a:pt x="739" y="156"/>
                    <a:pt x="715" y="203"/>
                    <a:pt x="679" y="251"/>
                  </a:cubicBezTo>
                  <a:cubicBezTo>
                    <a:pt x="727" y="96"/>
                    <a:pt x="691" y="191"/>
                    <a:pt x="727" y="96"/>
                  </a:cubicBezTo>
                  <a:lnTo>
                    <a:pt x="727" y="96"/>
                  </a:lnTo>
                  <a:cubicBezTo>
                    <a:pt x="715" y="120"/>
                    <a:pt x="703" y="132"/>
                    <a:pt x="691" y="144"/>
                  </a:cubicBezTo>
                  <a:cubicBezTo>
                    <a:pt x="703" y="120"/>
                    <a:pt x="703" y="108"/>
                    <a:pt x="691" y="96"/>
                  </a:cubicBezTo>
                  <a:cubicBezTo>
                    <a:pt x="691" y="132"/>
                    <a:pt x="679" y="156"/>
                    <a:pt x="643" y="167"/>
                  </a:cubicBezTo>
                  <a:cubicBezTo>
                    <a:pt x="679" y="144"/>
                    <a:pt x="679" y="120"/>
                    <a:pt x="655" y="120"/>
                  </a:cubicBezTo>
                  <a:cubicBezTo>
                    <a:pt x="647" y="137"/>
                    <a:pt x="637" y="143"/>
                    <a:pt x="626" y="143"/>
                  </a:cubicBezTo>
                  <a:cubicBezTo>
                    <a:pt x="608" y="143"/>
                    <a:pt x="589" y="127"/>
                    <a:pt x="572" y="127"/>
                  </a:cubicBezTo>
                  <a:cubicBezTo>
                    <a:pt x="557" y="127"/>
                    <a:pt x="545" y="138"/>
                    <a:pt x="536" y="179"/>
                  </a:cubicBezTo>
                  <a:cubicBezTo>
                    <a:pt x="536" y="156"/>
                    <a:pt x="548" y="132"/>
                    <a:pt x="548" y="96"/>
                  </a:cubicBezTo>
                  <a:lnTo>
                    <a:pt x="548" y="96"/>
                  </a:lnTo>
                  <a:cubicBezTo>
                    <a:pt x="536" y="167"/>
                    <a:pt x="501" y="227"/>
                    <a:pt x="489" y="298"/>
                  </a:cubicBezTo>
                  <a:cubicBezTo>
                    <a:pt x="489" y="227"/>
                    <a:pt x="501" y="156"/>
                    <a:pt x="512" y="96"/>
                  </a:cubicBezTo>
                  <a:cubicBezTo>
                    <a:pt x="509" y="88"/>
                    <a:pt x="505" y="85"/>
                    <a:pt x="503" y="85"/>
                  </a:cubicBezTo>
                  <a:cubicBezTo>
                    <a:pt x="489" y="85"/>
                    <a:pt x="489" y="169"/>
                    <a:pt x="489" y="179"/>
                  </a:cubicBezTo>
                  <a:cubicBezTo>
                    <a:pt x="489" y="144"/>
                    <a:pt x="477" y="120"/>
                    <a:pt x="477" y="84"/>
                  </a:cubicBezTo>
                  <a:cubicBezTo>
                    <a:pt x="477" y="120"/>
                    <a:pt x="465" y="156"/>
                    <a:pt x="453" y="179"/>
                  </a:cubicBezTo>
                  <a:cubicBezTo>
                    <a:pt x="453" y="144"/>
                    <a:pt x="465" y="120"/>
                    <a:pt x="465" y="84"/>
                  </a:cubicBezTo>
                  <a:cubicBezTo>
                    <a:pt x="465" y="96"/>
                    <a:pt x="465" y="96"/>
                    <a:pt x="465" y="96"/>
                  </a:cubicBezTo>
                  <a:cubicBezTo>
                    <a:pt x="468" y="82"/>
                    <a:pt x="464" y="76"/>
                    <a:pt x="457" y="76"/>
                  </a:cubicBezTo>
                  <a:cubicBezTo>
                    <a:pt x="435" y="76"/>
                    <a:pt x="376" y="134"/>
                    <a:pt x="358" y="179"/>
                  </a:cubicBezTo>
                  <a:cubicBezTo>
                    <a:pt x="370" y="144"/>
                    <a:pt x="370" y="120"/>
                    <a:pt x="370" y="96"/>
                  </a:cubicBezTo>
                  <a:lnTo>
                    <a:pt x="370" y="96"/>
                  </a:lnTo>
                  <a:cubicBezTo>
                    <a:pt x="346" y="167"/>
                    <a:pt x="322" y="251"/>
                    <a:pt x="298" y="322"/>
                  </a:cubicBezTo>
                  <a:cubicBezTo>
                    <a:pt x="298" y="304"/>
                    <a:pt x="295" y="295"/>
                    <a:pt x="291" y="295"/>
                  </a:cubicBezTo>
                  <a:cubicBezTo>
                    <a:pt x="286" y="295"/>
                    <a:pt x="280" y="304"/>
                    <a:pt x="274" y="322"/>
                  </a:cubicBezTo>
                  <a:cubicBezTo>
                    <a:pt x="310" y="191"/>
                    <a:pt x="370" y="96"/>
                    <a:pt x="3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2900;p38">
              <a:extLst>
                <a:ext uri="{FF2B5EF4-FFF2-40B4-BE49-F238E27FC236}">
                  <a16:creationId xmlns:a16="http://schemas.microsoft.com/office/drawing/2014/main" id="{4DA48C3A-D0BC-3D24-B1DD-7A8953C600F5}"/>
                </a:ext>
              </a:extLst>
            </p:cNvPr>
            <p:cNvSpPr/>
            <p:nvPr/>
          </p:nvSpPr>
          <p:spPr>
            <a:xfrm>
              <a:off x="6495450" y="2481375"/>
              <a:ext cx="200" cy="500"/>
            </a:xfrm>
            <a:custGeom>
              <a:avLst/>
              <a:gdLst/>
              <a:ahLst/>
              <a:cxnLst/>
              <a:rect l="l" t="t" r="r" b="b"/>
              <a:pathLst>
                <a:path w="8" h="20" extrusionOk="0">
                  <a:moveTo>
                    <a:pt x="0" y="1"/>
                  </a:moveTo>
                  <a:cubicBezTo>
                    <a:pt x="0" y="15"/>
                    <a:pt x="2" y="20"/>
                    <a:pt x="4" y="20"/>
                  </a:cubicBezTo>
                  <a:cubicBezTo>
                    <a:pt x="6" y="20"/>
                    <a:pt x="7" y="8"/>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2901;p38">
              <a:extLst>
                <a:ext uri="{FF2B5EF4-FFF2-40B4-BE49-F238E27FC236}">
                  <a16:creationId xmlns:a16="http://schemas.microsoft.com/office/drawing/2014/main" id="{75604C7C-446C-0628-3A11-A633FDA4F006}"/>
                </a:ext>
              </a:extLst>
            </p:cNvPr>
            <p:cNvSpPr/>
            <p:nvPr/>
          </p:nvSpPr>
          <p:spPr>
            <a:xfrm>
              <a:off x="6493350" y="2476275"/>
              <a:ext cx="300" cy="550"/>
            </a:xfrm>
            <a:custGeom>
              <a:avLst/>
              <a:gdLst/>
              <a:ahLst/>
              <a:cxnLst/>
              <a:rect l="l" t="t" r="r" b="b"/>
              <a:pathLst>
                <a:path w="12" h="22" extrusionOk="0">
                  <a:moveTo>
                    <a:pt x="4" y="1"/>
                  </a:moveTo>
                  <a:cubicBezTo>
                    <a:pt x="3" y="1"/>
                    <a:pt x="2" y="1"/>
                    <a:pt x="1" y="3"/>
                  </a:cubicBezTo>
                  <a:cubicBezTo>
                    <a:pt x="4" y="17"/>
                    <a:pt x="7" y="21"/>
                    <a:pt x="8" y="21"/>
                  </a:cubicBezTo>
                  <a:cubicBezTo>
                    <a:pt x="11" y="21"/>
                    <a:pt x="10" y="1"/>
                    <a:pt x="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2902;p38">
              <a:extLst>
                <a:ext uri="{FF2B5EF4-FFF2-40B4-BE49-F238E27FC236}">
                  <a16:creationId xmlns:a16="http://schemas.microsoft.com/office/drawing/2014/main" id="{CB4576DD-A565-C4CE-FB6A-10F67CB29E8F}"/>
                </a:ext>
              </a:extLst>
            </p:cNvPr>
            <p:cNvSpPr/>
            <p:nvPr/>
          </p:nvSpPr>
          <p:spPr>
            <a:xfrm>
              <a:off x="6495000" y="2478550"/>
              <a:ext cx="525" cy="800"/>
            </a:xfrm>
            <a:custGeom>
              <a:avLst/>
              <a:gdLst/>
              <a:ahLst/>
              <a:cxnLst/>
              <a:rect l="l" t="t" r="r" b="b"/>
              <a:pathLst>
                <a:path w="21" h="32" extrusionOk="0">
                  <a:moveTo>
                    <a:pt x="19" y="0"/>
                  </a:moveTo>
                  <a:lnTo>
                    <a:pt x="19" y="0"/>
                  </a:lnTo>
                  <a:cubicBezTo>
                    <a:pt x="14" y="0"/>
                    <a:pt x="1" y="31"/>
                    <a:pt x="6" y="31"/>
                  </a:cubicBezTo>
                  <a:cubicBezTo>
                    <a:pt x="8" y="31"/>
                    <a:pt x="11" y="28"/>
                    <a:pt x="18" y="19"/>
                  </a:cubicBezTo>
                  <a:cubicBezTo>
                    <a:pt x="21" y="5"/>
                    <a:pt x="21" y="0"/>
                    <a:pt x="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2903;p38">
              <a:extLst>
                <a:ext uri="{FF2B5EF4-FFF2-40B4-BE49-F238E27FC236}">
                  <a16:creationId xmlns:a16="http://schemas.microsoft.com/office/drawing/2014/main" id="{4EAA603F-C18E-4866-3D14-F95EFFA1786A}"/>
                </a:ext>
              </a:extLst>
            </p:cNvPr>
            <p:cNvSpPr/>
            <p:nvPr/>
          </p:nvSpPr>
          <p:spPr>
            <a:xfrm>
              <a:off x="6494850" y="2478700"/>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2904;p38">
              <a:extLst>
                <a:ext uri="{FF2B5EF4-FFF2-40B4-BE49-F238E27FC236}">
                  <a16:creationId xmlns:a16="http://schemas.microsoft.com/office/drawing/2014/main" id="{46BA405F-9710-EA8A-A1DD-DE382A09210F}"/>
                </a:ext>
              </a:extLst>
            </p:cNvPr>
            <p:cNvSpPr/>
            <p:nvPr/>
          </p:nvSpPr>
          <p:spPr>
            <a:xfrm>
              <a:off x="6497150" y="2480975"/>
              <a:ext cx="475" cy="950"/>
            </a:xfrm>
            <a:custGeom>
              <a:avLst/>
              <a:gdLst/>
              <a:ahLst/>
              <a:cxnLst/>
              <a:rect l="l" t="t" r="r" b="b"/>
              <a:pathLst>
                <a:path w="19" h="38" extrusionOk="0">
                  <a:moveTo>
                    <a:pt x="18" y="1"/>
                  </a:moveTo>
                  <a:cubicBezTo>
                    <a:pt x="18" y="1"/>
                    <a:pt x="17" y="2"/>
                    <a:pt x="16" y="5"/>
                  </a:cubicBezTo>
                  <a:cubicBezTo>
                    <a:pt x="14" y="4"/>
                    <a:pt x="13" y="3"/>
                    <a:pt x="12" y="3"/>
                  </a:cubicBezTo>
                  <a:cubicBezTo>
                    <a:pt x="5" y="3"/>
                    <a:pt x="4" y="31"/>
                    <a:pt x="4" y="31"/>
                  </a:cubicBezTo>
                  <a:cubicBezTo>
                    <a:pt x="4" y="31"/>
                    <a:pt x="4" y="30"/>
                    <a:pt x="4" y="29"/>
                  </a:cubicBezTo>
                  <a:cubicBezTo>
                    <a:pt x="1" y="35"/>
                    <a:pt x="1" y="38"/>
                    <a:pt x="1" y="38"/>
                  </a:cubicBezTo>
                  <a:cubicBezTo>
                    <a:pt x="3" y="38"/>
                    <a:pt x="19" y="1"/>
                    <a:pt x="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2905;p38">
              <a:extLst>
                <a:ext uri="{FF2B5EF4-FFF2-40B4-BE49-F238E27FC236}">
                  <a16:creationId xmlns:a16="http://schemas.microsoft.com/office/drawing/2014/main" id="{40CF01C3-8FC1-34D7-6510-DD77A88855C9}"/>
                </a:ext>
              </a:extLst>
            </p:cNvPr>
            <p:cNvSpPr/>
            <p:nvPr/>
          </p:nvSpPr>
          <p:spPr>
            <a:xfrm>
              <a:off x="6495450" y="2477525"/>
              <a:ext cx="25" cy="25"/>
            </a:xfrm>
            <a:custGeom>
              <a:avLst/>
              <a:gdLst/>
              <a:ahLst/>
              <a:cxnLst/>
              <a:rect l="l" t="t" r="r" b="b"/>
              <a:pathLst>
                <a:path w="1" h="1" extrusionOk="0">
                  <a:moveTo>
                    <a:pt x="0" y="0"/>
                  </a:moveTo>
                  <a:cubicBezTo>
                    <a:pt x="0" y="0"/>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2906;p38">
              <a:extLst>
                <a:ext uri="{FF2B5EF4-FFF2-40B4-BE49-F238E27FC236}">
                  <a16:creationId xmlns:a16="http://schemas.microsoft.com/office/drawing/2014/main" id="{58733092-51C5-8AA3-B98D-2FBA5A9216A9}"/>
                </a:ext>
              </a:extLst>
            </p:cNvPr>
            <p:cNvSpPr/>
            <p:nvPr/>
          </p:nvSpPr>
          <p:spPr>
            <a:xfrm>
              <a:off x="6495450" y="2476575"/>
              <a:ext cx="525" cy="975"/>
            </a:xfrm>
            <a:custGeom>
              <a:avLst/>
              <a:gdLst/>
              <a:ahLst/>
              <a:cxnLst/>
              <a:rect l="l" t="t" r="r" b="b"/>
              <a:pathLst>
                <a:path w="21" h="39" extrusionOk="0">
                  <a:moveTo>
                    <a:pt x="16" y="0"/>
                  </a:moveTo>
                  <a:cubicBezTo>
                    <a:pt x="15" y="0"/>
                    <a:pt x="14" y="1"/>
                    <a:pt x="12" y="2"/>
                  </a:cubicBezTo>
                  <a:cubicBezTo>
                    <a:pt x="12" y="26"/>
                    <a:pt x="0" y="26"/>
                    <a:pt x="0" y="38"/>
                  </a:cubicBezTo>
                  <a:cubicBezTo>
                    <a:pt x="10" y="28"/>
                    <a:pt x="21" y="0"/>
                    <a:pt x="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2907;p38">
              <a:extLst>
                <a:ext uri="{FF2B5EF4-FFF2-40B4-BE49-F238E27FC236}">
                  <a16:creationId xmlns:a16="http://schemas.microsoft.com/office/drawing/2014/main" id="{FD2A1E2A-4F75-759E-FE80-FB2F8884027A}"/>
                </a:ext>
              </a:extLst>
            </p:cNvPr>
            <p:cNvSpPr/>
            <p:nvPr/>
          </p:nvSpPr>
          <p:spPr>
            <a:xfrm>
              <a:off x="6496550" y="2477125"/>
              <a:ext cx="700" cy="200"/>
            </a:xfrm>
            <a:custGeom>
              <a:avLst/>
              <a:gdLst/>
              <a:ahLst/>
              <a:cxnLst/>
              <a:rect l="l" t="t" r="r" b="b"/>
              <a:pathLst>
                <a:path w="28" h="8" extrusionOk="0">
                  <a:moveTo>
                    <a:pt x="9" y="1"/>
                  </a:moveTo>
                  <a:cubicBezTo>
                    <a:pt x="1" y="1"/>
                    <a:pt x="15" y="8"/>
                    <a:pt x="23" y="8"/>
                  </a:cubicBezTo>
                  <a:cubicBezTo>
                    <a:pt x="26" y="8"/>
                    <a:pt x="28" y="7"/>
                    <a:pt x="28" y="4"/>
                  </a:cubicBezTo>
                  <a:cubicBezTo>
                    <a:pt x="18" y="2"/>
                    <a:pt x="12" y="1"/>
                    <a:pt x="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2908;p38">
              <a:extLst>
                <a:ext uri="{FF2B5EF4-FFF2-40B4-BE49-F238E27FC236}">
                  <a16:creationId xmlns:a16="http://schemas.microsoft.com/office/drawing/2014/main" id="{100321C0-B4A2-8850-1D17-8D8CEFD6727C}"/>
                </a:ext>
              </a:extLst>
            </p:cNvPr>
            <p:cNvSpPr/>
            <p:nvPr/>
          </p:nvSpPr>
          <p:spPr>
            <a:xfrm>
              <a:off x="6496050" y="2476275"/>
              <a:ext cx="300" cy="375"/>
            </a:xfrm>
            <a:custGeom>
              <a:avLst/>
              <a:gdLst/>
              <a:ahLst/>
              <a:cxnLst/>
              <a:rect l="l" t="t" r="r" b="b"/>
              <a:pathLst>
                <a:path w="12" h="15" extrusionOk="0">
                  <a:moveTo>
                    <a:pt x="2" y="1"/>
                  </a:moveTo>
                  <a:cubicBezTo>
                    <a:pt x="0" y="1"/>
                    <a:pt x="2" y="4"/>
                    <a:pt x="12" y="14"/>
                  </a:cubicBezTo>
                  <a:cubicBezTo>
                    <a:pt x="12" y="8"/>
                    <a:pt x="4" y="1"/>
                    <a:pt x="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2909;p38">
              <a:extLst>
                <a:ext uri="{FF2B5EF4-FFF2-40B4-BE49-F238E27FC236}">
                  <a16:creationId xmlns:a16="http://schemas.microsoft.com/office/drawing/2014/main" id="{A6767337-8271-E5CC-272F-80C032BB03E4}"/>
                </a:ext>
              </a:extLst>
            </p:cNvPr>
            <p:cNvSpPr/>
            <p:nvPr/>
          </p:nvSpPr>
          <p:spPr>
            <a:xfrm>
              <a:off x="6500500" y="2477375"/>
              <a:ext cx="325" cy="475"/>
            </a:xfrm>
            <a:custGeom>
              <a:avLst/>
              <a:gdLst/>
              <a:ahLst/>
              <a:cxnLst/>
              <a:rect l="l" t="t" r="r" b="b"/>
              <a:pathLst>
                <a:path w="13" h="19" extrusionOk="0">
                  <a:moveTo>
                    <a:pt x="10" y="0"/>
                  </a:moveTo>
                  <a:lnTo>
                    <a:pt x="10" y="0"/>
                  </a:lnTo>
                  <a:cubicBezTo>
                    <a:pt x="7" y="0"/>
                    <a:pt x="1" y="6"/>
                    <a:pt x="1" y="18"/>
                  </a:cubicBezTo>
                  <a:cubicBezTo>
                    <a:pt x="13" y="6"/>
                    <a:pt x="13" y="0"/>
                    <a:pt x="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2910;p38">
              <a:extLst>
                <a:ext uri="{FF2B5EF4-FFF2-40B4-BE49-F238E27FC236}">
                  <a16:creationId xmlns:a16="http://schemas.microsoft.com/office/drawing/2014/main" id="{F25D2F49-B93D-0CF6-CC23-2B53DD27A92F}"/>
                </a:ext>
              </a:extLst>
            </p:cNvPr>
            <p:cNvSpPr/>
            <p:nvPr/>
          </p:nvSpPr>
          <p:spPr>
            <a:xfrm>
              <a:off x="6499750" y="2475125"/>
              <a:ext cx="175" cy="925"/>
            </a:xfrm>
            <a:custGeom>
              <a:avLst/>
              <a:gdLst/>
              <a:ahLst/>
              <a:cxnLst/>
              <a:rect l="l" t="t" r="r" b="b"/>
              <a:pathLst>
                <a:path w="7" h="37" extrusionOk="0">
                  <a:moveTo>
                    <a:pt x="2" y="1"/>
                  </a:moveTo>
                  <a:cubicBezTo>
                    <a:pt x="1" y="1"/>
                    <a:pt x="1" y="13"/>
                    <a:pt x="7" y="37"/>
                  </a:cubicBezTo>
                  <a:cubicBezTo>
                    <a:pt x="7" y="13"/>
                    <a:pt x="4" y="1"/>
                    <a:pt x="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2911;p38">
              <a:extLst>
                <a:ext uri="{FF2B5EF4-FFF2-40B4-BE49-F238E27FC236}">
                  <a16:creationId xmlns:a16="http://schemas.microsoft.com/office/drawing/2014/main" id="{3D2549C4-6648-DE82-D4D6-4DD569BC5E9A}"/>
                </a:ext>
              </a:extLst>
            </p:cNvPr>
            <p:cNvSpPr/>
            <p:nvPr/>
          </p:nvSpPr>
          <p:spPr>
            <a:xfrm>
              <a:off x="6500500" y="2474250"/>
              <a:ext cx="925" cy="900"/>
            </a:xfrm>
            <a:custGeom>
              <a:avLst/>
              <a:gdLst/>
              <a:ahLst/>
              <a:cxnLst/>
              <a:rect l="l" t="t" r="r" b="b"/>
              <a:pathLst>
                <a:path w="37" h="36" extrusionOk="0">
                  <a:moveTo>
                    <a:pt x="13" y="0"/>
                  </a:moveTo>
                  <a:cubicBezTo>
                    <a:pt x="13" y="12"/>
                    <a:pt x="1" y="24"/>
                    <a:pt x="13" y="36"/>
                  </a:cubicBezTo>
                  <a:cubicBezTo>
                    <a:pt x="13" y="24"/>
                    <a:pt x="36" y="0"/>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2912;p38">
              <a:extLst>
                <a:ext uri="{FF2B5EF4-FFF2-40B4-BE49-F238E27FC236}">
                  <a16:creationId xmlns:a16="http://schemas.microsoft.com/office/drawing/2014/main" id="{55D91EC1-CB6E-F447-F187-197808CC3EEB}"/>
                </a:ext>
              </a:extLst>
            </p:cNvPr>
            <p:cNvSpPr/>
            <p:nvPr/>
          </p:nvSpPr>
          <p:spPr>
            <a:xfrm>
              <a:off x="6510175" y="2473650"/>
              <a:ext cx="175" cy="500"/>
            </a:xfrm>
            <a:custGeom>
              <a:avLst/>
              <a:gdLst/>
              <a:ahLst/>
              <a:cxnLst/>
              <a:rect l="l" t="t" r="r" b="b"/>
              <a:pathLst>
                <a:path w="7" h="20" extrusionOk="0">
                  <a:moveTo>
                    <a:pt x="7" y="0"/>
                  </a:moveTo>
                  <a:cubicBezTo>
                    <a:pt x="2" y="14"/>
                    <a:pt x="1" y="19"/>
                    <a:pt x="1" y="19"/>
                  </a:cubicBezTo>
                  <a:cubicBezTo>
                    <a:pt x="2" y="19"/>
                    <a:pt x="7" y="8"/>
                    <a:pt x="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2913;p38">
              <a:extLst>
                <a:ext uri="{FF2B5EF4-FFF2-40B4-BE49-F238E27FC236}">
                  <a16:creationId xmlns:a16="http://schemas.microsoft.com/office/drawing/2014/main" id="{2899E465-BA1A-ACD9-60F8-8EE6FA75E579}"/>
                </a:ext>
              </a:extLst>
            </p:cNvPr>
            <p:cNvSpPr/>
            <p:nvPr/>
          </p:nvSpPr>
          <p:spPr>
            <a:xfrm>
              <a:off x="6561025" y="2487650"/>
              <a:ext cx="600" cy="400"/>
            </a:xfrm>
            <a:custGeom>
              <a:avLst/>
              <a:gdLst/>
              <a:ahLst/>
              <a:cxnLst/>
              <a:rect l="l" t="t" r="r" b="b"/>
              <a:pathLst>
                <a:path w="24" h="16" extrusionOk="0">
                  <a:moveTo>
                    <a:pt x="8" y="0"/>
                  </a:moveTo>
                  <a:lnTo>
                    <a:pt x="8" y="0"/>
                  </a:lnTo>
                  <a:cubicBezTo>
                    <a:pt x="1" y="0"/>
                    <a:pt x="19" y="16"/>
                    <a:pt x="22" y="16"/>
                  </a:cubicBezTo>
                  <a:cubicBezTo>
                    <a:pt x="23" y="16"/>
                    <a:pt x="20" y="12"/>
                    <a:pt x="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2914;p38">
              <a:extLst>
                <a:ext uri="{FF2B5EF4-FFF2-40B4-BE49-F238E27FC236}">
                  <a16:creationId xmlns:a16="http://schemas.microsoft.com/office/drawing/2014/main" id="{CDA1E464-E61B-55C7-3446-3C5534DB8C9B}"/>
                </a:ext>
              </a:extLst>
            </p:cNvPr>
            <p:cNvSpPr/>
            <p:nvPr/>
          </p:nvSpPr>
          <p:spPr>
            <a:xfrm>
              <a:off x="6561825" y="2486450"/>
              <a:ext cx="25" cy="1500"/>
            </a:xfrm>
            <a:custGeom>
              <a:avLst/>
              <a:gdLst/>
              <a:ahLst/>
              <a:cxnLst/>
              <a:rect l="l" t="t" r="r" b="b"/>
              <a:pathLst>
                <a:path w="1" h="60" extrusionOk="0">
                  <a:moveTo>
                    <a:pt x="0" y="0"/>
                  </a:moveTo>
                  <a:cubicBezTo>
                    <a:pt x="0" y="60"/>
                    <a:pt x="0" y="3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2915;p38">
              <a:extLst>
                <a:ext uri="{FF2B5EF4-FFF2-40B4-BE49-F238E27FC236}">
                  <a16:creationId xmlns:a16="http://schemas.microsoft.com/office/drawing/2014/main" id="{2F45EC67-53A0-E486-1330-A2BB195936FB}"/>
                </a:ext>
              </a:extLst>
            </p:cNvPr>
            <p:cNvSpPr/>
            <p:nvPr/>
          </p:nvSpPr>
          <p:spPr>
            <a:xfrm>
              <a:off x="6526800" y="2473650"/>
              <a:ext cx="225" cy="425"/>
            </a:xfrm>
            <a:custGeom>
              <a:avLst/>
              <a:gdLst/>
              <a:ahLst/>
              <a:cxnLst/>
              <a:rect l="l" t="t" r="r" b="b"/>
              <a:pathLst>
                <a:path w="9" h="17" extrusionOk="0">
                  <a:moveTo>
                    <a:pt x="8" y="0"/>
                  </a:moveTo>
                  <a:cubicBezTo>
                    <a:pt x="0" y="0"/>
                    <a:pt x="3" y="16"/>
                    <a:pt x="6" y="16"/>
                  </a:cubicBezTo>
                  <a:cubicBezTo>
                    <a:pt x="7" y="16"/>
                    <a:pt x="8" y="12"/>
                    <a:pt x="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2916;p38">
              <a:extLst>
                <a:ext uri="{FF2B5EF4-FFF2-40B4-BE49-F238E27FC236}">
                  <a16:creationId xmlns:a16="http://schemas.microsoft.com/office/drawing/2014/main" id="{D915F1A8-0F10-AD50-0D0C-2922AB80BFB1}"/>
                </a:ext>
              </a:extLst>
            </p:cNvPr>
            <p:cNvSpPr/>
            <p:nvPr/>
          </p:nvSpPr>
          <p:spPr>
            <a:xfrm>
              <a:off x="6530325" y="2474550"/>
              <a:ext cx="275" cy="925"/>
            </a:xfrm>
            <a:custGeom>
              <a:avLst/>
              <a:gdLst/>
              <a:ahLst/>
              <a:cxnLst/>
              <a:rect l="l" t="t" r="r" b="b"/>
              <a:pathLst>
                <a:path w="11" h="37" extrusionOk="0">
                  <a:moveTo>
                    <a:pt x="10" y="0"/>
                  </a:moveTo>
                  <a:cubicBezTo>
                    <a:pt x="3" y="20"/>
                    <a:pt x="1" y="36"/>
                    <a:pt x="1" y="36"/>
                  </a:cubicBezTo>
                  <a:cubicBezTo>
                    <a:pt x="2" y="36"/>
                    <a:pt x="5" y="26"/>
                    <a:pt x="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2917;p38">
              <a:extLst>
                <a:ext uri="{FF2B5EF4-FFF2-40B4-BE49-F238E27FC236}">
                  <a16:creationId xmlns:a16="http://schemas.microsoft.com/office/drawing/2014/main" id="{4031FAA8-8EE2-19F5-D463-42BC15640AC2}"/>
                </a:ext>
              </a:extLst>
            </p:cNvPr>
            <p:cNvSpPr/>
            <p:nvPr/>
          </p:nvSpPr>
          <p:spPr>
            <a:xfrm>
              <a:off x="6533250" y="2473650"/>
              <a:ext cx="325" cy="550"/>
            </a:xfrm>
            <a:custGeom>
              <a:avLst/>
              <a:gdLst/>
              <a:ahLst/>
              <a:cxnLst/>
              <a:rect l="l" t="t" r="r" b="b"/>
              <a:pathLst>
                <a:path w="13" h="22" extrusionOk="0">
                  <a:moveTo>
                    <a:pt x="0" y="0"/>
                  </a:moveTo>
                  <a:cubicBezTo>
                    <a:pt x="8" y="0"/>
                    <a:pt x="11" y="22"/>
                    <a:pt x="12" y="22"/>
                  </a:cubicBezTo>
                  <a:cubicBezTo>
                    <a:pt x="12" y="22"/>
                    <a:pt x="12" y="16"/>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2918;p38">
              <a:extLst>
                <a:ext uri="{FF2B5EF4-FFF2-40B4-BE49-F238E27FC236}">
                  <a16:creationId xmlns:a16="http://schemas.microsoft.com/office/drawing/2014/main" id="{0D384DA8-F503-7A5C-3DAF-58C1D464B69A}"/>
                </a:ext>
              </a:extLst>
            </p:cNvPr>
            <p:cNvSpPr/>
            <p:nvPr/>
          </p:nvSpPr>
          <p:spPr>
            <a:xfrm>
              <a:off x="6461800" y="2395000"/>
              <a:ext cx="325" cy="675"/>
            </a:xfrm>
            <a:custGeom>
              <a:avLst/>
              <a:gdLst/>
              <a:ahLst/>
              <a:cxnLst/>
              <a:rect l="l" t="t" r="r" b="b"/>
              <a:pathLst>
                <a:path w="13" h="27" extrusionOk="0">
                  <a:moveTo>
                    <a:pt x="1" y="1"/>
                  </a:moveTo>
                  <a:cubicBezTo>
                    <a:pt x="1" y="1"/>
                    <a:pt x="1" y="1"/>
                    <a:pt x="1" y="3"/>
                  </a:cubicBezTo>
                  <a:cubicBezTo>
                    <a:pt x="1" y="3"/>
                    <a:pt x="13" y="27"/>
                    <a:pt x="13" y="27"/>
                  </a:cubicBezTo>
                  <a:cubicBezTo>
                    <a:pt x="13" y="27"/>
                    <a:pt x="4"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2919;p38">
              <a:extLst>
                <a:ext uri="{FF2B5EF4-FFF2-40B4-BE49-F238E27FC236}">
                  <a16:creationId xmlns:a16="http://schemas.microsoft.com/office/drawing/2014/main" id="{9C007E9B-189E-A24F-842A-96EAABDBA2FE}"/>
                </a:ext>
              </a:extLst>
            </p:cNvPr>
            <p:cNvSpPr/>
            <p:nvPr/>
          </p:nvSpPr>
          <p:spPr>
            <a:xfrm>
              <a:off x="6463150" y="2392100"/>
              <a:ext cx="175" cy="875"/>
            </a:xfrm>
            <a:custGeom>
              <a:avLst/>
              <a:gdLst/>
              <a:ahLst/>
              <a:cxnLst/>
              <a:rect l="l" t="t" r="r" b="b"/>
              <a:pathLst>
                <a:path w="7" h="35" extrusionOk="0">
                  <a:moveTo>
                    <a:pt x="6" y="0"/>
                  </a:moveTo>
                  <a:lnTo>
                    <a:pt x="6" y="0"/>
                  </a:lnTo>
                  <a:cubicBezTo>
                    <a:pt x="2" y="26"/>
                    <a:pt x="1" y="35"/>
                    <a:pt x="1" y="35"/>
                  </a:cubicBezTo>
                  <a:cubicBezTo>
                    <a:pt x="1" y="35"/>
                    <a:pt x="6" y="8"/>
                    <a:pt x="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2920;p38">
              <a:extLst>
                <a:ext uri="{FF2B5EF4-FFF2-40B4-BE49-F238E27FC236}">
                  <a16:creationId xmlns:a16="http://schemas.microsoft.com/office/drawing/2014/main" id="{0FE54C1A-1FF2-EF3A-4B4F-871812D57A7F}"/>
                </a:ext>
              </a:extLst>
            </p:cNvPr>
            <p:cNvSpPr/>
            <p:nvPr/>
          </p:nvSpPr>
          <p:spPr>
            <a:xfrm>
              <a:off x="6463900" y="2391400"/>
              <a:ext cx="1200" cy="1225"/>
            </a:xfrm>
            <a:custGeom>
              <a:avLst/>
              <a:gdLst/>
              <a:ahLst/>
              <a:cxnLst/>
              <a:rect l="l" t="t" r="r" b="b"/>
              <a:pathLst>
                <a:path w="48" h="49" extrusionOk="0">
                  <a:moveTo>
                    <a:pt x="26" y="1"/>
                  </a:moveTo>
                  <a:cubicBezTo>
                    <a:pt x="11" y="1"/>
                    <a:pt x="0" y="20"/>
                    <a:pt x="0" y="28"/>
                  </a:cubicBezTo>
                  <a:cubicBezTo>
                    <a:pt x="3" y="43"/>
                    <a:pt x="5" y="48"/>
                    <a:pt x="7" y="48"/>
                  </a:cubicBezTo>
                  <a:cubicBezTo>
                    <a:pt x="13" y="48"/>
                    <a:pt x="19" y="12"/>
                    <a:pt x="37" y="12"/>
                  </a:cubicBezTo>
                  <a:cubicBezTo>
                    <a:pt x="40" y="12"/>
                    <a:pt x="44" y="13"/>
                    <a:pt x="48" y="16"/>
                  </a:cubicBezTo>
                  <a:cubicBezTo>
                    <a:pt x="40" y="5"/>
                    <a:pt x="33" y="1"/>
                    <a:pt x="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2921;p38">
              <a:extLst>
                <a:ext uri="{FF2B5EF4-FFF2-40B4-BE49-F238E27FC236}">
                  <a16:creationId xmlns:a16="http://schemas.microsoft.com/office/drawing/2014/main" id="{F7C552D3-0563-7665-D1F3-DD2949D05374}"/>
                </a:ext>
              </a:extLst>
            </p:cNvPr>
            <p:cNvSpPr/>
            <p:nvPr/>
          </p:nvSpPr>
          <p:spPr>
            <a:xfrm>
              <a:off x="6464450" y="2391200"/>
              <a:ext cx="650" cy="625"/>
            </a:xfrm>
            <a:custGeom>
              <a:avLst/>
              <a:gdLst/>
              <a:ahLst/>
              <a:cxnLst/>
              <a:rect l="l" t="t" r="r" b="b"/>
              <a:pathLst>
                <a:path w="26" h="25" extrusionOk="0">
                  <a:moveTo>
                    <a:pt x="4" y="0"/>
                  </a:moveTo>
                  <a:lnTo>
                    <a:pt x="4" y="0"/>
                  </a:lnTo>
                  <a:cubicBezTo>
                    <a:pt x="1" y="0"/>
                    <a:pt x="11" y="17"/>
                    <a:pt x="26" y="24"/>
                  </a:cubicBezTo>
                  <a:cubicBezTo>
                    <a:pt x="12" y="6"/>
                    <a:pt x="6" y="0"/>
                    <a:pt x="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2922;p38">
              <a:extLst>
                <a:ext uri="{FF2B5EF4-FFF2-40B4-BE49-F238E27FC236}">
                  <a16:creationId xmlns:a16="http://schemas.microsoft.com/office/drawing/2014/main" id="{A84DB20A-7E58-44A7-9ECE-6F2D61C52B23}"/>
                </a:ext>
              </a:extLst>
            </p:cNvPr>
            <p:cNvSpPr/>
            <p:nvPr/>
          </p:nvSpPr>
          <p:spPr>
            <a:xfrm>
              <a:off x="6466875" y="2393275"/>
              <a:ext cx="325" cy="625"/>
            </a:xfrm>
            <a:custGeom>
              <a:avLst/>
              <a:gdLst/>
              <a:ahLst/>
              <a:cxnLst/>
              <a:rect l="l" t="t" r="r" b="b"/>
              <a:pathLst>
                <a:path w="13" h="25" extrusionOk="0">
                  <a:moveTo>
                    <a:pt x="0" y="25"/>
                  </a:moveTo>
                  <a:cubicBezTo>
                    <a:pt x="0" y="25"/>
                    <a:pt x="12" y="1"/>
                    <a:pt x="0" y="2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2923;p38">
              <a:extLst>
                <a:ext uri="{FF2B5EF4-FFF2-40B4-BE49-F238E27FC236}">
                  <a16:creationId xmlns:a16="http://schemas.microsoft.com/office/drawing/2014/main" id="{BDBA98C7-0CE7-39DC-3062-50B560B863D1}"/>
                </a:ext>
              </a:extLst>
            </p:cNvPr>
            <p:cNvSpPr/>
            <p:nvPr/>
          </p:nvSpPr>
          <p:spPr>
            <a:xfrm>
              <a:off x="6466875" y="2393675"/>
              <a:ext cx="275" cy="300"/>
            </a:xfrm>
            <a:custGeom>
              <a:avLst/>
              <a:gdLst/>
              <a:ahLst/>
              <a:cxnLst/>
              <a:rect l="l" t="t" r="r" b="b"/>
              <a:pathLst>
                <a:path w="11" h="12" extrusionOk="0">
                  <a:moveTo>
                    <a:pt x="7" y="0"/>
                  </a:moveTo>
                  <a:cubicBezTo>
                    <a:pt x="6" y="0"/>
                    <a:pt x="3" y="2"/>
                    <a:pt x="0" y="9"/>
                  </a:cubicBezTo>
                  <a:cubicBezTo>
                    <a:pt x="2" y="10"/>
                    <a:pt x="4" y="11"/>
                    <a:pt x="5" y="11"/>
                  </a:cubicBezTo>
                  <a:cubicBezTo>
                    <a:pt x="10" y="11"/>
                    <a:pt x="10" y="0"/>
                    <a:pt x="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2924;p38">
              <a:extLst>
                <a:ext uri="{FF2B5EF4-FFF2-40B4-BE49-F238E27FC236}">
                  <a16:creationId xmlns:a16="http://schemas.microsoft.com/office/drawing/2014/main" id="{43F01602-900F-EC31-1DCA-728480C95BA2}"/>
                </a:ext>
              </a:extLst>
            </p:cNvPr>
            <p:cNvSpPr/>
            <p:nvPr/>
          </p:nvSpPr>
          <p:spPr>
            <a:xfrm>
              <a:off x="6468050" y="2392400"/>
              <a:ext cx="25" cy="1800"/>
            </a:xfrm>
            <a:custGeom>
              <a:avLst/>
              <a:gdLst/>
              <a:ahLst/>
              <a:cxnLst/>
              <a:rect l="l" t="t" r="r" b="b"/>
              <a:pathLst>
                <a:path w="1" h="72" extrusionOk="0">
                  <a:moveTo>
                    <a:pt x="1" y="71"/>
                  </a:moveTo>
                  <a:cubicBezTo>
                    <a:pt x="1" y="0"/>
                    <a:pt x="1" y="71"/>
                    <a:pt x="1" y="7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2925;p38">
              <a:extLst>
                <a:ext uri="{FF2B5EF4-FFF2-40B4-BE49-F238E27FC236}">
                  <a16:creationId xmlns:a16="http://schemas.microsoft.com/office/drawing/2014/main" id="{8E867537-2EB8-FE46-A9BC-980C68F57F18}"/>
                </a:ext>
              </a:extLst>
            </p:cNvPr>
            <p:cNvSpPr/>
            <p:nvPr/>
          </p:nvSpPr>
          <p:spPr>
            <a:xfrm>
              <a:off x="6467475" y="2392100"/>
              <a:ext cx="300" cy="375"/>
            </a:xfrm>
            <a:custGeom>
              <a:avLst/>
              <a:gdLst/>
              <a:ahLst/>
              <a:cxnLst/>
              <a:rect l="l" t="t" r="r" b="b"/>
              <a:pathLst>
                <a:path w="12" h="15" extrusionOk="0">
                  <a:moveTo>
                    <a:pt x="12" y="0"/>
                  </a:moveTo>
                  <a:lnTo>
                    <a:pt x="0" y="12"/>
                  </a:lnTo>
                  <a:cubicBezTo>
                    <a:pt x="6" y="12"/>
                    <a:pt x="9" y="15"/>
                    <a:pt x="10" y="15"/>
                  </a:cubicBezTo>
                  <a:cubicBezTo>
                    <a:pt x="12" y="15"/>
                    <a:pt x="12" y="12"/>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2926;p38">
              <a:extLst>
                <a:ext uri="{FF2B5EF4-FFF2-40B4-BE49-F238E27FC236}">
                  <a16:creationId xmlns:a16="http://schemas.microsoft.com/office/drawing/2014/main" id="{BEA67EBD-1A09-5DFA-93E4-B20654D6E4AF}"/>
                </a:ext>
              </a:extLst>
            </p:cNvPr>
            <p:cNvSpPr/>
            <p:nvPr/>
          </p:nvSpPr>
          <p:spPr>
            <a:xfrm>
              <a:off x="6467475" y="2392100"/>
              <a:ext cx="0" cy="900"/>
            </a:xfrm>
            <a:custGeom>
              <a:avLst/>
              <a:gdLst/>
              <a:ahLst/>
              <a:cxnLst/>
              <a:rect l="l" t="t" r="r" b="b"/>
              <a:pathLst>
                <a:path h="36" extrusionOk="0">
                  <a:moveTo>
                    <a:pt x="0" y="36"/>
                  </a:moveTo>
                  <a:cubicBezTo>
                    <a:pt x="0" y="0"/>
                    <a:pt x="0" y="0"/>
                    <a:pt x="0" y="3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2927;p38">
              <a:extLst>
                <a:ext uri="{FF2B5EF4-FFF2-40B4-BE49-F238E27FC236}">
                  <a16:creationId xmlns:a16="http://schemas.microsoft.com/office/drawing/2014/main" id="{70ED48BE-D88A-485E-34C6-E2C9A6EE363B}"/>
                </a:ext>
              </a:extLst>
            </p:cNvPr>
            <p:cNvSpPr/>
            <p:nvPr/>
          </p:nvSpPr>
          <p:spPr>
            <a:xfrm>
              <a:off x="6466425" y="2392100"/>
              <a:ext cx="775" cy="800"/>
            </a:xfrm>
            <a:custGeom>
              <a:avLst/>
              <a:gdLst/>
              <a:ahLst/>
              <a:cxnLst/>
              <a:rect l="l" t="t" r="r" b="b"/>
              <a:pathLst>
                <a:path w="31" h="32" extrusionOk="0">
                  <a:moveTo>
                    <a:pt x="18" y="0"/>
                  </a:moveTo>
                  <a:cubicBezTo>
                    <a:pt x="0" y="9"/>
                    <a:pt x="9" y="32"/>
                    <a:pt x="20" y="32"/>
                  </a:cubicBezTo>
                  <a:cubicBezTo>
                    <a:pt x="24" y="32"/>
                    <a:pt x="27" y="30"/>
                    <a:pt x="30" y="24"/>
                  </a:cubicBezTo>
                  <a:cubicBezTo>
                    <a:pt x="18" y="24"/>
                    <a:pt x="6" y="12"/>
                    <a:pt x="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2928;p38">
              <a:extLst>
                <a:ext uri="{FF2B5EF4-FFF2-40B4-BE49-F238E27FC236}">
                  <a16:creationId xmlns:a16="http://schemas.microsoft.com/office/drawing/2014/main" id="{4B7D25D7-B8B2-6D18-DBCD-8E2640D79B42}"/>
                </a:ext>
              </a:extLst>
            </p:cNvPr>
            <p:cNvSpPr/>
            <p:nvPr/>
          </p:nvSpPr>
          <p:spPr>
            <a:xfrm>
              <a:off x="6463900" y="2390300"/>
              <a:ext cx="600" cy="150"/>
            </a:xfrm>
            <a:custGeom>
              <a:avLst/>
              <a:gdLst/>
              <a:ahLst/>
              <a:cxnLst/>
              <a:rect l="l" t="t" r="r" b="b"/>
              <a:pathLst>
                <a:path w="24" h="6" extrusionOk="0">
                  <a:moveTo>
                    <a:pt x="24" y="1"/>
                  </a:moveTo>
                  <a:cubicBezTo>
                    <a:pt x="0" y="1"/>
                    <a:pt x="8" y="6"/>
                    <a:pt x="16" y="6"/>
                  </a:cubicBezTo>
                  <a:cubicBezTo>
                    <a:pt x="20" y="6"/>
                    <a:pt x="24" y="5"/>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2929;p38">
              <a:extLst>
                <a:ext uri="{FF2B5EF4-FFF2-40B4-BE49-F238E27FC236}">
                  <a16:creationId xmlns:a16="http://schemas.microsoft.com/office/drawing/2014/main" id="{1CDA0A2F-9554-E661-E5E9-7D094E5FAD41}"/>
                </a:ext>
              </a:extLst>
            </p:cNvPr>
            <p:cNvSpPr/>
            <p:nvPr/>
          </p:nvSpPr>
          <p:spPr>
            <a:xfrm>
              <a:off x="6469375" y="2392075"/>
              <a:ext cx="500" cy="925"/>
            </a:xfrm>
            <a:custGeom>
              <a:avLst/>
              <a:gdLst/>
              <a:ahLst/>
              <a:cxnLst/>
              <a:rect l="l" t="t" r="r" b="b"/>
              <a:pathLst>
                <a:path w="20" h="37" extrusionOk="0">
                  <a:moveTo>
                    <a:pt x="2" y="1"/>
                  </a:moveTo>
                  <a:cubicBezTo>
                    <a:pt x="0" y="1"/>
                    <a:pt x="6" y="17"/>
                    <a:pt x="19" y="37"/>
                  </a:cubicBezTo>
                  <a:cubicBezTo>
                    <a:pt x="9" y="11"/>
                    <a:pt x="3" y="1"/>
                    <a:pt x="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2930;p38">
              <a:extLst>
                <a:ext uri="{FF2B5EF4-FFF2-40B4-BE49-F238E27FC236}">
                  <a16:creationId xmlns:a16="http://schemas.microsoft.com/office/drawing/2014/main" id="{4CE74191-2FD0-9D2E-5BCD-5E6FB8B3703D}"/>
                </a:ext>
              </a:extLst>
            </p:cNvPr>
            <p:cNvSpPr/>
            <p:nvPr/>
          </p:nvSpPr>
          <p:spPr>
            <a:xfrm>
              <a:off x="6468950" y="2391500"/>
              <a:ext cx="325" cy="625"/>
            </a:xfrm>
            <a:custGeom>
              <a:avLst/>
              <a:gdLst/>
              <a:ahLst/>
              <a:cxnLst/>
              <a:rect l="l" t="t" r="r" b="b"/>
              <a:pathLst>
                <a:path w="13" h="25" extrusionOk="0">
                  <a:moveTo>
                    <a:pt x="12" y="0"/>
                  </a:moveTo>
                  <a:cubicBezTo>
                    <a:pt x="1" y="0"/>
                    <a:pt x="1" y="12"/>
                    <a:pt x="12" y="24"/>
                  </a:cubicBez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2931;p38">
              <a:extLst>
                <a:ext uri="{FF2B5EF4-FFF2-40B4-BE49-F238E27FC236}">
                  <a16:creationId xmlns:a16="http://schemas.microsoft.com/office/drawing/2014/main" id="{C00D0917-26DC-A2D3-4BF8-7951DFB06525}"/>
                </a:ext>
              </a:extLst>
            </p:cNvPr>
            <p:cNvSpPr/>
            <p:nvPr/>
          </p:nvSpPr>
          <p:spPr>
            <a:xfrm>
              <a:off x="6467175" y="2390900"/>
              <a:ext cx="25" cy="1525"/>
            </a:xfrm>
            <a:custGeom>
              <a:avLst/>
              <a:gdLst/>
              <a:ahLst/>
              <a:cxnLst/>
              <a:rect l="l" t="t" r="r" b="b"/>
              <a:pathLst>
                <a:path w="1" h="61" extrusionOk="0">
                  <a:moveTo>
                    <a:pt x="0" y="0"/>
                  </a:moveTo>
                  <a:cubicBezTo>
                    <a:pt x="0" y="60"/>
                    <a:pt x="0" y="24"/>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2932;p38">
              <a:extLst>
                <a:ext uri="{FF2B5EF4-FFF2-40B4-BE49-F238E27FC236}">
                  <a16:creationId xmlns:a16="http://schemas.microsoft.com/office/drawing/2014/main" id="{1B984236-D650-183F-FFB6-AB46EA542018}"/>
                </a:ext>
              </a:extLst>
            </p:cNvPr>
            <p:cNvSpPr/>
            <p:nvPr/>
          </p:nvSpPr>
          <p:spPr>
            <a:xfrm>
              <a:off x="6470900" y="2392150"/>
              <a:ext cx="150" cy="1150"/>
            </a:xfrm>
            <a:custGeom>
              <a:avLst/>
              <a:gdLst/>
              <a:ahLst/>
              <a:cxnLst/>
              <a:rect l="l" t="t" r="r" b="b"/>
              <a:pathLst>
                <a:path w="6" h="46" extrusionOk="0">
                  <a:moveTo>
                    <a:pt x="1" y="1"/>
                  </a:moveTo>
                  <a:lnTo>
                    <a:pt x="1" y="1"/>
                  </a:lnTo>
                  <a:cubicBezTo>
                    <a:pt x="0" y="1"/>
                    <a:pt x="2" y="12"/>
                    <a:pt x="6" y="46"/>
                  </a:cubicBezTo>
                  <a:cubicBezTo>
                    <a:pt x="6" y="38"/>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2933;p38">
              <a:extLst>
                <a:ext uri="{FF2B5EF4-FFF2-40B4-BE49-F238E27FC236}">
                  <a16:creationId xmlns:a16="http://schemas.microsoft.com/office/drawing/2014/main" id="{4C502B0A-034F-A37F-1DA3-38AF405D94DF}"/>
                </a:ext>
              </a:extLst>
            </p:cNvPr>
            <p:cNvSpPr/>
            <p:nvPr/>
          </p:nvSpPr>
          <p:spPr>
            <a:xfrm>
              <a:off x="6471625" y="2392100"/>
              <a:ext cx="575" cy="950"/>
            </a:xfrm>
            <a:custGeom>
              <a:avLst/>
              <a:gdLst/>
              <a:ahLst/>
              <a:cxnLst/>
              <a:rect l="l" t="t" r="r" b="b"/>
              <a:pathLst>
                <a:path w="23" h="38" extrusionOk="0">
                  <a:moveTo>
                    <a:pt x="1" y="0"/>
                  </a:moveTo>
                  <a:lnTo>
                    <a:pt x="1" y="0"/>
                  </a:lnTo>
                  <a:cubicBezTo>
                    <a:pt x="5" y="28"/>
                    <a:pt x="12" y="38"/>
                    <a:pt x="16" y="38"/>
                  </a:cubicBezTo>
                  <a:cubicBezTo>
                    <a:pt x="22" y="38"/>
                    <a:pt x="22" y="1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2934;p38">
              <a:extLst>
                <a:ext uri="{FF2B5EF4-FFF2-40B4-BE49-F238E27FC236}">
                  <a16:creationId xmlns:a16="http://schemas.microsoft.com/office/drawing/2014/main" id="{74E8FE00-AF0F-957A-F59B-CDE0237F3015}"/>
                </a:ext>
              </a:extLst>
            </p:cNvPr>
            <p:cNvSpPr/>
            <p:nvPr/>
          </p:nvSpPr>
          <p:spPr>
            <a:xfrm>
              <a:off x="6469775" y="2391300"/>
              <a:ext cx="700" cy="825"/>
            </a:xfrm>
            <a:custGeom>
              <a:avLst/>
              <a:gdLst/>
              <a:ahLst/>
              <a:cxnLst/>
              <a:rect l="l" t="t" r="r" b="b"/>
              <a:pathLst>
                <a:path w="28" h="33" extrusionOk="0">
                  <a:moveTo>
                    <a:pt x="3" y="0"/>
                  </a:moveTo>
                  <a:cubicBezTo>
                    <a:pt x="1" y="0"/>
                    <a:pt x="19" y="32"/>
                    <a:pt x="27" y="32"/>
                  </a:cubicBezTo>
                  <a:cubicBezTo>
                    <a:pt x="11" y="8"/>
                    <a:pt x="5" y="0"/>
                    <a:pt x="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2935;p38">
              <a:extLst>
                <a:ext uri="{FF2B5EF4-FFF2-40B4-BE49-F238E27FC236}">
                  <a16:creationId xmlns:a16="http://schemas.microsoft.com/office/drawing/2014/main" id="{2AB66FED-2B46-E662-036C-6F47E1F7B9ED}"/>
                </a:ext>
              </a:extLst>
            </p:cNvPr>
            <p:cNvSpPr/>
            <p:nvPr/>
          </p:nvSpPr>
          <p:spPr>
            <a:xfrm>
              <a:off x="6469850" y="2391275"/>
              <a:ext cx="325" cy="250"/>
            </a:xfrm>
            <a:custGeom>
              <a:avLst/>
              <a:gdLst/>
              <a:ahLst/>
              <a:cxnLst/>
              <a:rect l="l" t="t" r="r" b="b"/>
              <a:pathLst>
                <a:path w="13" h="10" extrusionOk="0">
                  <a:moveTo>
                    <a:pt x="9" y="0"/>
                  </a:moveTo>
                  <a:lnTo>
                    <a:pt x="9" y="0"/>
                  </a:lnTo>
                  <a:cubicBezTo>
                    <a:pt x="6" y="0"/>
                    <a:pt x="0" y="3"/>
                    <a:pt x="0" y="9"/>
                  </a:cubicBezTo>
                  <a:cubicBezTo>
                    <a:pt x="12" y="3"/>
                    <a:pt x="12" y="0"/>
                    <a:pt x="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2936;p38">
              <a:extLst>
                <a:ext uri="{FF2B5EF4-FFF2-40B4-BE49-F238E27FC236}">
                  <a16:creationId xmlns:a16="http://schemas.microsoft.com/office/drawing/2014/main" id="{6E0BCAB4-EE21-8701-6BE5-2B57F0E8F26F}"/>
                </a:ext>
              </a:extLst>
            </p:cNvPr>
            <p:cNvSpPr/>
            <p:nvPr/>
          </p:nvSpPr>
          <p:spPr>
            <a:xfrm>
              <a:off x="6467750" y="2389700"/>
              <a:ext cx="625" cy="1525"/>
            </a:xfrm>
            <a:custGeom>
              <a:avLst/>
              <a:gdLst/>
              <a:ahLst/>
              <a:cxnLst/>
              <a:rect l="l" t="t" r="r" b="b"/>
              <a:pathLst>
                <a:path w="25" h="61" extrusionOk="0">
                  <a:moveTo>
                    <a:pt x="1" y="1"/>
                  </a:moveTo>
                  <a:cubicBezTo>
                    <a:pt x="1" y="25"/>
                    <a:pt x="13" y="25"/>
                    <a:pt x="13" y="60"/>
                  </a:cubicBezTo>
                  <a:cubicBezTo>
                    <a:pt x="13" y="37"/>
                    <a:pt x="25" y="13"/>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2937;p38">
              <a:extLst>
                <a:ext uri="{FF2B5EF4-FFF2-40B4-BE49-F238E27FC236}">
                  <a16:creationId xmlns:a16="http://schemas.microsoft.com/office/drawing/2014/main" id="{CE7C844C-810B-4047-2CB6-4D6EC6E1DEF2}"/>
                </a:ext>
              </a:extLst>
            </p:cNvPr>
            <p:cNvSpPr/>
            <p:nvPr/>
          </p:nvSpPr>
          <p:spPr>
            <a:xfrm>
              <a:off x="6468650" y="2390600"/>
              <a:ext cx="625" cy="1225"/>
            </a:xfrm>
            <a:custGeom>
              <a:avLst/>
              <a:gdLst/>
              <a:ahLst/>
              <a:cxnLst/>
              <a:rect l="l" t="t" r="r" b="b"/>
              <a:pathLst>
                <a:path w="25" h="49" extrusionOk="0">
                  <a:moveTo>
                    <a:pt x="24" y="1"/>
                  </a:moveTo>
                  <a:cubicBezTo>
                    <a:pt x="1" y="48"/>
                    <a:pt x="24" y="1"/>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2938;p38">
              <a:extLst>
                <a:ext uri="{FF2B5EF4-FFF2-40B4-BE49-F238E27FC236}">
                  <a16:creationId xmlns:a16="http://schemas.microsoft.com/office/drawing/2014/main" id="{04DCA694-8B5F-2940-5A22-4B645C8AF54B}"/>
                </a:ext>
              </a:extLst>
            </p:cNvPr>
            <p:cNvSpPr/>
            <p:nvPr/>
          </p:nvSpPr>
          <p:spPr>
            <a:xfrm>
              <a:off x="6471325" y="2389700"/>
              <a:ext cx="25" cy="1525"/>
            </a:xfrm>
            <a:custGeom>
              <a:avLst/>
              <a:gdLst/>
              <a:ahLst/>
              <a:cxnLst/>
              <a:rect l="l" t="t" r="r" b="b"/>
              <a:pathLst>
                <a:path w="1" h="61" extrusionOk="0">
                  <a:moveTo>
                    <a:pt x="1" y="48"/>
                  </a:moveTo>
                  <a:cubicBezTo>
                    <a:pt x="1" y="1"/>
                    <a:pt x="1" y="37"/>
                    <a:pt x="1" y="48"/>
                  </a:cubicBezTo>
                  <a:cubicBezTo>
                    <a:pt x="1" y="48"/>
                    <a:pt x="1" y="60"/>
                    <a:pt x="1" y="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2939;p38">
              <a:extLst>
                <a:ext uri="{FF2B5EF4-FFF2-40B4-BE49-F238E27FC236}">
                  <a16:creationId xmlns:a16="http://schemas.microsoft.com/office/drawing/2014/main" id="{165C60D6-0E3F-838B-6F9E-1A999B815A21}"/>
                </a:ext>
              </a:extLst>
            </p:cNvPr>
            <p:cNvSpPr/>
            <p:nvPr/>
          </p:nvSpPr>
          <p:spPr>
            <a:xfrm>
              <a:off x="6470725" y="2390300"/>
              <a:ext cx="325" cy="625"/>
            </a:xfrm>
            <a:custGeom>
              <a:avLst/>
              <a:gdLst/>
              <a:ahLst/>
              <a:cxnLst/>
              <a:rect l="l" t="t" r="r" b="b"/>
              <a:pathLst>
                <a:path w="13" h="25" extrusionOk="0">
                  <a:moveTo>
                    <a:pt x="13" y="1"/>
                  </a:moveTo>
                  <a:cubicBezTo>
                    <a:pt x="1" y="24"/>
                    <a:pt x="13"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2940;p38">
              <a:extLst>
                <a:ext uri="{FF2B5EF4-FFF2-40B4-BE49-F238E27FC236}">
                  <a16:creationId xmlns:a16="http://schemas.microsoft.com/office/drawing/2014/main" id="{8D4F98BA-60FC-1291-61D9-2ECED26C3275}"/>
                </a:ext>
              </a:extLst>
            </p:cNvPr>
            <p:cNvSpPr/>
            <p:nvPr/>
          </p:nvSpPr>
          <p:spPr>
            <a:xfrm>
              <a:off x="6472225" y="2390600"/>
              <a:ext cx="325" cy="450"/>
            </a:xfrm>
            <a:custGeom>
              <a:avLst/>
              <a:gdLst/>
              <a:ahLst/>
              <a:cxnLst/>
              <a:rect l="l" t="t" r="r" b="b"/>
              <a:pathLst>
                <a:path w="13" h="18" extrusionOk="0">
                  <a:moveTo>
                    <a:pt x="1" y="1"/>
                  </a:moveTo>
                  <a:lnTo>
                    <a:pt x="1" y="1"/>
                  </a:lnTo>
                  <a:cubicBezTo>
                    <a:pt x="1" y="9"/>
                    <a:pt x="6" y="17"/>
                    <a:pt x="10" y="17"/>
                  </a:cubicBezTo>
                  <a:cubicBezTo>
                    <a:pt x="11" y="17"/>
                    <a:pt x="12" y="16"/>
                    <a:pt x="12" y="12"/>
                  </a:cubicBezTo>
                  <a:cubicBezTo>
                    <a:pt x="12" y="12"/>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2941;p38">
              <a:extLst>
                <a:ext uri="{FF2B5EF4-FFF2-40B4-BE49-F238E27FC236}">
                  <a16:creationId xmlns:a16="http://schemas.microsoft.com/office/drawing/2014/main" id="{F88DB6D1-B996-67BB-64EF-CEA7BBBE5C2D}"/>
                </a:ext>
              </a:extLst>
            </p:cNvPr>
            <p:cNvSpPr/>
            <p:nvPr/>
          </p:nvSpPr>
          <p:spPr>
            <a:xfrm>
              <a:off x="6470550" y="2390600"/>
              <a:ext cx="200" cy="625"/>
            </a:xfrm>
            <a:custGeom>
              <a:avLst/>
              <a:gdLst/>
              <a:ahLst/>
              <a:cxnLst/>
              <a:rect l="l" t="t" r="r" b="b"/>
              <a:pathLst>
                <a:path w="8" h="25" extrusionOk="0">
                  <a:moveTo>
                    <a:pt x="8" y="1"/>
                  </a:moveTo>
                  <a:cubicBezTo>
                    <a:pt x="1" y="8"/>
                    <a:pt x="2" y="25"/>
                    <a:pt x="5" y="25"/>
                  </a:cubicBezTo>
                  <a:cubicBezTo>
                    <a:pt x="6" y="25"/>
                    <a:pt x="8" y="19"/>
                    <a:pt x="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2942;p38">
              <a:extLst>
                <a:ext uri="{FF2B5EF4-FFF2-40B4-BE49-F238E27FC236}">
                  <a16:creationId xmlns:a16="http://schemas.microsoft.com/office/drawing/2014/main" id="{0E4D9094-D97A-1828-EE8C-CC8E2350F484}"/>
                </a:ext>
              </a:extLst>
            </p:cNvPr>
            <p:cNvSpPr/>
            <p:nvPr/>
          </p:nvSpPr>
          <p:spPr>
            <a:xfrm>
              <a:off x="6471625" y="2384950"/>
              <a:ext cx="1525" cy="4475"/>
            </a:xfrm>
            <a:custGeom>
              <a:avLst/>
              <a:gdLst/>
              <a:ahLst/>
              <a:cxnLst/>
              <a:rect l="l" t="t" r="r" b="b"/>
              <a:pathLst>
                <a:path w="61" h="179" extrusionOk="0">
                  <a:moveTo>
                    <a:pt x="25" y="0"/>
                  </a:moveTo>
                  <a:cubicBezTo>
                    <a:pt x="19" y="18"/>
                    <a:pt x="16" y="27"/>
                    <a:pt x="13" y="27"/>
                  </a:cubicBezTo>
                  <a:cubicBezTo>
                    <a:pt x="10" y="27"/>
                    <a:pt x="7" y="18"/>
                    <a:pt x="1" y="0"/>
                  </a:cubicBezTo>
                  <a:lnTo>
                    <a:pt x="1" y="0"/>
                  </a:lnTo>
                  <a:cubicBezTo>
                    <a:pt x="1" y="1"/>
                    <a:pt x="16" y="179"/>
                    <a:pt x="41" y="179"/>
                  </a:cubicBezTo>
                  <a:cubicBezTo>
                    <a:pt x="47" y="179"/>
                    <a:pt x="53" y="169"/>
                    <a:pt x="60" y="143"/>
                  </a:cubicBezTo>
                  <a:cubicBezTo>
                    <a:pt x="30" y="106"/>
                    <a:pt x="19" y="87"/>
                    <a:pt x="24" y="87"/>
                  </a:cubicBezTo>
                  <a:lnTo>
                    <a:pt x="24" y="87"/>
                  </a:lnTo>
                  <a:cubicBezTo>
                    <a:pt x="27" y="87"/>
                    <a:pt x="35" y="94"/>
                    <a:pt x="48" y="108"/>
                  </a:cubicBezTo>
                  <a:cubicBezTo>
                    <a:pt x="36" y="72"/>
                    <a:pt x="25" y="36"/>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2943;p38">
              <a:extLst>
                <a:ext uri="{FF2B5EF4-FFF2-40B4-BE49-F238E27FC236}">
                  <a16:creationId xmlns:a16="http://schemas.microsoft.com/office/drawing/2014/main" id="{434D532D-284B-6C05-52FF-D7F03E64D317}"/>
                </a:ext>
              </a:extLst>
            </p:cNvPr>
            <p:cNvSpPr/>
            <p:nvPr/>
          </p:nvSpPr>
          <p:spPr>
            <a:xfrm>
              <a:off x="6472575" y="2389700"/>
              <a:ext cx="725" cy="600"/>
            </a:xfrm>
            <a:custGeom>
              <a:avLst/>
              <a:gdLst/>
              <a:ahLst/>
              <a:cxnLst/>
              <a:rect l="l" t="t" r="r" b="b"/>
              <a:pathLst>
                <a:path w="29" h="24" extrusionOk="0">
                  <a:moveTo>
                    <a:pt x="22" y="1"/>
                  </a:moveTo>
                  <a:cubicBezTo>
                    <a:pt x="1" y="17"/>
                    <a:pt x="1" y="23"/>
                    <a:pt x="7" y="23"/>
                  </a:cubicBezTo>
                  <a:cubicBezTo>
                    <a:pt x="14" y="23"/>
                    <a:pt x="29" y="14"/>
                    <a:pt x="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2944;p38">
              <a:extLst>
                <a:ext uri="{FF2B5EF4-FFF2-40B4-BE49-F238E27FC236}">
                  <a16:creationId xmlns:a16="http://schemas.microsoft.com/office/drawing/2014/main" id="{2349D4A9-6E01-E12D-1CF8-B3F069F15BC0}"/>
                </a:ext>
              </a:extLst>
            </p:cNvPr>
            <p:cNvSpPr/>
            <p:nvPr/>
          </p:nvSpPr>
          <p:spPr>
            <a:xfrm>
              <a:off x="6470850" y="2388225"/>
              <a:ext cx="1700" cy="2400"/>
            </a:xfrm>
            <a:custGeom>
              <a:avLst/>
              <a:gdLst/>
              <a:ahLst/>
              <a:cxnLst/>
              <a:rect l="l" t="t" r="r" b="b"/>
              <a:pathLst>
                <a:path w="68" h="96" extrusionOk="0">
                  <a:moveTo>
                    <a:pt x="20" y="0"/>
                  </a:moveTo>
                  <a:lnTo>
                    <a:pt x="20" y="0"/>
                  </a:lnTo>
                  <a:cubicBezTo>
                    <a:pt x="1" y="20"/>
                    <a:pt x="36" y="70"/>
                    <a:pt x="44" y="88"/>
                  </a:cubicBezTo>
                  <a:lnTo>
                    <a:pt x="44" y="88"/>
                  </a:lnTo>
                  <a:cubicBezTo>
                    <a:pt x="44" y="86"/>
                    <a:pt x="44" y="84"/>
                    <a:pt x="44" y="84"/>
                  </a:cubicBezTo>
                  <a:cubicBezTo>
                    <a:pt x="67" y="84"/>
                    <a:pt x="67" y="72"/>
                    <a:pt x="20" y="0"/>
                  </a:cubicBezTo>
                  <a:close/>
                  <a:moveTo>
                    <a:pt x="44" y="88"/>
                  </a:moveTo>
                  <a:cubicBezTo>
                    <a:pt x="44" y="92"/>
                    <a:pt x="44" y="96"/>
                    <a:pt x="44" y="96"/>
                  </a:cubicBezTo>
                  <a:cubicBezTo>
                    <a:pt x="46" y="96"/>
                    <a:pt x="46" y="93"/>
                    <a:pt x="44" y="8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2945;p38">
              <a:extLst>
                <a:ext uri="{FF2B5EF4-FFF2-40B4-BE49-F238E27FC236}">
                  <a16:creationId xmlns:a16="http://schemas.microsoft.com/office/drawing/2014/main" id="{7A389253-2B13-808A-72C9-2ED519B1FA4D}"/>
                </a:ext>
              </a:extLst>
            </p:cNvPr>
            <p:cNvSpPr/>
            <p:nvPr/>
          </p:nvSpPr>
          <p:spPr>
            <a:xfrm>
              <a:off x="6467550" y="2388175"/>
              <a:ext cx="1400" cy="1725"/>
            </a:xfrm>
            <a:custGeom>
              <a:avLst/>
              <a:gdLst/>
              <a:ahLst/>
              <a:cxnLst/>
              <a:rect l="l" t="t" r="r" b="b"/>
              <a:pathLst>
                <a:path w="56" h="69" extrusionOk="0">
                  <a:moveTo>
                    <a:pt x="9" y="0"/>
                  </a:moveTo>
                  <a:cubicBezTo>
                    <a:pt x="7" y="0"/>
                    <a:pt x="0" y="28"/>
                    <a:pt x="6" y="28"/>
                  </a:cubicBezTo>
                  <a:cubicBezTo>
                    <a:pt x="7" y="28"/>
                    <a:pt x="8" y="27"/>
                    <a:pt x="9" y="26"/>
                  </a:cubicBezTo>
                  <a:cubicBezTo>
                    <a:pt x="36" y="53"/>
                    <a:pt x="51" y="68"/>
                    <a:pt x="53" y="68"/>
                  </a:cubicBezTo>
                  <a:cubicBezTo>
                    <a:pt x="56" y="68"/>
                    <a:pt x="41" y="48"/>
                    <a:pt x="9" y="2"/>
                  </a:cubicBezTo>
                  <a:cubicBezTo>
                    <a:pt x="9" y="1"/>
                    <a:pt x="9" y="0"/>
                    <a:pt x="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2946;p38">
              <a:extLst>
                <a:ext uri="{FF2B5EF4-FFF2-40B4-BE49-F238E27FC236}">
                  <a16:creationId xmlns:a16="http://schemas.microsoft.com/office/drawing/2014/main" id="{5F6158AE-9AFB-6BA7-88DE-2E2308EA88EE}"/>
                </a:ext>
              </a:extLst>
            </p:cNvPr>
            <p:cNvSpPr/>
            <p:nvPr/>
          </p:nvSpPr>
          <p:spPr>
            <a:xfrm>
              <a:off x="6469550" y="2388225"/>
              <a:ext cx="325" cy="925"/>
            </a:xfrm>
            <a:custGeom>
              <a:avLst/>
              <a:gdLst/>
              <a:ahLst/>
              <a:cxnLst/>
              <a:rect l="l" t="t" r="r" b="b"/>
              <a:pathLst>
                <a:path w="13" h="37" extrusionOk="0">
                  <a:moveTo>
                    <a:pt x="3" y="0"/>
                  </a:moveTo>
                  <a:cubicBezTo>
                    <a:pt x="0" y="0"/>
                    <a:pt x="0" y="12"/>
                    <a:pt x="12" y="36"/>
                  </a:cubicBezTo>
                  <a:cubicBezTo>
                    <a:pt x="12" y="12"/>
                    <a:pt x="6" y="0"/>
                    <a:pt x="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2947;p38">
              <a:extLst>
                <a:ext uri="{FF2B5EF4-FFF2-40B4-BE49-F238E27FC236}">
                  <a16:creationId xmlns:a16="http://schemas.microsoft.com/office/drawing/2014/main" id="{CADB555F-4529-B07F-0D1B-896AE88C4CF7}"/>
                </a:ext>
              </a:extLst>
            </p:cNvPr>
            <p:cNvSpPr/>
            <p:nvPr/>
          </p:nvSpPr>
          <p:spPr>
            <a:xfrm>
              <a:off x="6473725" y="2389700"/>
              <a:ext cx="25" cy="1225"/>
            </a:xfrm>
            <a:custGeom>
              <a:avLst/>
              <a:gdLst/>
              <a:ahLst/>
              <a:cxnLst/>
              <a:rect l="l" t="t" r="r" b="b"/>
              <a:pathLst>
                <a:path w="1" h="49" extrusionOk="0">
                  <a:moveTo>
                    <a:pt x="0" y="1"/>
                  </a:moveTo>
                  <a:cubicBezTo>
                    <a:pt x="0" y="48"/>
                    <a:pt x="0" y="48"/>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2948;p38">
              <a:extLst>
                <a:ext uri="{FF2B5EF4-FFF2-40B4-BE49-F238E27FC236}">
                  <a16:creationId xmlns:a16="http://schemas.microsoft.com/office/drawing/2014/main" id="{1E524D13-65CC-0F6F-FFD4-2CEAA3F68675}"/>
                </a:ext>
              </a:extLst>
            </p:cNvPr>
            <p:cNvSpPr/>
            <p:nvPr/>
          </p:nvSpPr>
          <p:spPr>
            <a:xfrm>
              <a:off x="6474175" y="2389575"/>
              <a:ext cx="150" cy="750"/>
            </a:xfrm>
            <a:custGeom>
              <a:avLst/>
              <a:gdLst/>
              <a:ahLst/>
              <a:cxnLst/>
              <a:rect l="l" t="t" r="r" b="b"/>
              <a:pathLst>
                <a:path w="6" h="30" extrusionOk="0">
                  <a:moveTo>
                    <a:pt x="1" y="0"/>
                  </a:moveTo>
                  <a:cubicBezTo>
                    <a:pt x="0" y="0"/>
                    <a:pt x="1" y="8"/>
                    <a:pt x="6" y="30"/>
                  </a:cubicBezTo>
                  <a:cubicBezTo>
                    <a:pt x="6" y="22"/>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2949;p38">
              <a:extLst>
                <a:ext uri="{FF2B5EF4-FFF2-40B4-BE49-F238E27FC236}">
                  <a16:creationId xmlns:a16="http://schemas.microsoft.com/office/drawing/2014/main" id="{8F12B66B-70A9-BAFE-EC16-D8C79746ECB4}"/>
                </a:ext>
              </a:extLst>
            </p:cNvPr>
            <p:cNvSpPr/>
            <p:nvPr/>
          </p:nvSpPr>
          <p:spPr>
            <a:xfrm>
              <a:off x="6489775" y="2382275"/>
              <a:ext cx="325" cy="325"/>
            </a:xfrm>
            <a:custGeom>
              <a:avLst/>
              <a:gdLst/>
              <a:ahLst/>
              <a:cxnLst/>
              <a:rect l="l" t="t" r="r" b="b"/>
              <a:pathLst>
                <a:path w="13" h="13" extrusionOk="0">
                  <a:moveTo>
                    <a:pt x="1" y="0"/>
                  </a:moveTo>
                  <a:lnTo>
                    <a:pt x="1" y="0"/>
                  </a:lnTo>
                  <a:cubicBezTo>
                    <a:pt x="1" y="12"/>
                    <a:pt x="13" y="12"/>
                    <a:pt x="13" y="12"/>
                  </a:cubicBezTo>
                  <a:cubicBezTo>
                    <a:pt x="9" y="9"/>
                    <a:pt x="5" y="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2950;p38">
              <a:extLst>
                <a:ext uri="{FF2B5EF4-FFF2-40B4-BE49-F238E27FC236}">
                  <a16:creationId xmlns:a16="http://schemas.microsoft.com/office/drawing/2014/main" id="{30531594-4993-3F4E-5E39-D052779A648D}"/>
                </a:ext>
              </a:extLst>
            </p:cNvPr>
            <p:cNvSpPr/>
            <p:nvPr/>
          </p:nvSpPr>
          <p:spPr>
            <a:xfrm>
              <a:off x="6498725" y="2373125"/>
              <a:ext cx="200" cy="750"/>
            </a:xfrm>
            <a:custGeom>
              <a:avLst/>
              <a:gdLst/>
              <a:ahLst/>
              <a:cxnLst/>
              <a:rect l="l" t="t" r="r" b="b"/>
              <a:pathLst>
                <a:path w="8" h="30" extrusionOk="0">
                  <a:moveTo>
                    <a:pt x="4" y="1"/>
                  </a:moveTo>
                  <a:lnTo>
                    <a:pt x="4" y="1"/>
                  </a:lnTo>
                  <a:cubicBezTo>
                    <a:pt x="3" y="1"/>
                    <a:pt x="2" y="3"/>
                    <a:pt x="0" y="9"/>
                  </a:cubicBezTo>
                  <a:cubicBezTo>
                    <a:pt x="0" y="24"/>
                    <a:pt x="1" y="29"/>
                    <a:pt x="2" y="29"/>
                  </a:cubicBezTo>
                  <a:cubicBezTo>
                    <a:pt x="4" y="29"/>
                    <a:pt x="7" y="1"/>
                    <a:pt x="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2951;p38">
              <a:extLst>
                <a:ext uri="{FF2B5EF4-FFF2-40B4-BE49-F238E27FC236}">
                  <a16:creationId xmlns:a16="http://schemas.microsoft.com/office/drawing/2014/main" id="{5FC36B6C-9AA7-60BC-BE89-108D7FCBD9BA}"/>
                </a:ext>
              </a:extLst>
            </p:cNvPr>
            <p:cNvSpPr/>
            <p:nvPr/>
          </p:nvSpPr>
          <p:spPr>
            <a:xfrm>
              <a:off x="6476400" y="2388825"/>
              <a:ext cx="325" cy="250"/>
            </a:xfrm>
            <a:custGeom>
              <a:avLst/>
              <a:gdLst/>
              <a:ahLst/>
              <a:cxnLst/>
              <a:rect l="l" t="t" r="r" b="b"/>
              <a:pathLst>
                <a:path w="13" h="10" extrusionOk="0">
                  <a:moveTo>
                    <a:pt x="0" y="0"/>
                  </a:moveTo>
                  <a:cubicBezTo>
                    <a:pt x="6" y="6"/>
                    <a:pt x="9" y="9"/>
                    <a:pt x="11" y="9"/>
                  </a:cubicBezTo>
                  <a:cubicBezTo>
                    <a:pt x="12" y="9"/>
                    <a:pt x="12" y="6"/>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2952;p38">
              <a:extLst>
                <a:ext uri="{FF2B5EF4-FFF2-40B4-BE49-F238E27FC236}">
                  <a16:creationId xmlns:a16="http://schemas.microsoft.com/office/drawing/2014/main" id="{4F480C70-E9FF-0030-E83D-FD5D4D49B1BD}"/>
                </a:ext>
              </a:extLst>
            </p:cNvPr>
            <p:cNvSpPr/>
            <p:nvPr/>
          </p:nvSpPr>
          <p:spPr>
            <a:xfrm>
              <a:off x="6476700" y="2388825"/>
              <a:ext cx="600" cy="25"/>
            </a:xfrm>
            <a:custGeom>
              <a:avLst/>
              <a:gdLst/>
              <a:ahLst/>
              <a:cxnLst/>
              <a:rect l="l" t="t" r="r" b="b"/>
              <a:pathLst>
                <a:path w="24" h="1" extrusionOk="0">
                  <a:moveTo>
                    <a:pt x="0" y="0"/>
                  </a:moveTo>
                  <a:cubicBezTo>
                    <a:pt x="0" y="0"/>
                    <a:pt x="24"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2953;p38">
              <a:extLst>
                <a:ext uri="{FF2B5EF4-FFF2-40B4-BE49-F238E27FC236}">
                  <a16:creationId xmlns:a16="http://schemas.microsoft.com/office/drawing/2014/main" id="{BF2D2223-8CF7-401E-2F89-2FF24F3776D4}"/>
                </a:ext>
              </a:extLst>
            </p:cNvPr>
            <p:cNvSpPr/>
            <p:nvPr/>
          </p:nvSpPr>
          <p:spPr>
            <a:xfrm>
              <a:off x="6523125" y="2359350"/>
              <a:ext cx="25" cy="625"/>
            </a:xfrm>
            <a:custGeom>
              <a:avLst/>
              <a:gdLst/>
              <a:ahLst/>
              <a:cxnLst/>
              <a:rect l="l" t="t" r="r" b="b"/>
              <a:pathLst>
                <a:path w="1" h="25" extrusionOk="0">
                  <a:moveTo>
                    <a:pt x="0" y="24"/>
                  </a:moveTo>
                  <a:lnTo>
                    <a:pt x="0" y="24"/>
                  </a:lnTo>
                  <a:cubicBezTo>
                    <a:pt x="0" y="0"/>
                    <a:pt x="0" y="12"/>
                    <a:pt x="0"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2954;p38">
              <a:extLst>
                <a:ext uri="{FF2B5EF4-FFF2-40B4-BE49-F238E27FC236}">
                  <a16:creationId xmlns:a16="http://schemas.microsoft.com/office/drawing/2014/main" id="{07BA970D-7C3F-84C3-EA3B-64708A935CD2}"/>
                </a:ext>
              </a:extLst>
            </p:cNvPr>
            <p:cNvSpPr/>
            <p:nvPr/>
          </p:nvSpPr>
          <p:spPr>
            <a:xfrm>
              <a:off x="6490075" y="2372750"/>
              <a:ext cx="1225" cy="2700"/>
            </a:xfrm>
            <a:custGeom>
              <a:avLst/>
              <a:gdLst/>
              <a:ahLst/>
              <a:cxnLst/>
              <a:rect l="l" t="t" r="r" b="b"/>
              <a:pathLst>
                <a:path w="49" h="108" extrusionOk="0">
                  <a:moveTo>
                    <a:pt x="13" y="0"/>
                  </a:moveTo>
                  <a:lnTo>
                    <a:pt x="13" y="0"/>
                  </a:lnTo>
                  <a:cubicBezTo>
                    <a:pt x="13" y="36"/>
                    <a:pt x="1" y="60"/>
                    <a:pt x="49" y="107"/>
                  </a:cubicBezTo>
                  <a:cubicBezTo>
                    <a:pt x="37" y="72"/>
                    <a:pt x="25" y="36"/>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2955;p38">
              <a:extLst>
                <a:ext uri="{FF2B5EF4-FFF2-40B4-BE49-F238E27FC236}">
                  <a16:creationId xmlns:a16="http://schemas.microsoft.com/office/drawing/2014/main" id="{A6A1744F-BF92-1423-B3F5-F507ACBE468F}"/>
                </a:ext>
              </a:extLst>
            </p:cNvPr>
            <p:cNvSpPr/>
            <p:nvPr/>
          </p:nvSpPr>
          <p:spPr>
            <a:xfrm>
              <a:off x="6480850" y="23870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2956;p38">
              <a:extLst>
                <a:ext uri="{FF2B5EF4-FFF2-40B4-BE49-F238E27FC236}">
                  <a16:creationId xmlns:a16="http://schemas.microsoft.com/office/drawing/2014/main" id="{D6E703EB-37D0-94CB-C9C4-962C21ADBD04}"/>
                </a:ext>
              </a:extLst>
            </p:cNvPr>
            <p:cNvSpPr/>
            <p:nvPr/>
          </p:nvSpPr>
          <p:spPr>
            <a:xfrm>
              <a:off x="6526700" y="2364400"/>
              <a:ext cx="325" cy="25"/>
            </a:xfrm>
            <a:custGeom>
              <a:avLst/>
              <a:gdLst/>
              <a:ahLst/>
              <a:cxnLst/>
              <a:rect l="l" t="t" r="r" b="b"/>
              <a:pathLst>
                <a:path w="13" h="1" extrusionOk="0">
                  <a:moveTo>
                    <a:pt x="0" y="1"/>
                  </a:moveTo>
                  <a:lnTo>
                    <a:pt x="12" y="1"/>
                  </a:lnTo>
                  <a:cubicBezTo>
                    <a:pt x="12" y="1"/>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2957;p38">
              <a:extLst>
                <a:ext uri="{FF2B5EF4-FFF2-40B4-BE49-F238E27FC236}">
                  <a16:creationId xmlns:a16="http://schemas.microsoft.com/office/drawing/2014/main" id="{2F10627F-C635-ACFE-AFFB-135CA9E354E3}"/>
                </a:ext>
              </a:extLst>
            </p:cNvPr>
            <p:cNvSpPr/>
            <p:nvPr/>
          </p:nvSpPr>
          <p:spPr>
            <a:xfrm>
              <a:off x="6477700" y="2351900"/>
              <a:ext cx="66275" cy="35150"/>
            </a:xfrm>
            <a:custGeom>
              <a:avLst/>
              <a:gdLst/>
              <a:ahLst/>
              <a:cxnLst/>
              <a:rect l="l" t="t" r="r" b="b"/>
              <a:pathLst>
                <a:path w="2651" h="1406" extrusionOk="0">
                  <a:moveTo>
                    <a:pt x="1853" y="239"/>
                  </a:moveTo>
                  <a:cubicBezTo>
                    <a:pt x="1850" y="240"/>
                    <a:pt x="1848" y="242"/>
                    <a:pt x="1848" y="244"/>
                  </a:cubicBezTo>
                  <a:lnTo>
                    <a:pt x="1848" y="244"/>
                  </a:lnTo>
                  <a:cubicBezTo>
                    <a:pt x="1849" y="242"/>
                    <a:pt x="1851" y="241"/>
                    <a:pt x="1853" y="239"/>
                  </a:cubicBezTo>
                  <a:close/>
                  <a:moveTo>
                    <a:pt x="1270" y="429"/>
                  </a:moveTo>
                  <a:lnTo>
                    <a:pt x="1270" y="429"/>
                  </a:lnTo>
                  <a:cubicBezTo>
                    <a:pt x="1272" y="434"/>
                    <a:pt x="1275" y="439"/>
                    <a:pt x="1277" y="443"/>
                  </a:cubicBezTo>
                  <a:lnTo>
                    <a:pt x="1277" y="443"/>
                  </a:lnTo>
                  <a:cubicBezTo>
                    <a:pt x="1275" y="439"/>
                    <a:pt x="1273" y="434"/>
                    <a:pt x="1270" y="429"/>
                  </a:cubicBezTo>
                  <a:close/>
                  <a:moveTo>
                    <a:pt x="1901" y="545"/>
                  </a:moveTo>
                  <a:cubicBezTo>
                    <a:pt x="1901" y="546"/>
                    <a:pt x="1901" y="548"/>
                    <a:pt x="1901" y="548"/>
                  </a:cubicBezTo>
                  <a:cubicBezTo>
                    <a:pt x="1904" y="547"/>
                    <a:pt x="1904" y="546"/>
                    <a:pt x="1901" y="545"/>
                  </a:cubicBezTo>
                  <a:close/>
                  <a:moveTo>
                    <a:pt x="1074" y="564"/>
                  </a:moveTo>
                  <a:lnTo>
                    <a:pt x="1074" y="564"/>
                  </a:lnTo>
                  <a:cubicBezTo>
                    <a:pt x="1076" y="567"/>
                    <a:pt x="1078" y="570"/>
                    <a:pt x="1080" y="573"/>
                  </a:cubicBezTo>
                  <a:lnTo>
                    <a:pt x="1080" y="573"/>
                  </a:lnTo>
                  <a:cubicBezTo>
                    <a:pt x="1079" y="573"/>
                    <a:pt x="1079" y="573"/>
                    <a:pt x="1079" y="572"/>
                  </a:cubicBezTo>
                  <a:cubicBezTo>
                    <a:pt x="1077" y="568"/>
                    <a:pt x="1076" y="566"/>
                    <a:pt x="1074" y="564"/>
                  </a:cubicBezTo>
                  <a:close/>
                  <a:moveTo>
                    <a:pt x="789" y="801"/>
                  </a:moveTo>
                  <a:cubicBezTo>
                    <a:pt x="794" y="801"/>
                    <a:pt x="799" y="804"/>
                    <a:pt x="805" y="810"/>
                  </a:cubicBezTo>
                  <a:lnTo>
                    <a:pt x="782" y="810"/>
                  </a:lnTo>
                  <a:cubicBezTo>
                    <a:pt x="782" y="804"/>
                    <a:pt x="785" y="801"/>
                    <a:pt x="789" y="801"/>
                  </a:cubicBezTo>
                  <a:close/>
                  <a:moveTo>
                    <a:pt x="234" y="965"/>
                  </a:moveTo>
                  <a:cubicBezTo>
                    <a:pt x="234" y="968"/>
                    <a:pt x="234" y="970"/>
                    <a:pt x="234" y="972"/>
                  </a:cubicBezTo>
                  <a:lnTo>
                    <a:pt x="234" y="972"/>
                  </a:lnTo>
                  <a:cubicBezTo>
                    <a:pt x="236" y="968"/>
                    <a:pt x="237" y="965"/>
                    <a:pt x="234" y="965"/>
                  </a:cubicBezTo>
                  <a:close/>
                  <a:moveTo>
                    <a:pt x="174" y="977"/>
                  </a:moveTo>
                  <a:lnTo>
                    <a:pt x="174" y="977"/>
                  </a:lnTo>
                  <a:cubicBezTo>
                    <a:pt x="176" y="981"/>
                    <a:pt x="179" y="985"/>
                    <a:pt x="181" y="987"/>
                  </a:cubicBezTo>
                  <a:lnTo>
                    <a:pt x="181" y="987"/>
                  </a:lnTo>
                  <a:cubicBezTo>
                    <a:pt x="179" y="984"/>
                    <a:pt x="177" y="980"/>
                    <a:pt x="174" y="977"/>
                  </a:cubicBezTo>
                  <a:close/>
                  <a:moveTo>
                    <a:pt x="579" y="1116"/>
                  </a:moveTo>
                  <a:cubicBezTo>
                    <a:pt x="579" y="1117"/>
                    <a:pt x="579" y="1119"/>
                    <a:pt x="579" y="1120"/>
                  </a:cubicBezTo>
                  <a:cubicBezTo>
                    <a:pt x="581" y="1120"/>
                    <a:pt x="581" y="1118"/>
                    <a:pt x="579" y="1116"/>
                  </a:cubicBezTo>
                  <a:close/>
                  <a:moveTo>
                    <a:pt x="111" y="1368"/>
                  </a:moveTo>
                  <a:cubicBezTo>
                    <a:pt x="109" y="1368"/>
                    <a:pt x="110" y="1372"/>
                    <a:pt x="115" y="1382"/>
                  </a:cubicBezTo>
                  <a:lnTo>
                    <a:pt x="127" y="1382"/>
                  </a:lnTo>
                  <a:cubicBezTo>
                    <a:pt x="120" y="1375"/>
                    <a:pt x="113" y="1368"/>
                    <a:pt x="111" y="1368"/>
                  </a:cubicBezTo>
                  <a:close/>
                  <a:moveTo>
                    <a:pt x="2486" y="0"/>
                  </a:moveTo>
                  <a:cubicBezTo>
                    <a:pt x="2443" y="0"/>
                    <a:pt x="2393" y="13"/>
                    <a:pt x="2329" y="13"/>
                  </a:cubicBezTo>
                  <a:cubicBezTo>
                    <a:pt x="2343" y="32"/>
                    <a:pt x="2348" y="41"/>
                    <a:pt x="2345" y="41"/>
                  </a:cubicBezTo>
                  <a:cubicBezTo>
                    <a:pt x="2342" y="41"/>
                    <a:pt x="2334" y="35"/>
                    <a:pt x="2318" y="25"/>
                  </a:cubicBezTo>
                  <a:lnTo>
                    <a:pt x="2318" y="25"/>
                  </a:lnTo>
                  <a:cubicBezTo>
                    <a:pt x="2329" y="48"/>
                    <a:pt x="2341" y="60"/>
                    <a:pt x="2353" y="72"/>
                  </a:cubicBezTo>
                  <a:cubicBezTo>
                    <a:pt x="2318" y="72"/>
                    <a:pt x="2282" y="48"/>
                    <a:pt x="2258" y="37"/>
                  </a:cubicBezTo>
                  <a:cubicBezTo>
                    <a:pt x="2258" y="48"/>
                    <a:pt x="2258" y="60"/>
                    <a:pt x="2258" y="72"/>
                  </a:cubicBezTo>
                  <a:cubicBezTo>
                    <a:pt x="2253" y="62"/>
                    <a:pt x="2250" y="56"/>
                    <a:pt x="2249" y="56"/>
                  </a:cubicBezTo>
                  <a:lnTo>
                    <a:pt x="2249" y="56"/>
                  </a:lnTo>
                  <a:cubicBezTo>
                    <a:pt x="2249" y="56"/>
                    <a:pt x="2251" y="64"/>
                    <a:pt x="2258" y="84"/>
                  </a:cubicBezTo>
                  <a:cubicBezTo>
                    <a:pt x="2222" y="72"/>
                    <a:pt x="2210" y="60"/>
                    <a:pt x="2222" y="37"/>
                  </a:cubicBezTo>
                  <a:lnTo>
                    <a:pt x="2222" y="37"/>
                  </a:lnTo>
                  <a:cubicBezTo>
                    <a:pt x="2222" y="37"/>
                    <a:pt x="2085" y="189"/>
                    <a:pt x="2030" y="189"/>
                  </a:cubicBezTo>
                  <a:cubicBezTo>
                    <a:pt x="2017" y="189"/>
                    <a:pt x="2008" y="179"/>
                    <a:pt x="2008" y="156"/>
                  </a:cubicBezTo>
                  <a:cubicBezTo>
                    <a:pt x="1996" y="191"/>
                    <a:pt x="1996" y="215"/>
                    <a:pt x="2008" y="251"/>
                  </a:cubicBezTo>
                  <a:cubicBezTo>
                    <a:pt x="2001" y="237"/>
                    <a:pt x="1994" y="231"/>
                    <a:pt x="1989" y="231"/>
                  </a:cubicBezTo>
                  <a:cubicBezTo>
                    <a:pt x="1986" y="231"/>
                    <a:pt x="1984" y="234"/>
                    <a:pt x="1984" y="239"/>
                  </a:cubicBezTo>
                  <a:cubicBezTo>
                    <a:pt x="1980" y="225"/>
                    <a:pt x="1968" y="222"/>
                    <a:pt x="1954" y="222"/>
                  </a:cubicBezTo>
                  <a:cubicBezTo>
                    <a:pt x="1942" y="222"/>
                    <a:pt x="1929" y="224"/>
                    <a:pt x="1917" y="224"/>
                  </a:cubicBezTo>
                  <a:cubicBezTo>
                    <a:pt x="1906" y="224"/>
                    <a:pt x="1896" y="222"/>
                    <a:pt x="1889" y="215"/>
                  </a:cubicBezTo>
                  <a:lnTo>
                    <a:pt x="1889" y="215"/>
                  </a:lnTo>
                  <a:cubicBezTo>
                    <a:pt x="1911" y="237"/>
                    <a:pt x="1965" y="312"/>
                    <a:pt x="1942" y="312"/>
                  </a:cubicBezTo>
                  <a:cubicBezTo>
                    <a:pt x="1941" y="312"/>
                    <a:pt x="1939" y="311"/>
                    <a:pt x="1937" y="310"/>
                  </a:cubicBezTo>
                  <a:cubicBezTo>
                    <a:pt x="1958" y="310"/>
                    <a:pt x="1844" y="262"/>
                    <a:pt x="1848" y="244"/>
                  </a:cubicBezTo>
                  <a:lnTo>
                    <a:pt x="1848" y="244"/>
                  </a:lnTo>
                  <a:cubicBezTo>
                    <a:pt x="1837" y="251"/>
                    <a:pt x="1827" y="251"/>
                    <a:pt x="1817" y="251"/>
                  </a:cubicBezTo>
                  <a:cubicBezTo>
                    <a:pt x="1817" y="262"/>
                    <a:pt x="1850" y="359"/>
                    <a:pt x="1823" y="359"/>
                  </a:cubicBezTo>
                  <a:cubicBezTo>
                    <a:pt x="1821" y="359"/>
                    <a:pt x="1819" y="359"/>
                    <a:pt x="1817" y="358"/>
                  </a:cubicBezTo>
                  <a:cubicBezTo>
                    <a:pt x="1794" y="298"/>
                    <a:pt x="1817" y="310"/>
                    <a:pt x="1806" y="251"/>
                  </a:cubicBezTo>
                  <a:lnTo>
                    <a:pt x="1806" y="251"/>
                  </a:lnTo>
                  <a:cubicBezTo>
                    <a:pt x="1801" y="256"/>
                    <a:pt x="1798" y="259"/>
                    <a:pt x="1795" y="259"/>
                  </a:cubicBezTo>
                  <a:cubicBezTo>
                    <a:pt x="1792" y="259"/>
                    <a:pt x="1789" y="253"/>
                    <a:pt x="1782" y="239"/>
                  </a:cubicBezTo>
                  <a:lnTo>
                    <a:pt x="1782" y="239"/>
                  </a:lnTo>
                  <a:cubicBezTo>
                    <a:pt x="1791" y="272"/>
                    <a:pt x="1788" y="279"/>
                    <a:pt x="1781" y="279"/>
                  </a:cubicBezTo>
                  <a:cubicBezTo>
                    <a:pt x="1775" y="279"/>
                    <a:pt x="1768" y="275"/>
                    <a:pt x="1763" y="275"/>
                  </a:cubicBezTo>
                  <a:cubicBezTo>
                    <a:pt x="1758" y="275"/>
                    <a:pt x="1754" y="280"/>
                    <a:pt x="1758" y="298"/>
                  </a:cubicBezTo>
                  <a:cubicBezTo>
                    <a:pt x="1752" y="281"/>
                    <a:pt x="1749" y="272"/>
                    <a:pt x="1748" y="272"/>
                  </a:cubicBezTo>
                  <a:cubicBezTo>
                    <a:pt x="1746" y="272"/>
                    <a:pt x="1746" y="281"/>
                    <a:pt x="1746" y="298"/>
                  </a:cubicBezTo>
                  <a:cubicBezTo>
                    <a:pt x="1734" y="287"/>
                    <a:pt x="1734" y="263"/>
                    <a:pt x="1734" y="251"/>
                  </a:cubicBezTo>
                  <a:cubicBezTo>
                    <a:pt x="1722" y="263"/>
                    <a:pt x="1698" y="263"/>
                    <a:pt x="1687" y="263"/>
                  </a:cubicBezTo>
                  <a:cubicBezTo>
                    <a:pt x="1710" y="263"/>
                    <a:pt x="1722" y="287"/>
                    <a:pt x="1734" y="310"/>
                  </a:cubicBezTo>
                  <a:cubicBezTo>
                    <a:pt x="1732" y="318"/>
                    <a:pt x="1729" y="322"/>
                    <a:pt x="1725" y="322"/>
                  </a:cubicBezTo>
                  <a:cubicBezTo>
                    <a:pt x="1709" y="322"/>
                    <a:pt x="1680" y="268"/>
                    <a:pt x="1654" y="268"/>
                  </a:cubicBezTo>
                  <a:cubicBezTo>
                    <a:pt x="1649" y="268"/>
                    <a:pt x="1644" y="270"/>
                    <a:pt x="1639" y="275"/>
                  </a:cubicBezTo>
                  <a:cubicBezTo>
                    <a:pt x="1663" y="292"/>
                    <a:pt x="1672" y="301"/>
                    <a:pt x="1669" y="301"/>
                  </a:cubicBezTo>
                  <a:cubicBezTo>
                    <a:pt x="1666" y="301"/>
                    <a:pt x="1651" y="292"/>
                    <a:pt x="1627" y="275"/>
                  </a:cubicBezTo>
                  <a:lnTo>
                    <a:pt x="1627" y="275"/>
                  </a:lnTo>
                  <a:cubicBezTo>
                    <a:pt x="1627" y="275"/>
                    <a:pt x="1639" y="358"/>
                    <a:pt x="1639" y="370"/>
                  </a:cubicBezTo>
                  <a:cubicBezTo>
                    <a:pt x="1618" y="352"/>
                    <a:pt x="1608" y="345"/>
                    <a:pt x="1605" y="345"/>
                  </a:cubicBezTo>
                  <a:lnTo>
                    <a:pt x="1605" y="345"/>
                  </a:lnTo>
                  <a:cubicBezTo>
                    <a:pt x="1595" y="345"/>
                    <a:pt x="1633" y="395"/>
                    <a:pt x="1610" y="395"/>
                  </a:cubicBezTo>
                  <a:cubicBezTo>
                    <a:pt x="1608" y="395"/>
                    <a:pt x="1606" y="394"/>
                    <a:pt x="1603" y="394"/>
                  </a:cubicBezTo>
                  <a:cubicBezTo>
                    <a:pt x="1591" y="394"/>
                    <a:pt x="1579" y="334"/>
                    <a:pt x="1567" y="322"/>
                  </a:cubicBezTo>
                  <a:cubicBezTo>
                    <a:pt x="1532" y="346"/>
                    <a:pt x="1532" y="370"/>
                    <a:pt x="1556" y="417"/>
                  </a:cubicBezTo>
                  <a:cubicBezTo>
                    <a:pt x="1533" y="406"/>
                    <a:pt x="1521" y="333"/>
                    <a:pt x="1510" y="333"/>
                  </a:cubicBezTo>
                  <a:cubicBezTo>
                    <a:pt x="1509" y="333"/>
                    <a:pt x="1509" y="333"/>
                    <a:pt x="1508" y="334"/>
                  </a:cubicBezTo>
                  <a:cubicBezTo>
                    <a:pt x="1496" y="358"/>
                    <a:pt x="1508" y="382"/>
                    <a:pt x="1496" y="417"/>
                  </a:cubicBezTo>
                  <a:cubicBezTo>
                    <a:pt x="1484" y="394"/>
                    <a:pt x="1436" y="406"/>
                    <a:pt x="1460" y="334"/>
                  </a:cubicBezTo>
                  <a:lnTo>
                    <a:pt x="1460" y="334"/>
                  </a:lnTo>
                  <a:cubicBezTo>
                    <a:pt x="1436" y="358"/>
                    <a:pt x="1401" y="370"/>
                    <a:pt x="1377" y="370"/>
                  </a:cubicBezTo>
                  <a:lnTo>
                    <a:pt x="1377" y="358"/>
                  </a:lnTo>
                  <a:cubicBezTo>
                    <a:pt x="1365" y="358"/>
                    <a:pt x="1365" y="370"/>
                    <a:pt x="1377" y="382"/>
                  </a:cubicBezTo>
                  <a:cubicBezTo>
                    <a:pt x="1341" y="382"/>
                    <a:pt x="1317" y="394"/>
                    <a:pt x="1294" y="394"/>
                  </a:cubicBezTo>
                  <a:cubicBezTo>
                    <a:pt x="1306" y="417"/>
                    <a:pt x="1306" y="453"/>
                    <a:pt x="1317" y="477"/>
                  </a:cubicBezTo>
                  <a:cubicBezTo>
                    <a:pt x="1299" y="468"/>
                    <a:pt x="1287" y="458"/>
                    <a:pt x="1277" y="443"/>
                  </a:cubicBezTo>
                  <a:lnTo>
                    <a:pt x="1277" y="443"/>
                  </a:lnTo>
                  <a:cubicBezTo>
                    <a:pt x="1290" y="471"/>
                    <a:pt x="1277" y="489"/>
                    <a:pt x="1246" y="489"/>
                  </a:cubicBezTo>
                  <a:cubicBezTo>
                    <a:pt x="1246" y="477"/>
                    <a:pt x="1246" y="406"/>
                    <a:pt x="1222" y="382"/>
                  </a:cubicBezTo>
                  <a:lnTo>
                    <a:pt x="1222" y="382"/>
                  </a:lnTo>
                  <a:cubicBezTo>
                    <a:pt x="1258" y="465"/>
                    <a:pt x="1175" y="429"/>
                    <a:pt x="1210" y="501"/>
                  </a:cubicBezTo>
                  <a:cubicBezTo>
                    <a:pt x="1186" y="501"/>
                    <a:pt x="1186" y="489"/>
                    <a:pt x="1198" y="489"/>
                  </a:cubicBezTo>
                  <a:cubicBezTo>
                    <a:pt x="1196" y="486"/>
                    <a:pt x="1194" y="485"/>
                    <a:pt x="1192" y="485"/>
                  </a:cubicBezTo>
                  <a:lnTo>
                    <a:pt x="1192" y="485"/>
                  </a:lnTo>
                  <a:cubicBezTo>
                    <a:pt x="1182" y="485"/>
                    <a:pt x="1204" y="550"/>
                    <a:pt x="1190" y="550"/>
                  </a:cubicBezTo>
                  <a:cubicBezTo>
                    <a:pt x="1189" y="550"/>
                    <a:pt x="1188" y="549"/>
                    <a:pt x="1186" y="548"/>
                  </a:cubicBezTo>
                  <a:cubicBezTo>
                    <a:pt x="1174" y="544"/>
                    <a:pt x="1163" y="540"/>
                    <a:pt x="1154" y="540"/>
                  </a:cubicBezTo>
                  <a:cubicBezTo>
                    <a:pt x="1137" y="540"/>
                    <a:pt x="1127" y="554"/>
                    <a:pt x="1127" y="608"/>
                  </a:cubicBezTo>
                  <a:cubicBezTo>
                    <a:pt x="1122" y="597"/>
                    <a:pt x="1119" y="591"/>
                    <a:pt x="1117" y="591"/>
                  </a:cubicBezTo>
                  <a:cubicBezTo>
                    <a:pt x="1115" y="591"/>
                    <a:pt x="1115" y="600"/>
                    <a:pt x="1115" y="620"/>
                  </a:cubicBezTo>
                  <a:cubicBezTo>
                    <a:pt x="1095" y="597"/>
                    <a:pt x="1086" y="583"/>
                    <a:pt x="1080" y="573"/>
                  </a:cubicBezTo>
                  <a:lnTo>
                    <a:pt x="1080" y="573"/>
                  </a:lnTo>
                  <a:cubicBezTo>
                    <a:pt x="1085" y="590"/>
                    <a:pt x="1085" y="596"/>
                    <a:pt x="1082" y="596"/>
                  </a:cubicBezTo>
                  <a:cubicBezTo>
                    <a:pt x="1079" y="596"/>
                    <a:pt x="1073" y="590"/>
                    <a:pt x="1067" y="584"/>
                  </a:cubicBezTo>
                  <a:cubicBezTo>
                    <a:pt x="1067" y="576"/>
                    <a:pt x="1067" y="562"/>
                    <a:pt x="1071" y="562"/>
                  </a:cubicBezTo>
                  <a:cubicBezTo>
                    <a:pt x="1072" y="562"/>
                    <a:pt x="1073" y="563"/>
                    <a:pt x="1074" y="564"/>
                  </a:cubicBezTo>
                  <a:lnTo>
                    <a:pt x="1074" y="564"/>
                  </a:lnTo>
                  <a:cubicBezTo>
                    <a:pt x="1065" y="547"/>
                    <a:pt x="1064" y="541"/>
                    <a:pt x="996" y="489"/>
                  </a:cubicBezTo>
                  <a:lnTo>
                    <a:pt x="996" y="489"/>
                  </a:lnTo>
                  <a:cubicBezTo>
                    <a:pt x="1044" y="537"/>
                    <a:pt x="1044" y="548"/>
                    <a:pt x="1044" y="608"/>
                  </a:cubicBezTo>
                  <a:cubicBezTo>
                    <a:pt x="1037" y="581"/>
                    <a:pt x="1023" y="558"/>
                    <a:pt x="1013" y="558"/>
                  </a:cubicBezTo>
                  <a:cubicBezTo>
                    <a:pt x="1007" y="558"/>
                    <a:pt x="1003" y="572"/>
                    <a:pt x="1008" y="608"/>
                  </a:cubicBezTo>
                  <a:cubicBezTo>
                    <a:pt x="996" y="608"/>
                    <a:pt x="913" y="620"/>
                    <a:pt x="913" y="632"/>
                  </a:cubicBezTo>
                  <a:cubicBezTo>
                    <a:pt x="919" y="650"/>
                    <a:pt x="922" y="662"/>
                    <a:pt x="922" y="666"/>
                  </a:cubicBezTo>
                  <a:lnTo>
                    <a:pt x="922" y="666"/>
                  </a:lnTo>
                  <a:cubicBezTo>
                    <a:pt x="919" y="663"/>
                    <a:pt x="916" y="659"/>
                    <a:pt x="913" y="656"/>
                  </a:cubicBezTo>
                  <a:lnTo>
                    <a:pt x="913" y="656"/>
                  </a:lnTo>
                  <a:cubicBezTo>
                    <a:pt x="917" y="664"/>
                    <a:pt x="920" y="668"/>
                    <a:pt x="921" y="668"/>
                  </a:cubicBezTo>
                  <a:cubicBezTo>
                    <a:pt x="921" y="668"/>
                    <a:pt x="922" y="667"/>
                    <a:pt x="922" y="666"/>
                  </a:cubicBezTo>
                  <a:lnTo>
                    <a:pt x="922" y="666"/>
                  </a:lnTo>
                  <a:cubicBezTo>
                    <a:pt x="936" y="686"/>
                    <a:pt x="933" y="705"/>
                    <a:pt x="913" y="715"/>
                  </a:cubicBezTo>
                  <a:cubicBezTo>
                    <a:pt x="899" y="707"/>
                    <a:pt x="891" y="704"/>
                    <a:pt x="886" y="704"/>
                  </a:cubicBezTo>
                  <a:cubicBezTo>
                    <a:pt x="878" y="704"/>
                    <a:pt x="879" y="713"/>
                    <a:pt x="877" y="713"/>
                  </a:cubicBezTo>
                  <a:cubicBezTo>
                    <a:pt x="875" y="713"/>
                    <a:pt x="871" y="706"/>
                    <a:pt x="853" y="679"/>
                  </a:cubicBezTo>
                  <a:lnTo>
                    <a:pt x="853" y="679"/>
                  </a:lnTo>
                  <a:cubicBezTo>
                    <a:pt x="844" y="733"/>
                    <a:pt x="855" y="740"/>
                    <a:pt x="841" y="740"/>
                  </a:cubicBezTo>
                  <a:cubicBezTo>
                    <a:pt x="837" y="740"/>
                    <a:pt x="829" y="739"/>
                    <a:pt x="817" y="739"/>
                  </a:cubicBezTo>
                  <a:cubicBezTo>
                    <a:pt x="850" y="783"/>
                    <a:pt x="843" y="867"/>
                    <a:pt x="851" y="908"/>
                  </a:cubicBezTo>
                  <a:lnTo>
                    <a:pt x="851" y="908"/>
                  </a:lnTo>
                  <a:cubicBezTo>
                    <a:pt x="842" y="884"/>
                    <a:pt x="817" y="832"/>
                    <a:pt x="817" y="822"/>
                  </a:cubicBezTo>
                  <a:lnTo>
                    <a:pt x="817" y="822"/>
                  </a:lnTo>
                  <a:cubicBezTo>
                    <a:pt x="830" y="839"/>
                    <a:pt x="838" y="847"/>
                    <a:pt x="841" y="847"/>
                  </a:cubicBezTo>
                  <a:cubicBezTo>
                    <a:pt x="847" y="847"/>
                    <a:pt x="837" y="818"/>
                    <a:pt x="805" y="763"/>
                  </a:cubicBezTo>
                  <a:lnTo>
                    <a:pt x="805" y="763"/>
                  </a:lnTo>
                  <a:cubicBezTo>
                    <a:pt x="809" y="769"/>
                    <a:pt x="809" y="772"/>
                    <a:pt x="808" y="772"/>
                  </a:cubicBezTo>
                  <a:cubicBezTo>
                    <a:pt x="804" y="772"/>
                    <a:pt x="787" y="753"/>
                    <a:pt x="770" y="727"/>
                  </a:cubicBezTo>
                  <a:lnTo>
                    <a:pt x="770" y="727"/>
                  </a:lnTo>
                  <a:cubicBezTo>
                    <a:pt x="770" y="742"/>
                    <a:pt x="772" y="747"/>
                    <a:pt x="772" y="747"/>
                  </a:cubicBezTo>
                  <a:cubicBezTo>
                    <a:pt x="771" y="747"/>
                    <a:pt x="766" y="739"/>
                    <a:pt x="746" y="739"/>
                  </a:cubicBezTo>
                  <a:cubicBezTo>
                    <a:pt x="746" y="787"/>
                    <a:pt x="746" y="846"/>
                    <a:pt x="734" y="906"/>
                  </a:cubicBezTo>
                  <a:cubicBezTo>
                    <a:pt x="698" y="751"/>
                    <a:pt x="722" y="846"/>
                    <a:pt x="710" y="751"/>
                  </a:cubicBezTo>
                  <a:lnTo>
                    <a:pt x="710" y="751"/>
                  </a:lnTo>
                  <a:cubicBezTo>
                    <a:pt x="687" y="774"/>
                    <a:pt x="699" y="792"/>
                    <a:pt x="694" y="792"/>
                  </a:cubicBezTo>
                  <a:cubicBezTo>
                    <a:pt x="691" y="792"/>
                    <a:pt x="683" y="787"/>
                    <a:pt x="663" y="775"/>
                  </a:cubicBezTo>
                  <a:lnTo>
                    <a:pt x="663" y="775"/>
                  </a:lnTo>
                  <a:cubicBezTo>
                    <a:pt x="686" y="798"/>
                    <a:pt x="686" y="822"/>
                    <a:pt x="663" y="846"/>
                  </a:cubicBezTo>
                  <a:cubicBezTo>
                    <a:pt x="659" y="839"/>
                    <a:pt x="647" y="836"/>
                    <a:pt x="633" y="836"/>
                  </a:cubicBezTo>
                  <a:cubicBezTo>
                    <a:pt x="595" y="836"/>
                    <a:pt x="538" y="861"/>
                    <a:pt x="555" y="929"/>
                  </a:cubicBezTo>
                  <a:cubicBezTo>
                    <a:pt x="544" y="906"/>
                    <a:pt x="544" y="870"/>
                    <a:pt x="532" y="846"/>
                  </a:cubicBezTo>
                  <a:lnTo>
                    <a:pt x="532" y="846"/>
                  </a:lnTo>
                  <a:cubicBezTo>
                    <a:pt x="544" y="918"/>
                    <a:pt x="555" y="989"/>
                    <a:pt x="567" y="1060"/>
                  </a:cubicBezTo>
                  <a:cubicBezTo>
                    <a:pt x="532" y="989"/>
                    <a:pt x="508" y="929"/>
                    <a:pt x="496" y="858"/>
                  </a:cubicBezTo>
                  <a:cubicBezTo>
                    <a:pt x="491" y="856"/>
                    <a:pt x="487" y="855"/>
                    <a:pt x="485" y="855"/>
                  </a:cubicBezTo>
                  <a:cubicBezTo>
                    <a:pt x="460" y="855"/>
                    <a:pt x="508" y="941"/>
                    <a:pt x="508" y="941"/>
                  </a:cubicBezTo>
                  <a:cubicBezTo>
                    <a:pt x="484" y="918"/>
                    <a:pt x="472" y="906"/>
                    <a:pt x="448" y="882"/>
                  </a:cubicBezTo>
                  <a:lnTo>
                    <a:pt x="448" y="882"/>
                  </a:lnTo>
                  <a:cubicBezTo>
                    <a:pt x="460" y="906"/>
                    <a:pt x="472" y="941"/>
                    <a:pt x="472" y="977"/>
                  </a:cubicBezTo>
                  <a:cubicBezTo>
                    <a:pt x="460" y="941"/>
                    <a:pt x="448" y="918"/>
                    <a:pt x="436" y="894"/>
                  </a:cubicBezTo>
                  <a:lnTo>
                    <a:pt x="436" y="894"/>
                  </a:lnTo>
                  <a:cubicBezTo>
                    <a:pt x="448" y="918"/>
                    <a:pt x="448" y="941"/>
                    <a:pt x="448" y="977"/>
                  </a:cubicBezTo>
                  <a:cubicBezTo>
                    <a:pt x="448" y="979"/>
                    <a:pt x="448" y="980"/>
                    <a:pt x="448" y="980"/>
                  </a:cubicBezTo>
                  <a:cubicBezTo>
                    <a:pt x="443" y="980"/>
                    <a:pt x="413" y="892"/>
                    <a:pt x="397" y="892"/>
                  </a:cubicBezTo>
                  <a:cubicBezTo>
                    <a:pt x="394" y="892"/>
                    <a:pt x="391" y="896"/>
                    <a:pt x="389" y="906"/>
                  </a:cubicBezTo>
                  <a:cubicBezTo>
                    <a:pt x="389" y="906"/>
                    <a:pt x="413" y="1037"/>
                    <a:pt x="401" y="1049"/>
                  </a:cubicBezTo>
                  <a:cubicBezTo>
                    <a:pt x="389" y="1013"/>
                    <a:pt x="365" y="977"/>
                    <a:pt x="341" y="941"/>
                  </a:cubicBezTo>
                  <a:lnTo>
                    <a:pt x="341" y="941"/>
                  </a:lnTo>
                  <a:cubicBezTo>
                    <a:pt x="365" y="1025"/>
                    <a:pt x="389" y="1096"/>
                    <a:pt x="389" y="1179"/>
                  </a:cubicBezTo>
                  <a:cubicBezTo>
                    <a:pt x="384" y="1165"/>
                    <a:pt x="379" y="1158"/>
                    <a:pt x="375" y="1158"/>
                  </a:cubicBezTo>
                  <a:cubicBezTo>
                    <a:pt x="369" y="1158"/>
                    <a:pt x="365" y="1171"/>
                    <a:pt x="365" y="1191"/>
                  </a:cubicBezTo>
                  <a:cubicBezTo>
                    <a:pt x="341" y="1060"/>
                    <a:pt x="341" y="941"/>
                    <a:pt x="258" y="894"/>
                  </a:cubicBezTo>
                  <a:lnTo>
                    <a:pt x="258" y="894"/>
                  </a:lnTo>
                  <a:cubicBezTo>
                    <a:pt x="258" y="918"/>
                    <a:pt x="258" y="953"/>
                    <a:pt x="270" y="989"/>
                  </a:cubicBezTo>
                  <a:cubicBezTo>
                    <a:pt x="270" y="965"/>
                    <a:pt x="282" y="941"/>
                    <a:pt x="282" y="918"/>
                  </a:cubicBezTo>
                  <a:cubicBezTo>
                    <a:pt x="305" y="965"/>
                    <a:pt x="317" y="1013"/>
                    <a:pt x="293" y="1060"/>
                  </a:cubicBezTo>
                  <a:cubicBezTo>
                    <a:pt x="270" y="1025"/>
                    <a:pt x="258" y="1001"/>
                    <a:pt x="258" y="965"/>
                  </a:cubicBezTo>
                  <a:cubicBezTo>
                    <a:pt x="246" y="983"/>
                    <a:pt x="240" y="992"/>
                    <a:pt x="237" y="992"/>
                  </a:cubicBezTo>
                  <a:cubicBezTo>
                    <a:pt x="234" y="992"/>
                    <a:pt x="234" y="985"/>
                    <a:pt x="234" y="972"/>
                  </a:cubicBezTo>
                  <a:lnTo>
                    <a:pt x="234" y="972"/>
                  </a:lnTo>
                  <a:cubicBezTo>
                    <a:pt x="229" y="981"/>
                    <a:pt x="214" y="996"/>
                    <a:pt x="199" y="996"/>
                  </a:cubicBezTo>
                  <a:cubicBezTo>
                    <a:pt x="193" y="996"/>
                    <a:pt x="186" y="993"/>
                    <a:pt x="181" y="987"/>
                  </a:cubicBezTo>
                  <a:lnTo>
                    <a:pt x="181" y="987"/>
                  </a:lnTo>
                  <a:cubicBezTo>
                    <a:pt x="226" y="1056"/>
                    <a:pt x="271" y="1136"/>
                    <a:pt x="293" y="1215"/>
                  </a:cubicBezTo>
                  <a:cubicBezTo>
                    <a:pt x="210" y="1168"/>
                    <a:pt x="222" y="1096"/>
                    <a:pt x="163" y="1025"/>
                  </a:cubicBezTo>
                  <a:lnTo>
                    <a:pt x="163" y="1025"/>
                  </a:lnTo>
                  <a:cubicBezTo>
                    <a:pt x="179" y="1057"/>
                    <a:pt x="183" y="1068"/>
                    <a:pt x="180" y="1068"/>
                  </a:cubicBezTo>
                  <a:cubicBezTo>
                    <a:pt x="177" y="1068"/>
                    <a:pt x="155" y="1036"/>
                    <a:pt x="151" y="1036"/>
                  </a:cubicBezTo>
                  <a:cubicBezTo>
                    <a:pt x="151" y="1036"/>
                    <a:pt x="151" y="1036"/>
                    <a:pt x="151" y="1037"/>
                  </a:cubicBezTo>
                  <a:cubicBezTo>
                    <a:pt x="163" y="1060"/>
                    <a:pt x="163" y="1168"/>
                    <a:pt x="151" y="1203"/>
                  </a:cubicBezTo>
                  <a:cubicBezTo>
                    <a:pt x="139" y="1156"/>
                    <a:pt x="43" y="1156"/>
                    <a:pt x="8" y="1120"/>
                  </a:cubicBezTo>
                  <a:cubicBezTo>
                    <a:pt x="7" y="1118"/>
                    <a:pt x="6" y="1118"/>
                    <a:pt x="6" y="1118"/>
                  </a:cubicBezTo>
                  <a:lnTo>
                    <a:pt x="6" y="1118"/>
                  </a:lnTo>
                  <a:cubicBezTo>
                    <a:pt x="1" y="1118"/>
                    <a:pt x="11" y="1197"/>
                    <a:pt x="21" y="1197"/>
                  </a:cubicBezTo>
                  <a:cubicBezTo>
                    <a:pt x="25" y="1197"/>
                    <a:pt x="29" y="1186"/>
                    <a:pt x="32" y="1156"/>
                  </a:cubicBezTo>
                  <a:cubicBezTo>
                    <a:pt x="91" y="1275"/>
                    <a:pt x="115" y="1334"/>
                    <a:pt x="127" y="1382"/>
                  </a:cubicBezTo>
                  <a:cubicBezTo>
                    <a:pt x="127" y="1394"/>
                    <a:pt x="127" y="1406"/>
                    <a:pt x="127" y="1406"/>
                  </a:cubicBezTo>
                  <a:cubicBezTo>
                    <a:pt x="256" y="1352"/>
                    <a:pt x="405" y="1210"/>
                    <a:pt x="467" y="1210"/>
                  </a:cubicBezTo>
                  <a:cubicBezTo>
                    <a:pt x="474" y="1210"/>
                    <a:pt x="479" y="1212"/>
                    <a:pt x="484" y="1215"/>
                  </a:cubicBezTo>
                  <a:cubicBezTo>
                    <a:pt x="468" y="1199"/>
                    <a:pt x="465" y="1194"/>
                    <a:pt x="469" y="1194"/>
                  </a:cubicBezTo>
                  <a:lnTo>
                    <a:pt x="469" y="1194"/>
                  </a:lnTo>
                  <a:cubicBezTo>
                    <a:pt x="476" y="1194"/>
                    <a:pt x="508" y="1215"/>
                    <a:pt x="508" y="1215"/>
                  </a:cubicBezTo>
                  <a:cubicBezTo>
                    <a:pt x="508" y="1191"/>
                    <a:pt x="496" y="1179"/>
                    <a:pt x="496" y="1156"/>
                  </a:cubicBezTo>
                  <a:lnTo>
                    <a:pt x="496" y="1156"/>
                  </a:lnTo>
                  <a:cubicBezTo>
                    <a:pt x="504" y="1173"/>
                    <a:pt x="512" y="1180"/>
                    <a:pt x="518" y="1180"/>
                  </a:cubicBezTo>
                  <a:cubicBezTo>
                    <a:pt x="536" y="1180"/>
                    <a:pt x="541" y="1111"/>
                    <a:pt x="532" y="1084"/>
                  </a:cubicBezTo>
                  <a:cubicBezTo>
                    <a:pt x="532" y="1083"/>
                    <a:pt x="532" y="1082"/>
                    <a:pt x="534" y="1082"/>
                  </a:cubicBezTo>
                  <a:cubicBezTo>
                    <a:pt x="542" y="1082"/>
                    <a:pt x="572" y="1106"/>
                    <a:pt x="579" y="1116"/>
                  </a:cubicBezTo>
                  <a:lnTo>
                    <a:pt x="579" y="1116"/>
                  </a:lnTo>
                  <a:cubicBezTo>
                    <a:pt x="579" y="1103"/>
                    <a:pt x="579" y="1082"/>
                    <a:pt x="579" y="1060"/>
                  </a:cubicBezTo>
                  <a:cubicBezTo>
                    <a:pt x="605" y="1092"/>
                    <a:pt x="617" y="1117"/>
                    <a:pt x="620" y="1117"/>
                  </a:cubicBezTo>
                  <a:cubicBezTo>
                    <a:pt x="623" y="1117"/>
                    <a:pt x="620" y="1098"/>
                    <a:pt x="615" y="1049"/>
                  </a:cubicBezTo>
                  <a:lnTo>
                    <a:pt x="615" y="1049"/>
                  </a:lnTo>
                  <a:cubicBezTo>
                    <a:pt x="620" y="1049"/>
                    <a:pt x="663" y="1053"/>
                    <a:pt x="707" y="1053"/>
                  </a:cubicBezTo>
                  <a:cubicBezTo>
                    <a:pt x="762" y="1053"/>
                    <a:pt x="819" y="1046"/>
                    <a:pt x="805" y="1013"/>
                  </a:cubicBezTo>
                  <a:lnTo>
                    <a:pt x="805" y="1013"/>
                  </a:lnTo>
                  <a:cubicBezTo>
                    <a:pt x="813" y="1020"/>
                    <a:pt x="840" y="1053"/>
                    <a:pt x="856" y="1053"/>
                  </a:cubicBezTo>
                  <a:cubicBezTo>
                    <a:pt x="864" y="1053"/>
                    <a:pt x="869" y="1043"/>
                    <a:pt x="865" y="1013"/>
                  </a:cubicBezTo>
                  <a:lnTo>
                    <a:pt x="865" y="1013"/>
                  </a:lnTo>
                  <a:cubicBezTo>
                    <a:pt x="889" y="1037"/>
                    <a:pt x="889" y="1037"/>
                    <a:pt x="889" y="1072"/>
                  </a:cubicBezTo>
                  <a:cubicBezTo>
                    <a:pt x="901" y="1060"/>
                    <a:pt x="889" y="918"/>
                    <a:pt x="889" y="918"/>
                  </a:cubicBezTo>
                  <a:lnTo>
                    <a:pt x="889" y="918"/>
                  </a:lnTo>
                  <a:cubicBezTo>
                    <a:pt x="906" y="944"/>
                    <a:pt x="920" y="954"/>
                    <a:pt x="930" y="954"/>
                  </a:cubicBezTo>
                  <a:cubicBezTo>
                    <a:pt x="960" y="954"/>
                    <a:pt x="966" y="869"/>
                    <a:pt x="982" y="869"/>
                  </a:cubicBezTo>
                  <a:cubicBezTo>
                    <a:pt x="982" y="869"/>
                    <a:pt x="983" y="870"/>
                    <a:pt x="984" y="870"/>
                  </a:cubicBezTo>
                  <a:cubicBezTo>
                    <a:pt x="996" y="870"/>
                    <a:pt x="1044" y="870"/>
                    <a:pt x="1055" y="882"/>
                  </a:cubicBezTo>
                  <a:cubicBezTo>
                    <a:pt x="1044" y="858"/>
                    <a:pt x="1044" y="846"/>
                    <a:pt x="1044" y="822"/>
                  </a:cubicBezTo>
                  <a:lnTo>
                    <a:pt x="1044" y="822"/>
                  </a:lnTo>
                  <a:cubicBezTo>
                    <a:pt x="1069" y="832"/>
                    <a:pt x="1077" y="836"/>
                    <a:pt x="1079" y="836"/>
                  </a:cubicBezTo>
                  <a:cubicBezTo>
                    <a:pt x="1081" y="836"/>
                    <a:pt x="1072" y="829"/>
                    <a:pt x="1079" y="822"/>
                  </a:cubicBezTo>
                  <a:lnTo>
                    <a:pt x="1079" y="822"/>
                  </a:lnTo>
                  <a:cubicBezTo>
                    <a:pt x="1079" y="858"/>
                    <a:pt x="1175" y="870"/>
                    <a:pt x="1163" y="929"/>
                  </a:cubicBezTo>
                  <a:cubicBezTo>
                    <a:pt x="1183" y="909"/>
                    <a:pt x="1186" y="898"/>
                    <a:pt x="1172" y="874"/>
                  </a:cubicBezTo>
                  <a:lnTo>
                    <a:pt x="1172" y="874"/>
                  </a:lnTo>
                  <a:cubicBezTo>
                    <a:pt x="1189" y="900"/>
                    <a:pt x="1200" y="910"/>
                    <a:pt x="1206" y="910"/>
                  </a:cubicBezTo>
                  <a:cubicBezTo>
                    <a:pt x="1223" y="910"/>
                    <a:pt x="1214" y="847"/>
                    <a:pt x="1222" y="822"/>
                  </a:cubicBezTo>
                  <a:cubicBezTo>
                    <a:pt x="1282" y="751"/>
                    <a:pt x="1484" y="787"/>
                    <a:pt x="1484" y="656"/>
                  </a:cubicBezTo>
                  <a:cubicBezTo>
                    <a:pt x="1504" y="667"/>
                    <a:pt x="1529" y="672"/>
                    <a:pt x="1555" y="672"/>
                  </a:cubicBezTo>
                  <a:cubicBezTo>
                    <a:pt x="1635" y="672"/>
                    <a:pt x="1720" y="621"/>
                    <a:pt x="1675" y="548"/>
                  </a:cubicBezTo>
                  <a:lnTo>
                    <a:pt x="1675" y="548"/>
                  </a:lnTo>
                  <a:cubicBezTo>
                    <a:pt x="1692" y="551"/>
                    <a:pt x="1714" y="552"/>
                    <a:pt x="1736" y="552"/>
                  </a:cubicBezTo>
                  <a:cubicBezTo>
                    <a:pt x="1797" y="552"/>
                    <a:pt x="1867" y="545"/>
                    <a:pt x="1893" y="545"/>
                  </a:cubicBezTo>
                  <a:cubicBezTo>
                    <a:pt x="1896" y="545"/>
                    <a:pt x="1899" y="545"/>
                    <a:pt x="1901" y="545"/>
                  </a:cubicBezTo>
                  <a:lnTo>
                    <a:pt x="1901" y="545"/>
                  </a:lnTo>
                  <a:cubicBezTo>
                    <a:pt x="1899" y="533"/>
                    <a:pt x="1888" y="512"/>
                    <a:pt x="1877" y="501"/>
                  </a:cubicBezTo>
                  <a:cubicBezTo>
                    <a:pt x="1883" y="498"/>
                    <a:pt x="1888" y="496"/>
                    <a:pt x="1893" y="496"/>
                  </a:cubicBezTo>
                  <a:cubicBezTo>
                    <a:pt x="1906" y="496"/>
                    <a:pt x="1913" y="510"/>
                    <a:pt x="1913" y="537"/>
                  </a:cubicBezTo>
                  <a:cubicBezTo>
                    <a:pt x="1925" y="525"/>
                    <a:pt x="1925" y="513"/>
                    <a:pt x="1913" y="489"/>
                  </a:cubicBezTo>
                  <a:lnTo>
                    <a:pt x="1913" y="489"/>
                  </a:lnTo>
                  <a:cubicBezTo>
                    <a:pt x="1937" y="513"/>
                    <a:pt x="1937" y="525"/>
                    <a:pt x="1937" y="548"/>
                  </a:cubicBezTo>
                  <a:cubicBezTo>
                    <a:pt x="1937" y="548"/>
                    <a:pt x="1972" y="489"/>
                    <a:pt x="1948" y="489"/>
                  </a:cubicBezTo>
                  <a:lnTo>
                    <a:pt x="1948" y="489"/>
                  </a:lnTo>
                  <a:cubicBezTo>
                    <a:pt x="1960" y="489"/>
                    <a:pt x="1960" y="501"/>
                    <a:pt x="1960" y="501"/>
                  </a:cubicBezTo>
                  <a:cubicBezTo>
                    <a:pt x="1960" y="495"/>
                    <a:pt x="1963" y="492"/>
                    <a:pt x="1966" y="492"/>
                  </a:cubicBezTo>
                  <a:cubicBezTo>
                    <a:pt x="1969" y="492"/>
                    <a:pt x="1972" y="495"/>
                    <a:pt x="1972" y="501"/>
                  </a:cubicBezTo>
                  <a:cubicBezTo>
                    <a:pt x="1972" y="509"/>
                    <a:pt x="1972" y="518"/>
                    <a:pt x="1985" y="518"/>
                  </a:cubicBezTo>
                  <a:cubicBezTo>
                    <a:pt x="1990" y="518"/>
                    <a:pt x="1998" y="516"/>
                    <a:pt x="2008" y="513"/>
                  </a:cubicBezTo>
                  <a:cubicBezTo>
                    <a:pt x="1998" y="492"/>
                    <a:pt x="1987" y="453"/>
                    <a:pt x="1977" y="436"/>
                  </a:cubicBezTo>
                  <a:lnTo>
                    <a:pt x="1977" y="436"/>
                  </a:lnTo>
                  <a:cubicBezTo>
                    <a:pt x="1993" y="457"/>
                    <a:pt x="2009" y="465"/>
                    <a:pt x="2024" y="465"/>
                  </a:cubicBezTo>
                  <a:cubicBezTo>
                    <a:pt x="2074" y="465"/>
                    <a:pt x="2111" y="368"/>
                    <a:pt x="2108" y="341"/>
                  </a:cubicBezTo>
                  <a:lnTo>
                    <a:pt x="2108" y="341"/>
                  </a:lnTo>
                  <a:cubicBezTo>
                    <a:pt x="2130" y="374"/>
                    <a:pt x="2154" y="406"/>
                    <a:pt x="2198" y="417"/>
                  </a:cubicBezTo>
                  <a:cubicBezTo>
                    <a:pt x="2198" y="394"/>
                    <a:pt x="2198" y="370"/>
                    <a:pt x="2187" y="334"/>
                  </a:cubicBezTo>
                  <a:lnTo>
                    <a:pt x="2187" y="334"/>
                  </a:lnTo>
                  <a:cubicBezTo>
                    <a:pt x="2221" y="341"/>
                    <a:pt x="2255" y="371"/>
                    <a:pt x="2278" y="371"/>
                  </a:cubicBezTo>
                  <a:cubicBezTo>
                    <a:pt x="2295" y="371"/>
                    <a:pt x="2306" y="354"/>
                    <a:pt x="2306" y="298"/>
                  </a:cubicBezTo>
                  <a:cubicBezTo>
                    <a:pt x="2329" y="322"/>
                    <a:pt x="2341" y="334"/>
                    <a:pt x="2353" y="358"/>
                  </a:cubicBezTo>
                  <a:cubicBezTo>
                    <a:pt x="2372" y="321"/>
                    <a:pt x="2434" y="225"/>
                    <a:pt x="2523" y="225"/>
                  </a:cubicBezTo>
                  <a:cubicBezTo>
                    <a:pt x="2548" y="225"/>
                    <a:pt x="2575" y="233"/>
                    <a:pt x="2603" y="251"/>
                  </a:cubicBezTo>
                  <a:cubicBezTo>
                    <a:pt x="2591" y="227"/>
                    <a:pt x="2579" y="203"/>
                    <a:pt x="2568" y="179"/>
                  </a:cubicBezTo>
                  <a:lnTo>
                    <a:pt x="2568" y="179"/>
                  </a:lnTo>
                  <a:cubicBezTo>
                    <a:pt x="2580" y="179"/>
                    <a:pt x="2607" y="193"/>
                    <a:pt x="2625" y="193"/>
                  </a:cubicBezTo>
                  <a:cubicBezTo>
                    <a:pt x="2640" y="193"/>
                    <a:pt x="2650" y="183"/>
                    <a:pt x="2639" y="144"/>
                  </a:cubicBezTo>
                  <a:cubicBezTo>
                    <a:pt x="2590" y="25"/>
                    <a:pt x="2545" y="0"/>
                    <a:pt x="24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2958;p38">
              <a:extLst>
                <a:ext uri="{FF2B5EF4-FFF2-40B4-BE49-F238E27FC236}">
                  <a16:creationId xmlns:a16="http://schemas.microsoft.com/office/drawing/2014/main" id="{C32F6AA5-08F4-8BED-9222-0F7D890206F0}"/>
                </a:ext>
              </a:extLst>
            </p:cNvPr>
            <p:cNvSpPr/>
            <p:nvPr/>
          </p:nvSpPr>
          <p:spPr>
            <a:xfrm>
              <a:off x="6473425" y="2383325"/>
              <a:ext cx="7450" cy="6400"/>
            </a:xfrm>
            <a:custGeom>
              <a:avLst/>
              <a:gdLst/>
              <a:ahLst/>
              <a:cxnLst/>
              <a:rect l="l" t="t" r="r" b="b"/>
              <a:pathLst>
                <a:path w="298" h="256" extrusionOk="0">
                  <a:moveTo>
                    <a:pt x="298" y="149"/>
                  </a:moveTo>
                  <a:lnTo>
                    <a:pt x="298" y="149"/>
                  </a:lnTo>
                  <a:cubicBezTo>
                    <a:pt x="297" y="149"/>
                    <a:pt x="297" y="149"/>
                    <a:pt x="296" y="150"/>
                  </a:cubicBezTo>
                  <a:lnTo>
                    <a:pt x="296" y="150"/>
                  </a:lnTo>
                  <a:cubicBezTo>
                    <a:pt x="297" y="149"/>
                    <a:pt x="297" y="149"/>
                    <a:pt x="298" y="149"/>
                  </a:cubicBezTo>
                  <a:close/>
                  <a:moveTo>
                    <a:pt x="119" y="1"/>
                  </a:moveTo>
                  <a:cubicBezTo>
                    <a:pt x="95" y="1"/>
                    <a:pt x="72" y="6"/>
                    <a:pt x="48" y="6"/>
                  </a:cubicBezTo>
                  <a:cubicBezTo>
                    <a:pt x="48" y="6"/>
                    <a:pt x="110" y="151"/>
                    <a:pt x="70" y="151"/>
                  </a:cubicBezTo>
                  <a:cubicBezTo>
                    <a:pt x="67" y="151"/>
                    <a:pt x="64" y="150"/>
                    <a:pt x="60" y="149"/>
                  </a:cubicBezTo>
                  <a:cubicBezTo>
                    <a:pt x="48" y="113"/>
                    <a:pt x="60" y="113"/>
                    <a:pt x="60" y="113"/>
                  </a:cubicBezTo>
                  <a:cubicBezTo>
                    <a:pt x="60" y="107"/>
                    <a:pt x="57" y="105"/>
                    <a:pt x="54" y="105"/>
                  </a:cubicBezTo>
                  <a:cubicBezTo>
                    <a:pt x="39" y="105"/>
                    <a:pt x="1" y="153"/>
                    <a:pt x="29" y="153"/>
                  </a:cubicBezTo>
                  <a:cubicBezTo>
                    <a:pt x="34" y="153"/>
                    <a:pt x="40" y="151"/>
                    <a:pt x="48" y="149"/>
                  </a:cubicBezTo>
                  <a:lnTo>
                    <a:pt x="48" y="149"/>
                  </a:lnTo>
                  <a:cubicBezTo>
                    <a:pt x="36" y="220"/>
                    <a:pt x="24" y="208"/>
                    <a:pt x="60" y="256"/>
                  </a:cubicBezTo>
                  <a:cubicBezTo>
                    <a:pt x="60" y="232"/>
                    <a:pt x="60" y="208"/>
                    <a:pt x="60" y="196"/>
                  </a:cubicBezTo>
                  <a:cubicBezTo>
                    <a:pt x="83" y="208"/>
                    <a:pt x="95" y="232"/>
                    <a:pt x="119" y="244"/>
                  </a:cubicBezTo>
                  <a:cubicBezTo>
                    <a:pt x="107" y="208"/>
                    <a:pt x="119" y="161"/>
                    <a:pt x="119" y="125"/>
                  </a:cubicBezTo>
                  <a:cubicBezTo>
                    <a:pt x="125" y="149"/>
                    <a:pt x="128" y="161"/>
                    <a:pt x="130" y="161"/>
                  </a:cubicBezTo>
                  <a:cubicBezTo>
                    <a:pt x="131" y="161"/>
                    <a:pt x="131" y="149"/>
                    <a:pt x="131" y="125"/>
                  </a:cubicBezTo>
                  <a:cubicBezTo>
                    <a:pt x="150" y="163"/>
                    <a:pt x="175" y="177"/>
                    <a:pt x="206" y="177"/>
                  </a:cubicBezTo>
                  <a:cubicBezTo>
                    <a:pt x="233" y="177"/>
                    <a:pt x="263" y="166"/>
                    <a:pt x="296" y="150"/>
                  </a:cubicBezTo>
                  <a:lnTo>
                    <a:pt x="296" y="150"/>
                  </a:lnTo>
                  <a:cubicBezTo>
                    <a:pt x="296" y="150"/>
                    <a:pt x="296" y="150"/>
                    <a:pt x="296" y="150"/>
                  </a:cubicBezTo>
                  <a:cubicBezTo>
                    <a:pt x="278" y="150"/>
                    <a:pt x="203" y="42"/>
                    <a:pt x="203" y="42"/>
                  </a:cubicBezTo>
                  <a:cubicBezTo>
                    <a:pt x="203" y="65"/>
                    <a:pt x="191" y="101"/>
                    <a:pt x="167" y="125"/>
                  </a:cubicBezTo>
                  <a:cubicBezTo>
                    <a:pt x="83" y="36"/>
                    <a:pt x="73" y="14"/>
                    <a:pt x="87" y="14"/>
                  </a:cubicBezTo>
                  <a:cubicBezTo>
                    <a:pt x="101" y="14"/>
                    <a:pt x="137" y="33"/>
                    <a:pt x="156" y="33"/>
                  </a:cubicBezTo>
                  <a:cubicBezTo>
                    <a:pt x="161" y="33"/>
                    <a:pt x="164" y="32"/>
                    <a:pt x="167" y="30"/>
                  </a:cubicBezTo>
                  <a:cubicBezTo>
                    <a:pt x="143" y="30"/>
                    <a:pt x="131" y="18"/>
                    <a:pt x="155" y="6"/>
                  </a:cubicBezTo>
                  <a:cubicBezTo>
                    <a:pt x="143" y="2"/>
                    <a:pt x="131" y="1"/>
                    <a:pt x="1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2959;p38">
              <a:extLst>
                <a:ext uri="{FF2B5EF4-FFF2-40B4-BE49-F238E27FC236}">
                  <a16:creationId xmlns:a16="http://schemas.microsoft.com/office/drawing/2014/main" id="{BEF862CC-6869-C036-EF02-82FCD9880022}"/>
                </a:ext>
              </a:extLst>
            </p:cNvPr>
            <p:cNvSpPr/>
            <p:nvPr/>
          </p:nvSpPr>
          <p:spPr>
            <a:xfrm>
              <a:off x="6524900" y="2357275"/>
              <a:ext cx="325" cy="25"/>
            </a:xfrm>
            <a:custGeom>
              <a:avLst/>
              <a:gdLst/>
              <a:ahLst/>
              <a:cxnLst/>
              <a:rect l="l" t="t" r="r" b="b"/>
              <a:pathLst>
                <a:path w="13" h="1" extrusionOk="0">
                  <a:moveTo>
                    <a:pt x="1" y="0"/>
                  </a:moveTo>
                  <a:cubicBezTo>
                    <a:pt x="1" y="0"/>
                    <a:pt x="1" y="0"/>
                    <a:pt x="13" y="0"/>
                  </a:cubicBezTo>
                  <a:cubicBezTo>
                    <a:pt x="1" y="0"/>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2960;p38">
              <a:extLst>
                <a:ext uri="{FF2B5EF4-FFF2-40B4-BE49-F238E27FC236}">
                  <a16:creationId xmlns:a16="http://schemas.microsoft.com/office/drawing/2014/main" id="{76FEA224-7B6A-FBA4-523D-3FE22EE637EE}"/>
                </a:ext>
              </a:extLst>
            </p:cNvPr>
            <p:cNvSpPr/>
            <p:nvPr/>
          </p:nvSpPr>
          <p:spPr>
            <a:xfrm>
              <a:off x="6475500" y="2388825"/>
              <a:ext cx="25" cy="900"/>
            </a:xfrm>
            <a:custGeom>
              <a:avLst/>
              <a:gdLst/>
              <a:ahLst/>
              <a:cxnLst/>
              <a:rect l="l" t="t" r="r" b="b"/>
              <a:pathLst>
                <a:path w="1" h="36" extrusionOk="0">
                  <a:moveTo>
                    <a:pt x="0" y="36"/>
                  </a:moveTo>
                  <a:cubicBezTo>
                    <a:pt x="0" y="0"/>
                    <a:pt x="0" y="36"/>
                    <a:pt x="0" y="3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2961;p38">
              <a:extLst>
                <a:ext uri="{FF2B5EF4-FFF2-40B4-BE49-F238E27FC236}">
                  <a16:creationId xmlns:a16="http://schemas.microsoft.com/office/drawing/2014/main" id="{70A9492D-1E3B-D72A-CCF0-98818F7AB75C}"/>
                </a:ext>
              </a:extLst>
            </p:cNvPr>
            <p:cNvSpPr/>
            <p:nvPr/>
          </p:nvSpPr>
          <p:spPr>
            <a:xfrm>
              <a:off x="6470725" y="2386125"/>
              <a:ext cx="225" cy="425"/>
            </a:xfrm>
            <a:custGeom>
              <a:avLst/>
              <a:gdLst/>
              <a:ahLst/>
              <a:cxnLst/>
              <a:rect l="l" t="t" r="r" b="b"/>
              <a:pathLst>
                <a:path w="9" h="17" extrusionOk="0">
                  <a:moveTo>
                    <a:pt x="1" y="1"/>
                  </a:moveTo>
                  <a:cubicBezTo>
                    <a:pt x="1" y="13"/>
                    <a:pt x="2" y="17"/>
                    <a:pt x="4" y="17"/>
                  </a:cubicBezTo>
                  <a:cubicBezTo>
                    <a:pt x="6" y="17"/>
                    <a:pt x="9"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2962;p38">
              <a:extLst>
                <a:ext uri="{FF2B5EF4-FFF2-40B4-BE49-F238E27FC236}">
                  <a16:creationId xmlns:a16="http://schemas.microsoft.com/office/drawing/2014/main" id="{E4761DF8-6B0A-13BF-7E10-0C2887160FD9}"/>
                </a:ext>
              </a:extLst>
            </p:cNvPr>
            <p:cNvSpPr/>
            <p:nvPr/>
          </p:nvSpPr>
          <p:spPr>
            <a:xfrm>
              <a:off x="6473425" y="2387025"/>
              <a:ext cx="800" cy="550"/>
            </a:xfrm>
            <a:custGeom>
              <a:avLst/>
              <a:gdLst/>
              <a:ahLst/>
              <a:cxnLst/>
              <a:rect l="l" t="t" r="r" b="b"/>
              <a:pathLst>
                <a:path w="32" h="22" extrusionOk="0">
                  <a:moveTo>
                    <a:pt x="0" y="1"/>
                  </a:moveTo>
                  <a:cubicBezTo>
                    <a:pt x="20" y="17"/>
                    <a:pt x="28" y="22"/>
                    <a:pt x="29" y="22"/>
                  </a:cubicBezTo>
                  <a:cubicBezTo>
                    <a:pt x="32" y="22"/>
                    <a:pt x="8"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2963;p38">
              <a:extLst>
                <a:ext uri="{FF2B5EF4-FFF2-40B4-BE49-F238E27FC236}">
                  <a16:creationId xmlns:a16="http://schemas.microsoft.com/office/drawing/2014/main" id="{F2402C39-A292-B27A-FF75-D504867FB4E0}"/>
                </a:ext>
              </a:extLst>
            </p:cNvPr>
            <p:cNvSpPr/>
            <p:nvPr/>
          </p:nvSpPr>
          <p:spPr>
            <a:xfrm>
              <a:off x="6473425" y="2387325"/>
              <a:ext cx="25" cy="325"/>
            </a:xfrm>
            <a:custGeom>
              <a:avLst/>
              <a:gdLst/>
              <a:ahLst/>
              <a:cxnLst/>
              <a:rect l="l" t="t" r="r" b="b"/>
              <a:pathLst>
                <a:path w="1" h="13" extrusionOk="0">
                  <a:moveTo>
                    <a:pt x="0" y="1"/>
                  </a:moveTo>
                  <a:cubicBezTo>
                    <a:pt x="0" y="13"/>
                    <a:pt x="0" y="1"/>
                    <a:pt x="0" y="1"/>
                  </a:cubicBezTo>
                  <a:cubicBezTo>
                    <a:pt x="0" y="1"/>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2964;p38">
              <a:extLst>
                <a:ext uri="{FF2B5EF4-FFF2-40B4-BE49-F238E27FC236}">
                  <a16:creationId xmlns:a16="http://schemas.microsoft.com/office/drawing/2014/main" id="{C1FCD974-2EE9-A85D-3CE3-DFF88E78DC75}"/>
                </a:ext>
              </a:extLst>
            </p:cNvPr>
            <p:cNvSpPr/>
            <p:nvPr/>
          </p:nvSpPr>
          <p:spPr>
            <a:xfrm>
              <a:off x="6477000" y="2387825"/>
              <a:ext cx="500" cy="1225"/>
            </a:xfrm>
            <a:custGeom>
              <a:avLst/>
              <a:gdLst/>
              <a:ahLst/>
              <a:cxnLst/>
              <a:rect l="l" t="t" r="r" b="b"/>
              <a:pathLst>
                <a:path w="20" h="49" extrusionOk="0">
                  <a:moveTo>
                    <a:pt x="4" y="1"/>
                  </a:moveTo>
                  <a:cubicBezTo>
                    <a:pt x="3" y="1"/>
                    <a:pt x="1" y="2"/>
                    <a:pt x="0" y="4"/>
                  </a:cubicBezTo>
                  <a:cubicBezTo>
                    <a:pt x="0" y="4"/>
                    <a:pt x="12" y="40"/>
                    <a:pt x="12" y="40"/>
                  </a:cubicBezTo>
                  <a:cubicBezTo>
                    <a:pt x="14" y="46"/>
                    <a:pt x="15" y="48"/>
                    <a:pt x="16" y="48"/>
                  </a:cubicBezTo>
                  <a:cubicBezTo>
                    <a:pt x="19" y="48"/>
                    <a:pt x="12" y="1"/>
                    <a:pt x="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2965;p38">
              <a:extLst>
                <a:ext uri="{FF2B5EF4-FFF2-40B4-BE49-F238E27FC236}">
                  <a16:creationId xmlns:a16="http://schemas.microsoft.com/office/drawing/2014/main" id="{40FE23DA-659E-816A-8746-D2313188CE5C}"/>
                </a:ext>
              </a:extLst>
            </p:cNvPr>
            <p:cNvSpPr/>
            <p:nvPr/>
          </p:nvSpPr>
          <p:spPr>
            <a:xfrm>
              <a:off x="6473125" y="2384950"/>
              <a:ext cx="25" cy="325"/>
            </a:xfrm>
            <a:custGeom>
              <a:avLst/>
              <a:gdLst/>
              <a:ahLst/>
              <a:cxnLst/>
              <a:rect l="l" t="t" r="r" b="b"/>
              <a:pathLst>
                <a:path w="1" h="13" extrusionOk="0">
                  <a:moveTo>
                    <a:pt x="0" y="12"/>
                  </a:moveTo>
                  <a:cubicBezTo>
                    <a:pt x="0" y="12"/>
                    <a:pt x="0" y="12"/>
                    <a:pt x="0" y="12"/>
                  </a:cubicBezTo>
                  <a:cubicBezTo>
                    <a:pt x="0" y="12"/>
                    <a:pt x="0" y="0"/>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2966;p38">
              <a:extLst>
                <a:ext uri="{FF2B5EF4-FFF2-40B4-BE49-F238E27FC236}">
                  <a16:creationId xmlns:a16="http://schemas.microsoft.com/office/drawing/2014/main" id="{94120D5A-6F1F-5F11-9462-3D6A9C46788B}"/>
                </a:ext>
              </a:extLst>
            </p:cNvPr>
            <p:cNvSpPr/>
            <p:nvPr/>
          </p:nvSpPr>
          <p:spPr>
            <a:xfrm>
              <a:off x="6473125" y="2385850"/>
              <a:ext cx="25" cy="300"/>
            </a:xfrm>
            <a:custGeom>
              <a:avLst/>
              <a:gdLst/>
              <a:ahLst/>
              <a:cxnLst/>
              <a:rect l="l" t="t" r="r" b="b"/>
              <a:pathLst>
                <a:path w="1" h="12" extrusionOk="0">
                  <a:moveTo>
                    <a:pt x="0" y="0"/>
                  </a:moveTo>
                  <a:cubicBezTo>
                    <a:pt x="0" y="12"/>
                    <a:pt x="0" y="12"/>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2967;p38">
              <a:extLst>
                <a:ext uri="{FF2B5EF4-FFF2-40B4-BE49-F238E27FC236}">
                  <a16:creationId xmlns:a16="http://schemas.microsoft.com/office/drawing/2014/main" id="{575499F4-F853-C5FF-F271-BC0A1C9353C5}"/>
                </a:ext>
              </a:extLst>
            </p:cNvPr>
            <p:cNvSpPr/>
            <p:nvPr/>
          </p:nvSpPr>
          <p:spPr>
            <a:xfrm>
              <a:off x="6473125" y="23852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2968;p38">
              <a:extLst>
                <a:ext uri="{FF2B5EF4-FFF2-40B4-BE49-F238E27FC236}">
                  <a16:creationId xmlns:a16="http://schemas.microsoft.com/office/drawing/2014/main" id="{C7EFDE73-AD05-421B-2D4E-11115B78211B}"/>
                </a:ext>
              </a:extLst>
            </p:cNvPr>
            <p:cNvSpPr/>
            <p:nvPr/>
          </p:nvSpPr>
          <p:spPr>
            <a:xfrm>
              <a:off x="6473125" y="23855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2969;p38">
              <a:extLst>
                <a:ext uri="{FF2B5EF4-FFF2-40B4-BE49-F238E27FC236}">
                  <a16:creationId xmlns:a16="http://schemas.microsoft.com/office/drawing/2014/main" id="{53151495-5C83-8F68-B775-365EAD00F431}"/>
                </a:ext>
              </a:extLst>
            </p:cNvPr>
            <p:cNvSpPr/>
            <p:nvPr/>
          </p:nvSpPr>
          <p:spPr>
            <a:xfrm>
              <a:off x="6474300" y="2384900"/>
              <a:ext cx="575" cy="375"/>
            </a:xfrm>
            <a:custGeom>
              <a:avLst/>
              <a:gdLst/>
              <a:ahLst/>
              <a:cxnLst/>
              <a:rect l="l" t="t" r="r" b="b"/>
              <a:pathLst>
                <a:path w="23" h="15" extrusionOk="0">
                  <a:moveTo>
                    <a:pt x="17" y="1"/>
                  </a:moveTo>
                  <a:cubicBezTo>
                    <a:pt x="13" y="1"/>
                    <a:pt x="6" y="4"/>
                    <a:pt x="1" y="14"/>
                  </a:cubicBezTo>
                  <a:cubicBezTo>
                    <a:pt x="21" y="7"/>
                    <a:pt x="22" y="1"/>
                    <a:pt x="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2970;p38">
              <a:extLst>
                <a:ext uri="{FF2B5EF4-FFF2-40B4-BE49-F238E27FC236}">
                  <a16:creationId xmlns:a16="http://schemas.microsoft.com/office/drawing/2014/main" id="{43E3B684-8FB0-2719-FC4B-B82F130F6C5A}"/>
                </a:ext>
              </a:extLst>
            </p:cNvPr>
            <p:cNvSpPr/>
            <p:nvPr/>
          </p:nvSpPr>
          <p:spPr>
            <a:xfrm>
              <a:off x="6472825" y="2384650"/>
              <a:ext cx="925" cy="25"/>
            </a:xfrm>
            <a:custGeom>
              <a:avLst/>
              <a:gdLst/>
              <a:ahLst/>
              <a:cxnLst/>
              <a:rect l="l" t="t" r="r" b="b"/>
              <a:pathLst>
                <a:path w="37" h="1" extrusionOk="0">
                  <a:moveTo>
                    <a:pt x="36" y="0"/>
                  </a:moveTo>
                  <a:cubicBezTo>
                    <a:pt x="0" y="0"/>
                    <a:pt x="24" y="0"/>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2971;p38">
              <a:extLst>
                <a:ext uri="{FF2B5EF4-FFF2-40B4-BE49-F238E27FC236}">
                  <a16:creationId xmlns:a16="http://schemas.microsoft.com/office/drawing/2014/main" id="{0EC32A13-3E13-1D82-E43E-5D5CD23E0C0D}"/>
                </a:ext>
              </a:extLst>
            </p:cNvPr>
            <p:cNvSpPr/>
            <p:nvPr/>
          </p:nvSpPr>
          <p:spPr>
            <a:xfrm>
              <a:off x="6478475" y="2382775"/>
              <a:ext cx="200" cy="925"/>
            </a:xfrm>
            <a:custGeom>
              <a:avLst/>
              <a:gdLst/>
              <a:ahLst/>
              <a:cxnLst/>
              <a:rect l="l" t="t" r="r" b="b"/>
              <a:pathLst>
                <a:path w="8" h="37" extrusionOk="0">
                  <a:moveTo>
                    <a:pt x="4" y="0"/>
                  </a:moveTo>
                  <a:cubicBezTo>
                    <a:pt x="3" y="0"/>
                    <a:pt x="2" y="2"/>
                    <a:pt x="1" y="4"/>
                  </a:cubicBezTo>
                  <a:cubicBezTo>
                    <a:pt x="1" y="28"/>
                    <a:pt x="2" y="36"/>
                    <a:pt x="3" y="36"/>
                  </a:cubicBezTo>
                  <a:cubicBezTo>
                    <a:pt x="5" y="36"/>
                    <a:pt x="8" y="0"/>
                    <a:pt x="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2972;p38">
              <a:extLst>
                <a:ext uri="{FF2B5EF4-FFF2-40B4-BE49-F238E27FC236}">
                  <a16:creationId xmlns:a16="http://schemas.microsoft.com/office/drawing/2014/main" id="{DA6F50BF-6769-728D-AD9F-AE79B123ABDD}"/>
                </a:ext>
              </a:extLst>
            </p:cNvPr>
            <p:cNvSpPr/>
            <p:nvPr/>
          </p:nvSpPr>
          <p:spPr>
            <a:xfrm>
              <a:off x="6476100" y="2381375"/>
              <a:ext cx="625" cy="925"/>
            </a:xfrm>
            <a:custGeom>
              <a:avLst/>
              <a:gdLst/>
              <a:ahLst/>
              <a:cxnLst/>
              <a:rect l="l" t="t" r="r" b="b"/>
              <a:pathLst>
                <a:path w="25" h="37" extrusionOk="0">
                  <a:moveTo>
                    <a:pt x="24" y="36"/>
                  </a:moveTo>
                  <a:cubicBezTo>
                    <a:pt x="0" y="0"/>
                    <a:pt x="0" y="0"/>
                    <a:pt x="24" y="3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2973;p38">
              <a:extLst>
                <a:ext uri="{FF2B5EF4-FFF2-40B4-BE49-F238E27FC236}">
                  <a16:creationId xmlns:a16="http://schemas.microsoft.com/office/drawing/2014/main" id="{DE9BE9FB-22D5-E158-98CC-CBBCD02C1D4B}"/>
                </a:ext>
              </a:extLst>
            </p:cNvPr>
            <p:cNvSpPr/>
            <p:nvPr/>
          </p:nvSpPr>
          <p:spPr>
            <a:xfrm>
              <a:off x="6477000" y="2380125"/>
              <a:ext cx="525" cy="975"/>
            </a:xfrm>
            <a:custGeom>
              <a:avLst/>
              <a:gdLst/>
              <a:ahLst/>
              <a:cxnLst/>
              <a:rect l="l" t="t" r="r" b="b"/>
              <a:pathLst>
                <a:path w="21" h="39" extrusionOk="0">
                  <a:moveTo>
                    <a:pt x="8" y="0"/>
                  </a:moveTo>
                  <a:cubicBezTo>
                    <a:pt x="6" y="0"/>
                    <a:pt x="3" y="1"/>
                    <a:pt x="0" y="3"/>
                  </a:cubicBezTo>
                  <a:cubicBezTo>
                    <a:pt x="0" y="15"/>
                    <a:pt x="0" y="39"/>
                    <a:pt x="12" y="39"/>
                  </a:cubicBezTo>
                  <a:cubicBezTo>
                    <a:pt x="12" y="28"/>
                    <a:pt x="21" y="0"/>
                    <a:pt x="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2974;p38">
              <a:extLst>
                <a:ext uri="{FF2B5EF4-FFF2-40B4-BE49-F238E27FC236}">
                  <a16:creationId xmlns:a16="http://schemas.microsoft.com/office/drawing/2014/main" id="{DA12B950-D782-093B-CAC6-3489EF8106D4}"/>
                </a:ext>
              </a:extLst>
            </p:cNvPr>
            <p:cNvSpPr/>
            <p:nvPr/>
          </p:nvSpPr>
          <p:spPr>
            <a:xfrm>
              <a:off x="6483250" y="2379875"/>
              <a:ext cx="700" cy="1500"/>
            </a:xfrm>
            <a:custGeom>
              <a:avLst/>
              <a:gdLst/>
              <a:ahLst/>
              <a:cxnLst/>
              <a:rect l="l" t="t" r="r" b="b"/>
              <a:pathLst>
                <a:path w="28" h="60" extrusionOk="0">
                  <a:moveTo>
                    <a:pt x="0" y="1"/>
                  </a:moveTo>
                  <a:cubicBezTo>
                    <a:pt x="17" y="41"/>
                    <a:pt x="26" y="59"/>
                    <a:pt x="27" y="59"/>
                  </a:cubicBezTo>
                  <a:cubicBezTo>
                    <a:pt x="27" y="59"/>
                    <a:pt x="19" y="38"/>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2975;p38">
              <a:extLst>
                <a:ext uri="{FF2B5EF4-FFF2-40B4-BE49-F238E27FC236}">
                  <a16:creationId xmlns:a16="http://schemas.microsoft.com/office/drawing/2014/main" id="{D0840E34-472E-EAA9-C506-847958BE5499}"/>
                </a:ext>
              </a:extLst>
            </p:cNvPr>
            <p:cNvSpPr/>
            <p:nvPr/>
          </p:nvSpPr>
          <p:spPr>
            <a:xfrm>
              <a:off x="6486525" y="2374000"/>
              <a:ext cx="175" cy="1150"/>
            </a:xfrm>
            <a:custGeom>
              <a:avLst/>
              <a:gdLst/>
              <a:ahLst/>
              <a:cxnLst/>
              <a:rect l="l" t="t" r="r" b="b"/>
              <a:pathLst>
                <a:path w="7" h="46" extrusionOk="0">
                  <a:moveTo>
                    <a:pt x="4" y="0"/>
                  </a:moveTo>
                  <a:cubicBezTo>
                    <a:pt x="2" y="0"/>
                    <a:pt x="0" y="13"/>
                    <a:pt x="0" y="45"/>
                  </a:cubicBezTo>
                  <a:cubicBezTo>
                    <a:pt x="7" y="19"/>
                    <a:pt x="6" y="0"/>
                    <a:pt x="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2976;p38">
              <a:extLst>
                <a:ext uri="{FF2B5EF4-FFF2-40B4-BE49-F238E27FC236}">
                  <a16:creationId xmlns:a16="http://schemas.microsoft.com/office/drawing/2014/main" id="{E1AD05FE-CB2E-1A74-92BE-0C54708AD539}"/>
                </a:ext>
              </a:extLst>
            </p:cNvPr>
            <p:cNvSpPr/>
            <p:nvPr/>
          </p:nvSpPr>
          <p:spPr>
            <a:xfrm>
              <a:off x="6544075" y="2357525"/>
              <a:ext cx="500" cy="350"/>
            </a:xfrm>
            <a:custGeom>
              <a:avLst/>
              <a:gdLst/>
              <a:ahLst/>
              <a:cxnLst/>
              <a:rect l="l" t="t" r="r" b="b"/>
              <a:pathLst>
                <a:path w="20" h="14" extrusionOk="0">
                  <a:moveTo>
                    <a:pt x="1" y="0"/>
                  </a:moveTo>
                  <a:cubicBezTo>
                    <a:pt x="0" y="0"/>
                    <a:pt x="5" y="4"/>
                    <a:pt x="20" y="14"/>
                  </a:cubicBezTo>
                  <a:cubicBezTo>
                    <a:pt x="13" y="7"/>
                    <a:pt x="2"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2977;p38">
              <a:extLst>
                <a:ext uri="{FF2B5EF4-FFF2-40B4-BE49-F238E27FC236}">
                  <a16:creationId xmlns:a16="http://schemas.microsoft.com/office/drawing/2014/main" id="{E44C5971-2043-6D41-FC60-6828F9B23C7A}"/>
                </a:ext>
              </a:extLst>
            </p:cNvPr>
            <p:cNvSpPr/>
            <p:nvPr/>
          </p:nvSpPr>
          <p:spPr>
            <a:xfrm>
              <a:off x="6544250" y="2356075"/>
              <a:ext cx="175" cy="1025"/>
            </a:xfrm>
            <a:custGeom>
              <a:avLst/>
              <a:gdLst/>
              <a:ahLst/>
              <a:cxnLst/>
              <a:rect l="l" t="t" r="r" b="b"/>
              <a:pathLst>
                <a:path w="7" h="41" extrusionOk="0">
                  <a:moveTo>
                    <a:pt x="1" y="0"/>
                  </a:moveTo>
                  <a:lnTo>
                    <a:pt x="1" y="0"/>
                  </a:lnTo>
                  <a:cubicBezTo>
                    <a:pt x="1" y="8"/>
                    <a:pt x="6" y="40"/>
                    <a:pt x="6" y="40"/>
                  </a:cubicBezTo>
                  <a:cubicBezTo>
                    <a:pt x="6" y="40"/>
                    <a:pt x="5" y="3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2978;p38">
              <a:extLst>
                <a:ext uri="{FF2B5EF4-FFF2-40B4-BE49-F238E27FC236}">
                  <a16:creationId xmlns:a16="http://schemas.microsoft.com/office/drawing/2014/main" id="{5B1179C3-4A4A-6686-BEDA-16DDF10C709B}"/>
                </a:ext>
              </a:extLst>
            </p:cNvPr>
            <p:cNvSpPr/>
            <p:nvPr/>
          </p:nvSpPr>
          <p:spPr>
            <a:xfrm>
              <a:off x="6501700" y="2364100"/>
              <a:ext cx="1200" cy="1225"/>
            </a:xfrm>
            <a:custGeom>
              <a:avLst/>
              <a:gdLst/>
              <a:ahLst/>
              <a:cxnLst/>
              <a:rect l="l" t="t" r="r" b="b"/>
              <a:pathLst>
                <a:path w="48" h="49" extrusionOk="0">
                  <a:moveTo>
                    <a:pt x="48" y="49"/>
                  </a:moveTo>
                  <a:cubicBezTo>
                    <a:pt x="0" y="1"/>
                    <a:pt x="48" y="49"/>
                    <a:pt x="48" y="49"/>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2979;p38">
              <a:extLst>
                <a:ext uri="{FF2B5EF4-FFF2-40B4-BE49-F238E27FC236}">
                  <a16:creationId xmlns:a16="http://schemas.microsoft.com/office/drawing/2014/main" id="{DF157B97-C295-C5C2-137A-79B81B8E053D}"/>
                </a:ext>
              </a:extLst>
            </p:cNvPr>
            <p:cNvSpPr/>
            <p:nvPr/>
          </p:nvSpPr>
          <p:spPr>
            <a:xfrm>
              <a:off x="6506750" y="2363825"/>
              <a:ext cx="425" cy="1150"/>
            </a:xfrm>
            <a:custGeom>
              <a:avLst/>
              <a:gdLst/>
              <a:ahLst/>
              <a:cxnLst/>
              <a:rect l="l" t="t" r="r" b="b"/>
              <a:pathLst>
                <a:path w="17" h="46" extrusionOk="0">
                  <a:moveTo>
                    <a:pt x="1" y="0"/>
                  </a:moveTo>
                  <a:cubicBezTo>
                    <a:pt x="1" y="8"/>
                    <a:pt x="16" y="45"/>
                    <a:pt x="16" y="45"/>
                  </a:cubicBezTo>
                  <a:cubicBezTo>
                    <a:pt x="17" y="45"/>
                    <a:pt x="13" y="34"/>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2980;p38">
              <a:extLst>
                <a:ext uri="{FF2B5EF4-FFF2-40B4-BE49-F238E27FC236}">
                  <a16:creationId xmlns:a16="http://schemas.microsoft.com/office/drawing/2014/main" id="{697A9C01-03D6-C4E4-BC6B-26E7CC7498EE}"/>
                </a:ext>
              </a:extLst>
            </p:cNvPr>
            <p:cNvSpPr/>
            <p:nvPr/>
          </p:nvSpPr>
          <p:spPr>
            <a:xfrm>
              <a:off x="6508825" y="2361125"/>
              <a:ext cx="600" cy="575"/>
            </a:xfrm>
            <a:custGeom>
              <a:avLst/>
              <a:gdLst/>
              <a:ahLst/>
              <a:cxnLst/>
              <a:rect l="l" t="t" r="r" b="b"/>
              <a:pathLst>
                <a:path w="24" h="23" extrusionOk="0">
                  <a:moveTo>
                    <a:pt x="13" y="1"/>
                  </a:moveTo>
                  <a:cubicBezTo>
                    <a:pt x="13" y="1"/>
                    <a:pt x="13" y="8"/>
                    <a:pt x="8" y="11"/>
                  </a:cubicBezTo>
                  <a:lnTo>
                    <a:pt x="8" y="11"/>
                  </a:lnTo>
                  <a:cubicBezTo>
                    <a:pt x="7" y="11"/>
                    <a:pt x="6" y="11"/>
                    <a:pt x="6" y="11"/>
                  </a:cubicBezTo>
                  <a:cubicBezTo>
                    <a:pt x="4" y="11"/>
                    <a:pt x="2" y="11"/>
                    <a:pt x="1" y="13"/>
                  </a:cubicBezTo>
                  <a:cubicBezTo>
                    <a:pt x="4" y="13"/>
                    <a:pt x="6" y="12"/>
                    <a:pt x="8" y="11"/>
                  </a:cubicBezTo>
                  <a:lnTo>
                    <a:pt x="8" y="11"/>
                  </a:lnTo>
                  <a:cubicBezTo>
                    <a:pt x="15" y="13"/>
                    <a:pt x="22" y="23"/>
                    <a:pt x="23" y="23"/>
                  </a:cubicBezTo>
                  <a:cubicBezTo>
                    <a:pt x="24" y="23"/>
                    <a:pt x="21" y="17"/>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2981;p38">
              <a:extLst>
                <a:ext uri="{FF2B5EF4-FFF2-40B4-BE49-F238E27FC236}">
                  <a16:creationId xmlns:a16="http://schemas.microsoft.com/office/drawing/2014/main" id="{C2FDA3E0-9A39-01F9-FE0E-F8907DB78AB7}"/>
                </a:ext>
              </a:extLst>
            </p:cNvPr>
            <p:cNvSpPr/>
            <p:nvPr/>
          </p:nvSpPr>
          <p:spPr>
            <a:xfrm>
              <a:off x="6417150" y="2342975"/>
              <a:ext cx="925" cy="625"/>
            </a:xfrm>
            <a:custGeom>
              <a:avLst/>
              <a:gdLst/>
              <a:ahLst/>
              <a:cxnLst/>
              <a:rect l="l" t="t" r="r" b="b"/>
              <a:pathLst>
                <a:path w="37" h="25" extrusionOk="0">
                  <a:moveTo>
                    <a:pt x="1" y="1"/>
                  </a:moveTo>
                  <a:cubicBezTo>
                    <a:pt x="1" y="13"/>
                    <a:pt x="25" y="24"/>
                    <a:pt x="37" y="24"/>
                  </a:cubicBezTo>
                  <a:cubicBezTo>
                    <a:pt x="37" y="13"/>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2982;p38">
              <a:extLst>
                <a:ext uri="{FF2B5EF4-FFF2-40B4-BE49-F238E27FC236}">
                  <a16:creationId xmlns:a16="http://schemas.microsoft.com/office/drawing/2014/main" id="{250F44BA-B7F2-03F5-FEFD-A3FE828C98E1}"/>
                </a:ext>
              </a:extLst>
            </p:cNvPr>
            <p:cNvSpPr/>
            <p:nvPr/>
          </p:nvSpPr>
          <p:spPr>
            <a:xfrm>
              <a:off x="6416350" y="2340100"/>
              <a:ext cx="300" cy="725"/>
            </a:xfrm>
            <a:custGeom>
              <a:avLst/>
              <a:gdLst/>
              <a:ahLst/>
              <a:cxnLst/>
              <a:rect l="l" t="t" r="r" b="b"/>
              <a:pathLst>
                <a:path w="12" h="29" extrusionOk="0">
                  <a:moveTo>
                    <a:pt x="1" y="0"/>
                  </a:moveTo>
                  <a:cubicBezTo>
                    <a:pt x="0" y="0"/>
                    <a:pt x="11" y="29"/>
                    <a:pt x="12" y="29"/>
                  </a:cubicBezTo>
                  <a:cubicBezTo>
                    <a:pt x="12" y="29"/>
                    <a:pt x="11" y="26"/>
                    <a:pt x="9" y="20"/>
                  </a:cubicBezTo>
                  <a:cubicBezTo>
                    <a:pt x="3" y="5"/>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2983;p38">
              <a:extLst>
                <a:ext uri="{FF2B5EF4-FFF2-40B4-BE49-F238E27FC236}">
                  <a16:creationId xmlns:a16="http://schemas.microsoft.com/office/drawing/2014/main" id="{DBBDF1FF-4263-1F39-D286-3C4D53A275BE}"/>
                </a:ext>
              </a:extLst>
            </p:cNvPr>
            <p:cNvSpPr/>
            <p:nvPr/>
          </p:nvSpPr>
          <p:spPr>
            <a:xfrm>
              <a:off x="6416675" y="2338675"/>
              <a:ext cx="800" cy="150"/>
            </a:xfrm>
            <a:custGeom>
              <a:avLst/>
              <a:gdLst/>
              <a:ahLst/>
              <a:cxnLst/>
              <a:rect l="l" t="t" r="r" b="b"/>
              <a:pathLst>
                <a:path w="32" h="6" extrusionOk="0">
                  <a:moveTo>
                    <a:pt x="5" y="1"/>
                  </a:moveTo>
                  <a:cubicBezTo>
                    <a:pt x="0" y="1"/>
                    <a:pt x="16" y="6"/>
                    <a:pt x="32" y="6"/>
                  </a:cubicBezTo>
                  <a:cubicBezTo>
                    <a:pt x="16" y="2"/>
                    <a:pt x="8" y="1"/>
                    <a:pt x="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2984;p38">
              <a:extLst>
                <a:ext uri="{FF2B5EF4-FFF2-40B4-BE49-F238E27FC236}">
                  <a16:creationId xmlns:a16="http://schemas.microsoft.com/office/drawing/2014/main" id="{E77F7680-DBB8-F7BD-3F98-0D51C7435272}"/>
                </a:ext>
              </a:extLst>
            </p:cNvPr>
            <p:cNvSpPr/>
            <p:nvPr/>
          </p:nvSpPr>
          <p:spPr>
            <a:xfrm>
              <a:off x="6416575" y="2338775"/>
              <a:ext cx="1075" cy="1400"/>
            </a:xfrm>
            <a:custGeom>
              <a:avLst/>
              <a:gdLst/>
              <a:ahLst/>
              <a:cxnLst/>
              <a:rect l="l" t="t" r="r" b="b"/>
              <a:pathLst>
                <a:path w="43" h="56" extrusionOk="0">
                  <a:moveTo>
                    <a:pt x="25" y="0"/>
                  </a:moveTo>
                  <a:cubicBezTo>
                    <a:pt x="0" y="0"/>
                    <a:pt x="1" y="39"/>
                    <a:pt x="12" y="50"/>
                  </a:cubicBezTo>
                  <a:cubicBezTo>
                    <a:pt x="20" y="53"/>
                    <a:pt x="25" y="55"/>
                    <a:pt x="28" y="55"/>
                  </a:cubicBezTo>
                  <a:cubicBezTo>
                    <a:pt x="43" y="55"/>
                    <a:pt x="6" y="12"/>
                    <a:pt x="36" y="2"/>
                  </a:cubicBezTo>
                  <a:cubicBezTo>
                    <a:pt x="32" y="1"/>
                    <a:pt x="28" y="0"/>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2985;p38">
              <a:extLst>
                <a:ext uri="{FF2B5EF4-FFF2-40B4-BE49-F238E27FC236}">
                  <a16:creationId xmlns:a16="http://schemas.microsoft.com/office/drawing/2014/main" id="{06685FAC-292C-D22D-044E-20A73AAE7696}"/>
                </a:ext>
              </a:extLst>
            </p:cNvPr>
            <p:cNvSpPr/>
            <p:nvPr/>
          </p:nvSpPr>
          <p:spPr>
            <a:xfrm>
              <a:off x="6420125" y="2339400"/>
              <a:ext cx="625" cy="25"/>
            </a:xfrm>
            <a:custGeom>
              <a:avLst/>
              <a:gdLst/>
              <a:ahLst/>
              <a:cxnLst/>
              <a:rect l="l" t="t" r="r" b="b"/>
              <a:pathLst>
                <a:path w="25" h="1" extrusionOk="0">
                  <a:moveTo>
                    <a:pt x="1" y="1"/>
                  </a:moveTo>
                  <a:cubicBezTo>
                    <a:pt x="1" y="1"/>
                    <a:pt x="25"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2986;p38">
              <a:extLst>
                <a:ext uri="{FF2B5EF4-FFF2-40B4-BE49-F238E27FC236}">
                  <a16:creationId xmlns:a16="http://schemas.microsoft.com/office/drawing/2014/main" id="{18EEDD2D-EC64-E90E-801E-B6E8F4F9CA03}"/>
                </a:ext>
              </a:extLst>
            </p:cNvPr>
            <p:cNvSpPr/>
            <p:nvPr/>
          </p:nvSpPr>
          <p:spPr>
            <a:xfrm>
              <a:off x="6420125" y="2337625"/>
              <a:ext cx="1225" cy="1200"/>
            </a:xfrm>
            <a:custGeom>
              <a:avLst/>
              <a:gdLst/>
              <a:ahLst/>
              <a:cxnLst/>
              <a:rect l="l" t="t" r="r" b="b"/>
              <a:pathLst>
                <a:path w="49" h="48" extrusionOk="0">
                  <a:moveTo>
                    <a:pt x="49" y="48"/>
                  </a:moveTo>
                  <a:cubicBezTo>
                    <a:pt x="1" y="0"/>
                    <a:pt x="49" y="48"/>
                    <a:pt x="49" y="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2987;p38">
              <a:extLst>
                <a:ext uri="{FF2B5EF4-FFF2-40B4-BE49-F238E27FC236}">
                  <a16:creationId xmlns:a16="http://schemas.microsoft.com/office/drawing/2014/main" id="{619B8A3A-76F0-B4ED-EF5C-1903E5FAA529}"/>
                </a:ext>
              </a:extLst>
            </p:cNvPr>
            <p:cNvSpPr/>
            <p:nvPr/>
          </p:nvSpPr>
          <p:spPr>
            <a:xfrm>
              <a:off x="6419550" y="2337625"/>
              <a:ext cx="300" cy="325"/>
            </a:xfrm>
            <a:custGeom>
              <a:avLst/>
              <a:gdLst/>
              <a:ahLst/>
              <a:cxnLst/>
              <a:rect l="l" t="t" r="r" b="b"/>
              <a:pathLst>
                <a:path w="12" h="13" extrusionOk="0">
                  <a:moveTo>
                    <a:pt x="0" y="0"/>
                  </a:moveTo>
                  <a:lnTo>
                    <a:pt x="12" y="12"/>
                  </a:lnTo>
                  <a:cubicBezTo>
                    <a:pt x="12" y="12"/>
                    <a:pt x="12" y="12"/>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2988;p38">
              <a:extLst>
                <a:ext uri="{FF2B5EF4-FFF2-40B4-BE49-F238E27FC236}">
                  <a16:creationId xmlns:a16="http://schemas.microsoft.com/office/drawing/2014/main" id="{01C7BA1D-1F46-E37D-D694-4BF3F1F86327}"/>
                </a:ext>
              </a:extLst>
            </p:cNvPr>
            <p:cNvSpPr/>
            <p:nvPr/>
          </p:nvSpPr>
          <p:spPr>
            <a:xfrm>
              <a:off x="6419650" y="2337925"/>
              <a:ext cx="200" cy="425"/>
            </a:xfrm>
            <a:custGeom>
              <a:avLst/>
              <a:gdLst/>
              <a:ahLst/>
              <a:cxnLst/>
              <a:rect l="l" t="t" r="r" b="b"/>
              <a:pathLst>
                <a:path w="8" h="17" extrusionOk="0">
                  <a:moveTo>
                    <a:pt x="8" y="0"/>
                  </a:moveTo>
                  <a:cubicBezTo>
                    <a:pt x="0" y="0"/>
                    <a:pt x="3" y="16"/>
                    <a:pt x="5" y="16"/>
                  </a:cubicBezTo>
                  <a:cubicBezTo>
                    <a:pt x="7" y="16"/>
                    <a:pt x="8" y="12"/>
                    <a:pt x="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2989;p38">
              <a:extLst>
                <a:ext uri="{FF2B5EF4-FFF2-40B4-BE49-F238E27FC236}">
                  <a16:creationId xmlns:a16="http://schemas.microsoft.com/office/drawing/2014/main" id="{ACFDB4AA-859B-A81F-948C-D88042202316}"/>
                </a:ext>
              </a:extLst>
            </p:cNvPr>
            <p:cNvSpPr/>
            <p:nvPr/>
          </p:nvSpPr>
          <p:spPr>
            <a:xfrm>
              <a:off x="6418950" y="2338225"/>
              <a:ext cx="900" cy="425"/>
            </a:xfrm>
            <a:custGeom>
              <a:avLst/>
              <a:gdLst/>
              <a:ahLst/>
              <a:cxnLst/>
              <a:rect l="l" t="t" r="r" b="b"/>
              <a:pathLst>
                <a:path w="36" h="17" extrusionOk="0">
                  <a:moveTo>
                    <a:pt x="0" y="0"/>
                  </a:moveTo>
                  <a:cubicBezTo>
                    <a:pt x="0" y="9"/>
                    <a:pt x="12" y="17"/>
                    <a:pt x="23" y="17"/>
                  </a:cubicBezTo>
                  <a:cubicBezTo>
                    <a:pt x="28" y="17"/>
                    <a:pt x="33" y="15"/>
                    <a:pt x="36" y="12"/>
                  </a:cubicBezTo>
                  <a:cubicBezTo>
                    <a:pt x="24" y="12"/>
                    <a:pt x="12" y="12"/>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2990;p38">
              <a:extLst>
                <a:ext uri="{FF2B5EF4-FFF2-40B4-BE49-F238E27FC236}">
                  <a16:creationId xmlns:a16="http://schemas.microsoft.com/office/drawing/2014/main" id="{8D10703B-1C2D-2153-A313-4443B7A369D2}"/>
                </a:ext>
              </a:extLst>
            </p:cNvPr>
            <p:cNvSpPr/>
            <p:nvPr/>
          </p:nvSpPr>
          <p:spPr>
            <a:xfrm>
              <a:off x="6415375" y="2338225"/>
              <a:ext cx="925" cy="600"/>
            </a:xfrm>
            <a:custGeom>
              <a:avLst/>
              <a:gdLst/>
              <a:ahLst/>
              <a:cxnLst/>
              <a:rect l="l" t="t" r="r" b="b"/>
              <a:pathLst>
                <a:path w="37" h="24" extrusionOk="0">
                  <a:moveTo>
                    <a:pt x="36" y="0"/>
                  </a:moveTo>
                  <a:cubicBezTo>
                    <a:pt x="0" y="24"/>
                    <a:pt x="36" y="0"/>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2991;p38">
              <a:extLst>
                <a:ext uri="{FF2B5EF4-FFF2-40B4-BE49-F238E27FC236}">
                  <a16:creationId xmlns:a16="http://schemas.microsoft.com/office/drawing/2014/main" id="{66D5B009-741B-96A7-C432-70D019081C3C}"/>
                </a:ext>
              </a:extLst>
            </p:cNvPr>
            <p:cNvSpPr/>
            <p:nvPr/>
          </p:nvSpPr>
          <p:spPr>
            <a:xfrm>
              <a:off x="6420725" y="2336725"/>
              <a:ext cx="1075" cy="500"/>
            </a:xfrm>
            <a:custGeom>
              <a:avLst/>
              <a:gdLst/>
              <a:ahLst/>
              <a:cxnLst/>
              <a:rect l="l" t="t" r="r" b="b"/>
              <a:pathLst>
                <a:path w="43" h="20" extrusionOk="0">
                  <a:moveTo>
                    <a:pt x="1" y="1"/>
                  </a:moveTo>
                  <a:cubicBezTo>
                    <a:pt x="8" y="8"/>
                    <a:pt x="37" y="19"/>
                    <a:pt x="40" y="19"/>
                  </a:cubicBezTo>
                  <a:cubicBezTo>
                    <a:pt x="42" y="19"/>
                    <a:pt x="33" y="15"/>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2992;p38">
              <a:extLst>
                <a:ext uri="{FF2B5EF4-FFF2-40B4-BE49-F238E27FC236}">
                  <a16:creationId xmlns:a16="http://schemas.microsoft.com/office/drawing/2014/main" id="{072FC077-B39C-81AB-BCAE-F1F2065A2851}"/>
                </a:ext>
              </a:extLst>
            </p:cNvPr>
            <p:cNvSpPr/>
            <p:nvPr/>
          </p:nvSpPr>
          <p:spPr>
            <a:xfrm>
              <a:off x="6420125" y="2336425"/>
              <a:ext cx="625" cy="325"/>
            </a:xfrm>
            <a:custGeom>
              <a:avLst/>
              <a:gdLst/>
              <a:ahLst/>
              <a:cxnLst/>
              <a:rect l="l" t="t" r="r" b="b"/>
              <a:pathLst>
                <a:path w="25" h="13" extrusionOk="0">
                  <a:moveTo>
                    <a:pt x="13" y="1"/>
                  </a:moveTo>
                  <a:cubicBezTo>
                    <a:pt x="1" y="1"/>
                    <a:pt x="13" y="13"/>
                    <a:pt x="25" y="13"/>
                  </a:cubicBezTo>
                  <a:lnTo>
                    <a:pt x="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2993;p38">
              <a:extLst>
                <a:ext uri="{FF2B5EF4-FFF2-40B4-BE49-F238E27FC236}">
                  <a16:creationId xmlns:a16="http://schemas.microsoft.com/office/drawing/2014/main" id="{EEA1C27E-81DA-1BCF-C8D4-5A1B1ACA10D3}"/>
                </a:ext>
              </a:extLst>
            </p:cNvPr>
            <p:cNvSpPr/>
            <p:nvPr/>
          </p:nvSpPr>
          <p:spPr>
            <a:xfrm>
              <a:off x="6418350" y="2337025"/>
              <a:ext cx="625" cy="700"/>
            </a:xfrm>
            <a:custGeom>
              <a:avLst/>
              <a:gdLst/>
              <a:ahLst/>
              <a:cxnLst/>
              <a:rect l="l" t="t" r="r" b="b"/>
              <a:pathLst>
                <a:path w="25" h="28" extrusionOk="0">
                  <a:moveTo>
                    <a:pt x="0" y="0"/>
                  </a:moveTo>
                  <a:lnTo>
                    <a:pt x="0" y="0"/>
                  </a:lnTo>
                  <a:cubicBezTo>
                    <a:pt x="12" y="18"/>
                    <a:pt x="21" y="27"/>
                    <a:pt x="23" y="27"/>
                  </a:cubicBezTo>
                  <a:cubicBezTo>
                    <a:pt x="24" y="27"/>
                    <a:pt x="18" y="18"/>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2994;p38">
              <a:extLst>
                <a:ext uri="{FF2B5EF4-FFF2-40B4-BE49-F238E27FC236}">
                  <a16:creationId xmlns:a16="http://schemas.microsoft.com/office/drawing/2014/main" id="{555B21FC-C6D9-33D9-8DDD-C1EC1C4489D5}"/>
                </a:ext>
              </a:extLst>
            </p:cNvPr>
            <p:cNvSpPr/>
            <p:nvPr/>
          </p:nvSpPr>
          <p:spPr>
            <a:xfrm>
              <a:off x="6421925" y="2335900"/>
              <a:ext cx="925" cy="625"/>
            </a:xfrm>
            <a:custGeom>
              <a:avLst/>
              <a:gdLst/>
              <a:ahLst/>
              <a:cxnLst/>
              <a:rect l="l" t="t" r="r" b="b"/>
              <a:pathLst>
                <a:path w="37" h="25" extrusionOk="0">
                  <a:moveTo>
                    <a:pt x="1" y="1"/>
                  </a:moveTo>
                  <a:lnTo>
                    <a:pt x="1" y="1"/>
                  </a:lnTo>
                  <a:cubicBezTo>
                    <a:pt x="0" y="1"/>
                    <a:pt x="3" y="3"/>
                    <a:pt x="12" y="10"/>
                  </a:cubicBezTo>
                  <a:cubicBezTo>
                    <a:pt x="29" y="21"/>
                    <a:pt x="35" y="25"/>
                    <a:pt x="36" y="25"/>
                  </a:cubicBezTo>
                  <a:cubicBezTo>
                    <a:pt x="37" y="25"/>
                    <a:pt x="2"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2995;p38">
              <a:extLst>
                <a:ext uri="{FF2B5EF4-FFF2-40B4-BE49-F238E27FC236}">
                  <a16:creationId xmlns:a16="http://schemas.microsoft.com/office/drawing/2014/main" id="{AB7E712A-1E67-3989-DC48-E0068375A53B}"/>
                </a:ext>
              </a:extLst>
            </p:cNvPr>
            <p:cNvSpPr/>
            <p:nvPr/>
          </p:nvSpPr>
          <p:spPr>
            <a:xfrm>
              <a:off x="6422825" y="2334950"/>
              <a:ext cx="1800" cy="1800"/>
            </a:xfrm>
            <a:custGeom>
              <a:avLst/>
              <a:gdLst/>
              <a:ahLst/>
              <a:cxnLst/>
              <a:rect l="l" t="t" r="r" b="b"/>
              <a:pathLst>
                <a:path w="72" h="72" extrusionOk="0">
                  <a:moveTo>
                    <a:pt x="0" y="0"/>
                  </a:moveTo>
                  <a:cubicBezTo>
                    <a:pt x="72" y="72"/>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2996;p38">
              <a:extLst>
                <a:ext uri="{FF2B5EF4-FFF2-40B4-BE49-F238E27FC236}">
                  <a16:creationId xmlns:a16="http://schemas.microsoft.com/office/drawing/2014/main" id="{B05B6DD7-2F10-61D9-ED86-56F984227DE5}"/>
                </a:ext>
              </a:extLst>
            </p:cNvPr>
            <p:cNvSpPr/>
            <p:nvPr/>
          </p:nvSpPr>
          <p:spPr>
            <a:xfrm>
              <a:off x="6419550" y="2335525"/>
              <a:ext cx="1800" cy="625"/>
            </a:xfrm>
            <a:custGeom>
              <a:avLst/>
              <a:gdLst/>
              <a:ahLst/>
              <a:cxnLst/>
              <a:rect l="l" t="t" r="r" b="b"/>
              <a:pathLst>
                <a:path w="72" h="25" extrusionOk="0">
                  <a:moveTo>
                    <a:pt x="72" y="25"/>
                  </a:moveTo>
                  <a:cubicBezTo>
                    <a:pt x="0" y="1"/>
                    <a:pt x="72" y="25"/>
                    <a:pt x="72" y="2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2997;p38">
              <a:extLst>
                <a:ext uri="{FF2B5EF4-FFF2-40B4-BE49-F238E27FC236}">
                  <a16:creationId xmlns:a16="http://schemas.microsoft.com/office/drawing/2014/main" id="{75407496-91FE-B17B-7DDF-7B0F5FAF2186}"/>
                </a:ext>
              </a:extLst>
            </p:cNvPr>
            <p:cNvSpPr/>
            <p:nvPr/>
          </p:nvSpPr>
          <p:spPr>
            <a:xfrm>
              <a:off x="6420725" y="2335250"/>
              <a:ext cx="325" cy="600"/>
            </a:xfrm>
            <a:custGeom>
              <a:avLst/>
              <a:gdLst/>
              <a:ahLst/>
              <a:cxnLst/>
              <a:rect l="l" t="t" r="r" b="b"/>
              <a:pathLst>
                <a:path w="13" h="24" extrusionOk="0">
                  <a:moveTo>
                    <a:pt x="1" y="24"/>
                  </a:moveTo>
                  <a:cubicBezTo>
                    <a:pt x="1" y="24"/>
                    <a:pt x="13" y="0"/>
                    <a:pt x="1"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2998;p38">
              <a:extLst>
                <a:ext uri="{FF2B5EF4-FFF2-40B4-BE49-F238E27FC236}">
                  <a16:creationId xmlns:a16="http://schemas.microsoft.com/office/drawing/2014/main" id="{3A325D18-5ED0-968E-3C96-4B154E5F5FB2}"/>
                </a:ext>
              </a:extLst>
            </p:cNvPr>
            <p:cNvSpPr/>
            <p:nvPr/>
          </p:nvSpPr>
          <p:spPr>
            <a:xfrm>
              <a:off x="6418050" y="2335825"/>
              <a:ext cx="1225" cy="925"/>
            </a:xfrm>
            <a:custGeom>
              <a:avLst/>
              <a:gdLst/>
              <a:ahLst/>
              <a:cxnLst/>
              <a:rect l="l" t="t" r="r" b="b"/>
              <a:pathLst>
                <a:path w="49" h="37" extrusionOk="0">
                  <a:moveTo>
                    <a:pt x="1" y="1"/>
                  </a:moveTo>
                  <a:cubicBezTo>
                    <a:pt x="9" y="9"/>
                    <a:pt x="23" y="12"/>
                    <a:pt x="34" y="20"/>
                  </a:cubicBezTo>
                  <a:lnTo>
                    <a:pt x="34" y="20"/>
                  </a:lnTo>
                  <a:cubicBezTo>
                    <a:pt x="26" y="10"/>
                    <a:pt x="15" y="1"/>
                    <a:pt x="1" y="1"/>
                  </a:cubicBezTo>
                  <a:close/>
                  <a:moveTo>
                    <a:pt x="34" y="20"/>
                  </a:moveTo>
                  <a:cubicBezTo>
                    <a:pt x="39" y="26"/>
                    <a:pt x="44" y="32"/>
                    <a:pt x="48" y="37"/>
                  </a:cubicBezTo>
                  <a:cubicBezTo>
                    <a:pt x="44" y="29"/>
                    <a:pt x="40" y="24"/>
                    <a:pt x="34" y="2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2999;p38">
              <a:extLst>
                <a:ext uri="{FF2B5EF4-FFF2-40B4-BE49-F238E27FC236}">
                  <a16:creationId xmlns:a16="http://schemas.microsoft.com/office/drawing/2014/main" id="{6B91C877-4AFB-E237-302B-658CC4934D15}"/>
                </a:ext>
              </a:extLst>
            </p:cNvPr>
            <p:cNvSpPr/>
            <p:nvPr/>
          </p:nvSpPr>
          <p:spPr>
            <a:xfrm>
              <a:off x="6419850" y="2335525"/>
              <a:ext cx="0" cy="1525"/>
            </a:xfrm>
            <a:custGeom>
              <a:avLst/>
              <a:gdLst/>
              <a:ahLst/>
              <a:cxnLst/>
              <a:rect l="l" t="t" r="r" b="b"/>
              <a:pathLst>
                <a:path h="61" extrusionOk="0">
                  <a:moveTo>
                    <a:pt x="0" y="1"/>
                  </a:moveTo>
                  <a:cubicBezTo>
                    <a:pt x="0" y="1"/>
                    <a:pt x="0" y="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3000;p38">
              <a:extLst>
                <a:ext uri="{FF2B5EF4-FFF2-40B4-BE49-F238E27FC236}">
                  <a16:creationId xmlns:a16="http://schemas.microsoft.com/office/drawing/2014/main" id="{CA3D4DA0-4E46-64F4-85D4-676188ACB5AD}"/>
                </a:ext>
              </a:extLst>
            </p:cNvPr>
            <p:cNvSpPr/>
            <p:nvPr/>
          </p:nvSpPr>
          <p:spPr>
            <a:xfrm>
              <a:off x="6420925" y="2334175"/>
              <a:ext cx="725" cy="525"/>
            </a:xfrm>
            <a:custGeom>
              <a:avLst/>
              <a:gdLst/>
              <a:ahLst/>
              <a:cxnLst/>
              <a:rect l="l" t="t" r="r" b="b"/>
              <a:pathLst>
                <a:path w="29" h="21" extrusionOk="0">
                  <a:moveTo>
                    <a:pt x="5" y="0"/>
                  </a:moveTo>
                  <a:lnTo>
                    <a:pt x="5" y="0"/>
                  </a:lnTo>
                  <a:cubicBezTo>
                    <a:pt x="1" y="0"/>
                    <a:pt x="15" y="21"/>
                    <a:pt x="25" y="21"/>
                  </a:cubicBezTo>
                  <a:cubicBezTo>
                    <a:pt x="26" y="21"/>
                    <a:pt x="27" y="20"/>
                    <a:pt x="28" y="19"/>
                  </a:cubicBezTo>
                  <a:cubicBezTo>
                    <a:pt x="14" y="5"/>
                    <a:pt x="8" y="0"/>
                    <a:pt x="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3001;p38">
              <a:extLst>
                <a:ext uri="{FF2B5EF4-FFF2-40B4-BE49-F238E27FC236}">
                  <a16:creationId xmlns:a16="http://schemas.microsoft.com/office/drawing/2014/main" id="{D2CAD9FD-2F8B-9BFD-8DEA-797B010F3A35}"/>
                </a:ext>
              </a:extLst>
            </p:cNvPr>
            <p:cNvSpPr/>
            <p:nvPr/>
          </p:nvSpPr>
          <p:spPr>
            <a:xfrm>
              <a:off x="6420775" y="2334475"/>
              <a:ext cx="275" cy="500"/>
            </a:xfrm>
            <a:custGeom>
              <a:avLst/>
              <a:gdLst/>
              <a:ahLst/>
              <a:cxnLst/>
              <a:rect l="l" t="t" r="r" b="b"/>
              <a:pathLst>
                <a:path w="11" h="20" extrusionOk="0">
                  <a:moveTo>
                    <a:pt x="2" y="0"/>
                  </a:moveTo>
                  <a:cubicBezTo>
                    <a:pt x="1" y="0"/>
                    <a:pt x="3" y="12"/>
                    <a:pt x="11" y="19"/>
                  </a:cubicBezTo>
                  <a:cubicBezTo>
                    <a:pt x="6" y="5"/>
                    <a:pt x="3" y="0"/>
                    <a:pt x="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3002;p38">
              <a:extLst>
                <a:ext uri="{FF2B5EF4-FFF2-40B4-BE49-F238E27FC236}">
                  <a16:creationId xmlns:a16="http://schemas.microsoft.com/office/drawing/2014/main" id="{79270940-0303-63EB-6F58-E3429FC56D1C}"/>
                </a:ext>
              </a:extLst>
            </p:cNvPr>
            <p:cNvSpPr/>
            <p:nvPr/>
          </p:nvSpPr>
          <p:spPr>
            <a:xfrm>
              <a:off x="6421925" y="2334050"/>
              <a:ext cx="625" cy="25"/>
            </a:xfrm>
            <a:custGeom>
              <a:avLst/>
              <a:gdLst/>
              <a:ahLst/>
              <a:cxnLst/>
              <a:rect l="l" t="t" r="r" b="b"/>
              <a:pathLst>
                <a:path w="25" h="1" extrusionOk="0">
                  <a:moveTo>
                    <a:pt x="12" y="0"/>
                  </a:moveTo>
                  <a:cubicBezTo>
                    <a:pt x="12" y="0"/>
                    <a:pt x="0" y="0"/>
                    <a:pt x="0" y="0"/>
                  </a:cubicBezTo>
                  <a:cubicBezTo>
                    <a:pt x="0" y="0"/>
                    <a:pt x="24" y="0"/>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3003;p38">
              <a:extLst>
                <a:ext uri="{FF2B5EF4-FFF2-40B4-BE49-F238E27FC236}">
                  <a16:creationId xmlns:a16="http://schemas.microsoft.com/office/drawing/2014/main" id="{1F593673-793B-FAE9-001D-7DA964E6023B}"/>
                </a:ext>
              </a:extLst>
            </p:cNvPr>
            <p:cNvSpPr/>
            <p:nvPr/>
          </p:nvSpPr>
          <p:spPr>
            <a:xfrm>
              <a:off x="6421325" y="2335250"/>
              <a:ext cx="25" cy="25"/>
            </a:xfrm>
            <a:custGeom>
              <a:avLst/>
              <a:gdLst/>
              <a:ahLst/>
              <a:cxnLst/>
              <a:rect l="l" t="t" r="r" b="b"/>
              <a:pathLst>
                <a:path w="1" h="1" extrusionOk="0">
                  <a:moveTo>
                    <a:pt x="1" y="0"/>
                  </a:moveTo>
                  <a:lnTo>
                    <a:pt x="1" y="0"/>
                  </a:lnTo>
                  <a:cubicBezTo>
                    <a:pt x="1" y="0"/>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3004;p38">
              <a:extLst>
                <a:ext uri="{FF2B5EF4-FFF2-40B4-BE49-F238E27FC236}">
                  <a16:creationId xmlns:a16="http://schemas.microsoft.com/office/drawing/2014/main" id="{5785298C-4E35-CAE1-6418-F0F1419B1322}"/>
                </a:ext>
              </a:extLst>
            </p:cNvPr>
            <p:cNvSpPr/>
            <p:nvPr/>
          </p:nvSpPr>
          <p:spPr>
            <a:xfrm>
              <a:off x="6420800" y="2334850"/>
              <a:ext cx="550" cy="425"/>
            </a:xfrm>
            <a:custGeom>
              <a:avLst/>
              <a:gdLst/>
              <a:ahLst/>
              <a:cxnLst/>
              <a:rect l="l" t="t" r="r" b="b"/>
              <a:pathLst>
                <a:path w="22" h="17" extrusionOk="0">
                  <a:moveTo>
                    <a:pt x="6" y="0"/>
                  </a:moveTo>
                  <a:cubicBezTo>
                    <a:pt x="0" y="0"/>
                    <a:pt x="6" y="16"/>
                    <a:pt x="22" y="16"/>
                  </a:cubicBezTo>
                  <a:cubicBezTo>
                    <a:pt x="14" y="4"/>
                    <a:pt x="8" y="0"/>
                    <a:pt x="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3005;p38">
              <a:extLst>
                <a:ext uri="{FF2B5EF4-FFF2-40B4-BE49-F238E27FC236}">
                  <a16:creationId xmlns:a16="http://schemas.microsoft.com/office/drawing/2014/main" id="{2635EEFC-AE71-E227-5B74-CDE7EE1123E1}"/>
                </a:ext>
              </a:extLst>
            </p:cNvPr>
            <p:cNvSpPr/>
            <p:nvPr/>
          </p:nvSpPr>
          <p:spPr>
            <a:xfrm>
              <a:off x="6418050" y="2329875"/>
              <a:ext cx="3900" cy="2700"/>
            </a:xfrm>
            <a:custGeom>
              <a:avLst/>
              <a:gdLst/>
              <a:ahLst/>
              <a:cxnLst/>
              <a:rect l="l" t="t" r="r" b="b"/>
              <a:pathLst>
                <a:path w="156" h="108" extrusionOk="0">
                  <a:moveTo>
                    <a:pt x="1" y="1"/>
                  </a:moveTo>
                  <a:cubicBezTo>
                    <a:pt x="1" y="1"/>
                    <a:pt x="1" y="48"/>
                    <a:pt x="1" y="48"/>
                  </a:cubicBezTo>
                  <a:lnTo>
                    <a:pt x="12" y="48"/>
                  </a:lnTo>
                  <a:cubicBezTo>
                    <a:pt x="60" y="84"/>
                    <a:pt x="108" y="96"/>
                    <a:pt x="155" y="108"/>
                  </a:cubicBezTo>
                  <a:cubicBezTo>
                    <a:pt x="136" y="88"/>
                    <a:pt x="109" y="69"/>
                    <a:pt x="80" y="69"/>
                  </a:cubicBezTo>
                  <a:cubicBezTo>
                    <a:pt x="73" y="69"/>
                    <a:pt x="67" y="70"/>
                    <a:pt x="60" y="72"/>
                  </a:cubicBezTo>
                  <a:cubicBezTo>
                    <a:pt x="60" y="64"/>
                    <a:pt x="66" y="55"/>
                    <a:pt x="78" y="55"/>
                  </a:cubicBezTo>
                  <a:cubicBezTo>
                    <a:pt x="83" y="55"/>
                    <a:pt x="89" y="57"/>
                    <a:pt x="96" y="60"/>
                  </a:cubicBezTo>
                  <a:cubicBezTo>
                    <a:pt x="60" y="36"/>
                    <a:pt x="36" y="25"/>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3006;p38">
              <a:extLst>
                <a:ext uri="{FF2B5EF4-FFF2-40B4-BE49-F238E27FC236}">
                  <a16:creationId xmlns:a16="http://schemas.microsoft.com/office/drawing/2014/main" id="{5017D378-5BA3-60E2-56D3-4C277060DF57}"/>
                </a:ext>
              </a:extLst>
            </p:cNvPr>
            <p:cNvSpPr/>
            <p:nvPr/>
          </p:nvSpPr>
          <p:spPr>
            <a:xfrm>
              <a:off x="6421625" y="2333025"/>
              <a:ext cx="1075" cy="150"/>
            </a:xfrm>
            <a:custGeom>
              <a:avLst/>
              <a:gdLst/>
              <a:ahLst/>
              <a:cxnLst/>
              <a:rect l="l" t="t" r="r" b="b"/>
              <a:pathLst>
                <a:path w="43" h="6" extrusionOk="0">
                  <a:moveTo>
                    <a:pt x="37" y="0"/>
                  </a:moveTo>
                  <a:cubicBezTo>
                    <a:pt x="35" y="0"/>
                    <a:pt x="24" y="2"/>
                    <a:pt x="0" y="6"/>
                  </a:cubicBezTo>
                  <a:cubicBezTo>
                    <a:pt x="16" y="6"/>
                    <a:pt x="43"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3007;p38">
              <a:extLst>
                <a:ext uri="{FF2B5EF4-FFF2-40B4-BE49-F238E27FC236}">
                  <a16:creationId xmlns:a16="http://schemas.microsoft.com/office/drawing/2014/main" id="{07344553-A662-EF57-4CB1-651F1421EEF2}"/>
                </a:ext>
              </a:extLst>
            </p:cNvPr>
            <p:cNvSpPr/>
            <p:nvPr/>
          </p:nvSpPr>
          <p:spPr>
            <a:xfrm>
              <a:off x="6419550" y="2332850"/>
              <a:ext cx="2350" cy="1375"/>
            </a:xfrm>
            <a:custGeom>
              <a:avLst/>
              <a:gdLst/>
              <a:ahLst/>
              <a:cxnLst/>
              <a:rect l="l" t="t" r="r" b="b"/>
              <a:pathLst>
                <a:path w="94" h="55" extrusionOk="0">
                  <a:moveTo>
                    <a:pt x="0" y="1"/>
                  </a:moveTo>
                  <a:cubicBezTo>
                    <a:pt x="5" y="1"/>
                    <a:pt x="10" y="2"/>
                    <a:pt x="14" y="3"/>
                  </a:cubicBezTo>
                  <a:lnTo>
                    <a:pt x="14" y="3"/>
                  </a:lnTo>
                  <a:cubicBezTo>
                    <a:pt x="13" y="2"/>
                    <a:pt x="13" y="1"/>
                    <a:pt x="12" y="1"/>
                  </a:cubicBezTo>
                  <a:close/>
                  <a:moveTo>
                    <a:pt x="14" y="3"/>
                  </a:moveTo>
                  <a:cubicBezTo>
                    <a:pt x="32" y="21"/>
                    <a:pt x="66" y="54"/>
                    <a:pt x="75" y="54"/>
                  </a:cubicBezTo>
                  <a:cubicBezTo>
                    <a:pt x="78" y="54"/>
                    <a:pt x="78" y="49"/>
                    <a:pt x="72" y="37"/>
                  </a:cubicBezTo>
                  <a:cubicBezTo>
                    <a:pt x="94" y="25"/>
                    <a:pt x="85" y="14"/>
                    <a:pt x="14" y="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3008;p38">
              <a:extLst>
                <a:ext uri="{FF2B5EF4-FFF2-40B4-BE49-F238E27FC236}">
                  <a16:creationId xmlns:a16="http://schemas.microsoft.com/office/drawing/2014/main" id="{62C8567D-3ED3-18EF-3FF4-1DEA168787DD}"/>
                </a:ext>
              </a:extLst>
            </p:cNvPr>
            <p:cNvSpPr/>
            <p:nvPr/>
          </p:nvSpPr>
          <p:spPr>
            <a:xfrm>
              <a:off x="6416575" y="2334950"/>
              <a:ext cx="2825" cy="425"/>
            </a:xfrm>
            <a:custGeom>
              <a:avLst/>
              <a:gdLst/>
              <a:ahLst/>
              <a:cxnLst/>
              <a:rect l="l" t="t" r="r" b="b"/>
              <a:pathLst>
                <a:path w="113" h="17" extrusionOk="0">
                  <a:moveTo>
                    <a:pt x="24" y="0"/>
                  </a:moveTo>
                  <a:cubicBezTo>
                    <a:pt x="24" y="0"/>
                    <a:pt x="1" y="15"/>
                    <a:pt x="16" y="15"/>
                  </a:cubicBezTo>
                  <a:cubicBezTo>
                    <a:pt x="20" y="15"/>
                    <a:pt x="26" y="14"/>
                    <a:pt x="36" y="12"/>
                  </a:cubicBezTo>
                  <a:cubicBezTo>
                    <a:pt x="36" y="10"/>
                    <a:pt x="40" y="9"/>
                    <a:pt x="47" y="9"/>
                  </a:cubicBezTo>
                  <a:cubicBezTo>
                    <a:pt x="67" y="9"/>
                    <a:pt x="110" y="16"/>
                    <a:pt x="112" y="16"/>
                  </a:cubicBezTo>
                  <a:cubicBezTo>
                    <a:pt x="113" y="16"/>
                    <a:pt x="91" y="13"/>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3009;p38">
              <a:extLst>
                <a:ext uri="{FF2B5EF4-FFF2-40B4-BE49-F238E27FC236}">
                  <a16:creationId xmlns:a16="http://schemas.microsoft.com/office/drawing/2014/main" id="{0B7E0756-F5BD-D7A2-C576-F18D0CE5D5AF}"/>
                </a:ext>
              </a:extLst>
            </p:cNvPr>
            <p:cNvSpPr/>
            <p:nvPr/>
          </p:nvSpPr>
          <p:spPr>
            <a:xfrm>
              <a:off x="6421325" y="2332550"/>
              <a:ext cx="3600" cy="925"/>
            </a:xfrm>
            <a:custGeom>
              <a:avLst/>
              <a:gdLst/>
              <a:ahLst/>
              <a:cxnLst/>
              <a:rect l="l" t="t" r="r" b="b"/>
              <a:pathLst>
                <a:path w="144" h="37" extrusionOk="0">
                  <a:moveTo>
                    <a:pt x="48" y="13"/>
                  </a:moveTo>
                  <a:cubicBezTo>
                    <a:pt x="1" y="1"/>
                    <a:pt x="143" y="37"/>
                    <a:pt x="48"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3010;p38">
              <a:extLst>
                <a:ext uri="{FF2B5EF4-FFF2-40B4-BE49-F238E27FC236}">
                  <a16:creationId xmlns:a16="http://schemas.microsoft.com/office/drawing/2014/main" id="{75587DB0-567D-CC60-1F1C-1E76A2270AC1}"/>
                </a:ext>
              </a:extLst>
            </p:cNvPr>
            <p:cNvSpPr/>
            <p:nvPr/>
          </p:nvSpPr>
          <p:spPr>
            <a:xfrm>
              <a:off x="6422825" y="2332125"/>
              <a:ext cx="175" cy="450"/>
            </a:xfrm>
            <a:custGeom>
              <a:avLst/>
              <a:gdLst/>
              <a:ahLst/>
              <a:cxnLst/>
              <a:rect l="l" t="t" r="r" b="b"/>
              <a:pathLst>
                <a:path w="7" h="18" extrusionOk="0">
                  <a:moveTo>
                    <a:pt x="1" y="0"/>
                  </a:moveTo>
                  <a:cubicBezTo>
                    <a:pt x="0" y="0"/>
                    <a:pt x="0" y="2"/>
                    <a:pt x="0" y="6"/>
                  </a:cubicBezTo>
                  <a:cubicBezTo>
                    <a:pt x="3" y="15"/>
                    <a:pt x="4" y="18"/>
                    <a:pt x="5" y="18"/>
                  </a:cubicBezTo>
                  <a:cubicBezTo>
                    <a:pt x="6" y="18"/>
                    <a:pt x="3"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3011;p38">
              <a:extLst>
                <a:ext uri="{FF2B5EF4-FFF2-40B4-BE49-F238E27FC236}">
                  <a16:creationId xmlns:a16="http://schemas.microsoft.com/office/drawing/2014/main" id="{26C944B2-8A49-DCE9-0E17-BD1CD0F9FB3A}"/>
                </a:ext>
              </a:extLst>
            </p:cNvPr>
            <p:cNvSpPr/>
            <p:nvPr/>
          </p:nvSpPr>
          <p:spPr>
            <a:xfrm>
              <a:off x="6430250" y="2317675"/>
              <a:ext cx="25" cy="325"/>
            </a:xfrm>
            <a:custGeom>
              <a:avLst/>
              <a:gdLst/>
              <a:ahLst/>
              <a:cxnLst/>
              <a:rect l="l" t="t" r="r" b="b"/>
              <a:pathLst>
                <a:path w="1" h="13" extrusionOk="0">
                  <a:moveTo>
                    <a:pt x="1" y="12"/>
                  </a:moveTo>
                  <a:cubicBezTo>
                    <a:pt x="1" y="1"/>
                    <a:pt x="1" y="1"/>
                    <a:pt x="1" y="1"/>
                  </a:cubicBezTo>
                  <a:cubicBezTo>
                    <a:pt x="1" y="1"/>
                    <a:pt x="1" y="1"/>
                    <a:pt x="1"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3012;p38">
              <a:extLst>
                <a:ext uri="{FF2B5EF4-FFF2-40B4-BE49-F238E27FC236}">
                  <a16:creationId xmlns:a16="http://schemas.microsoft.com/office/drawing/2014/main" id="{DBFB42E4-C77E-9DB4-77B2-273047B26637}"/>
                </a:ext>
              </a:extLst>
            </p:cNvPr>
            <p:cNvSpPr/>
            <p:nvPr/>
          </p:nvSpPr>
          <p:spPr>
            <a:xfrm>
              <a:off x="6429200" y="2317550"/>
              <a:ext cx="1075" cy="150"/>
            </a:xfrm>
            <a:custGeom>
              <a:avLst/>
              <a:gdLst/>
              <a:ahLst/>
              <a:cxnLst/>
              <a:rect l="l" t="t" r="r" b="b"/>
              <a:pathLst>
                <a:path w="43" h="6" extrusionOk="0">
                  <a:moveTo>
                    <a:pt x="3" y="0"/>
                  </a:moveTo>
                  <a:cubicBezTo>
                    <a:pt x="0" y="0"/>
                    <a:pt x="35" y="6"/>
                    <a:pt x="43" y="6"/>
                  </a:cubicBezTo>
                  <a:cubicBezTo>
                    <a:pt x="15" y="2"/>
                    <a:pt x="4" y="0"/>
                    <a:pt x="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3013;p38">
              <a:extLst>
                <a:ext uri="{FF2B5EF4-FFF2-40B4-BE49-F238E27FC236}">
                  <a16:creationId xmlns:a16="http://schemas.microsoft.com/office/drawing/2014/main" id="{8254F9C2-F7A2-CAB7-B4C2-0AEF55AFE6FA}"/>
                </a:ext>
              </a:extLst>
            </p:cNvPr>
            <p:cNvSpPr/>
            <p:nvPr/>
          </p:nvSpPr>
          <p:spPr>
            <a:xfrm>
              <a:off x="6430250" y="2317975"/>
              <a:ext cx="325" cy="25"/>
            </a:xfrm>
            <a:custGeom>
              <a:avLst/>
              <a:gdLst/>
              <a:ahLst/>
              <a:cxnLst/>
              <a:rect l="l" t="t" r="r" b="b"/>
              <a:pathLst>
                <a:path w="13" h="1" extrusionOk="0">
                  <a:moveTo>
                    <a:pt x="1" y="0"/>
                  </a:moveTo>
                  <a:cubicBezTo>
                    <a:pt x="13" y="0"/>
                    <a:pt x="13"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3014;p38">
              <a:extLst>
                <a:ext uri="{FF2B5EF4-FFF2-40B4-BE49-F238E27FC236}">
                  <a16:creationId xmlns:a16="http://schemas.microsoft.com/office/drawing/2014/main" id="{923871AB-5933-9415-FAEA-5A2BF9BD7B9F}"/>
                </a:ext>
              </a:extLst>
            </p:cNvPr>
            <p:cNvSpPr/>
            <p:nvPr/>
          </p:nvSpPr>
          <p:spPr>
            <a:xfrm>
              <a:off x="6429650" y="2306075"/>
              <a:ext cx="175" cy="350"/>
            </a:xfrm>
            <a:custGeom>
              <a:avLst/>
              <a:gdLst/>
              <a:ahLst/>
              <a:cxnLst/>
              <a:rect l="l" t="t" r="r" b="b"/>
              <a:pathLst>
                <a:path w="7" h="14" extrusionOk="0">
                  <a:moveTo>
                    <a:pt x="1" y="0"/>
                  </a:moveTo>
                  <a:cubicBezTo>
                    <a:pt x="1" y="7"/>
                    <a:pt x="5" y="14"/>
                    <a:pt x="6" y="14"/>
                  </a:cubicBezTo>
                  <a:cubicBezTo>
                    <a:pt x="7" y="14"/>
                    <a:pt x="6" y="1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3015;p38">
              <a:extLst>
                <a:ext uri="{FF2B5EF4-FFF2-40B4-BE49-F238E27FC236}">
                  <a16:creationId xmlns:a16="http://schemas.microsoft.com/office/drawing/2014/main" id="{8F8EB9D5-227D-C5A9-ECBD-23B65D71DB34}"/>
                </a:ext>
              </a:extLst>
            </p:cNvPr>
            <p:cNvSpPr/>
            <p:nvPr/>
          </p:nvSpPr>
          <p:spPr>
            <a:xfrm>
              <a:off x="6429375" y="2306075"/>
              <a:ext cx="300" cy="25"/>
            </a:xfrm>
            <a:custGeom>
              <a:avLst/>
              <a:gdLst/>
              <a:ahLst/>
              <a:cxnLst/>
              <a:rect l="l" t="t" r="r" b="b"/>
              <a:pathLst>
                <a:path w="12" h="1" extrusionOk="0">
                  <a:moveTo>
                    <a:pt x="12" y="0"/>
                  </a:moveTo>
                  <a:cubicBezTo>
                    <a:pt x="0" y="0"/>
                    <a:pt x="0" y="0"/>
                    <a:pt x="0" y="0"/>
                  </a:cubicBezTo>
                  <a:cubicBezTo>
                    <a:pt x="0" y="0"/>
                    <a:pt x="0" y="0"/>
                    <a:pt x="0" y="0"/>
                  </a:cubicBezTo>
                  <a:cubicBezTo>
                    <a:pt x="0" y="0"/>
                    <a:pt x="12" y="0"/>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3016;p38">
              <a:extLst>
                <a:ext uri="{FF2B5EF4-FFF2-40B4-BE49-F238E27FC236}">
                  <a16:creationId xmlns:a16="http://schemas.microsoft.com/office/drawing/2014/main" id="{9578F127-A70A-803C-A77F-38C6195D0B6D}"/>
                </a:ext>
              </a:extLst>
            </p:cNvPr>
            <p:cNvSpPr/>
            <p:nvPr/>
          </p:nvSpPr>
          <p:spPr>
            <a:xfrm>
              <a:off x="6429375" y="2305775"/>
              <a:ext cx="0" cy="325"/>
            </a:xfrm>
            <a:custGeom>
              <a:avLst/>
              <a:gdLst/>
              <a:ahLst/>
              <a:cxnLst/>
              <a:rect l="l" t="t" r="r" b="b"/>
              <a:pathLst>
                <a:path h="13" extrusionOk="0">
                  <a:moveTo>
                    <a:pt x="0" y="12"/>
                  </a:moveTo>
                  <a:cubicBezTo>
                    <a:pt x="0" y="0"/>
                    <a:pt x="0" y="0"/>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3017;p38">
              <a:extLst>
                <a:ext uri="{FF2B5EF4-FFF2-40B4-BE49-F238E27FC236}">
                  <a16:creationId xmlns:a16="http://schemas.microsoft.com/office/drawing/2014/main" id="{A6F2A6F2-0A4D-D366-875B-981270019E9F}"/>
                </a:ext>
              </a:extLst>
            </p:cNvPr>
            <p:cNvSpPr/>
            <p:nvPr/>
          </p:nvSpPr>
          <p:spPr>
            <a:xfrm>
              <a:off x="6438000" y="2282025"/>
              <a:ext cx="325" cy="250"/>
            </a:xfrm>
            <a:custGeom>
              <a:avLst/>
              <a:gdLst/>
              <a:ahLst/>
              <a:cxnLst/>
              <a:rect l="l" t="t" r="r" b="b"/>
              <a:pathLst>
                <a:path w="13" h="10" extrusionOk="0">
                  <a:moveTo>
                    <a:pt x="2" y="1"/>
                  </a:moveTo>
                  <a:cubicBezTo>
                    <a:pt x="0" y="1"/>
                    <a:pt x="0" y="4"/>
                    <a:pt x="0" y="10"/>
                  </a:cubicBezTo>
                  <a:lnTo>
                    <a:pt x="12" y="10"/>
                  </a:lnTo>
                  <a:cubicBezTo>
                    <a:pt x="6" y="4"/>
                    <a:pt x="3" y="1"/>
                    <a:pt x="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3018;p38">
              <a:extLst>
                <a:ext uri="{FF2B5EF4-FFF2-40B4-BE49-F238E27FC236}">
                  <a16:creationId xmlns:a16="http://schemas.microsoft.com/office/drawing/2014/main" id="{DCA73C61-2953-599E-C5F7-99894E8B35F1}"/>
                </a:ext>
              </a:extLst>
            </p:cNvPr>
            <p:cNvSpPr/>
            <p:nvPr/>
          </p:nvSpPr>
          <p:spPr>
            <a:xfrm>
              <a:off x="6422825" y="2310525"/>
              <a:ext cx="2700" cy="1525"/>
            </a:xfrm>
            <a:custGeom>
              <a:avLst/>
              <a:gdLst/>
              <a:ahLst/>
              <a:cxnLst/>
              <a:rect l="l" t="t" r="r" b="b"/>
              <a:pathLst>
                <a:path w="108" h="61" extrusionOk="0">
                  <a:moveTo>
                    <a:pt x="0" y="1"/>
                  </a:moveTo>
                  <a:lnTo>
                    <a:pt x="0" y="1"/>
                  </a:lnTo>
                  <a:cubicBezTo>
                    <a:pt x="36" y="25"/>
                    <a:pt x="48" y="48"/>
                    <a:pt x="107" y="60"/>
                  </a:cubicBezTo>
                  <a:cubicBezTo>
                    <a:pt x="72" y="37"/>
                    <a:pt x="36" y="13"/>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3019;p38">
              <a:extLst>
                <a:ext uri="{FF2B5EF4-FFF2-40B4-BE49-F238E27FC236}">
                  <a16:creationId xmlns:a16="http://schemas.microsoft.com/office/drawing/2014/main" id="{1F1443C6-FC95-1C4A-24F3-85AAC349C1DA}"/>
                </a:ext>
              </a:extLst>
            </p:cNvPr>
            <p:cNvSpPr/>
            <p:nvPr/>
          </p:nvSpPr>
          <p:spPr>
            <a:xfrm>
              <a:off x="6416575" y="2266325"/>
              <a:ext cx="34550" cy="65375"/>
            </a:xfrm>
            <a:custGeom>
              <a:avLst/>
              <a:gdLst/>
              <a:ahLst/>
              <a:cxnLst/>
              <a:rect l="l" t="t" r="r" b="b"/>
              <a:pathLst>
                <a:path w="1382" h="2615" extrusionOk="0">
                  <a:moveTo>
                    <a:pt x="893" y="412"/>
                  </a:moveTo>
                  <a:lnTo>
                    <a:pt x="893" y="412"/>
                  </a:lnTo>
                  <a:cubicBezTo>
                    <a:pt x="896" y="414"/>
                    <a:pt x="898" y="417"/>
                    <a:pt x="900" y="419"/>
                  </a:cubicBezTo>
                  <a:lnTo>
                    <a:pt x="900" y="419"/>
                  </a:lnTo>
                  <a:cubicBezTo>
                    <a:pt x="898" y="417"/>
                    <a:pt x="896" y="414"/>
                    <a:pt x="893" y="412"/>
                  </a:cubicBezTo>
                  <a:close/>
                  <a:moveTo>
                    <a:pt x="1083" y="756"/>
                  </a:moveTo>
                  <a:cubicBezTo>
                    <a:pt x="1083" y="756"/>
                    <a:pt x="1083" y="756"/>
                    <a:pt x="1083" y="756"/>
                  </a:cubicBezTo>
                  <a:lnTo>
                    <a:pt x="1083" y="756"/>
                  </a:lnTo>
                  <a:cubicBezTo>
                    <a:pt x="1083" y="756"/>
                    <a:pt x="1083" y="757"/>
                    <a:pt x="1084" y="757"/>
                  </a:cubicBezTo>
                  <a:cubicBezTo>
                    <a:pt x="1084" y="756"/>
                    <a:pt x="1083" y="756"/>
                    <a:pt x="1083" y="756"/>
                  </a:cubicBezTo>
                  <a:close/>
                  <a:moveTo>
                    <a:pt x="572" y="923"/>
                  </a:moveTo>
                  <a:cubicBezTo>
                    <a:pt x="572" y="923"/>
                    <a:pt x="572" y="935"/>
                    <a:pt x="583" y="935"/>
                  </a:cubicBezTo>
                  <a:lnTo>
                    <a:pt x="572" y="923"/>
                  </a:lnTo>
                  <a:close/>
                  <a:moveTo>
                    <a:pt x="500" y="1245"/>
                  </a:moveTo>
                  <a:cubicBezTo>
                    <a:pt x="536" y="1269"/>
                    <a:pt x="512" y="1269"/>
                    <a:pt x="500" y="1269"/>
                  </a:cubicBezTo>
                  <a:cubicBezTo>
                    <a:pt x="488" y="1257"/>
                    <a:pt x="476" y="1245"/>
                    <a:pt x="500" y="1245"/>
                  </a:cubicBezTo>
                  <a:close/>
                  <a:moveTo>
                    <a:pt x="452" y="1578"/>
                  </a:moveTo>
                  <a:cubicBezTo>
                    <a:pt x="452" y="1578"/>
                    <a:pt x="452" y="1590"/>
                    <a:pt x="441" y="1590"/>
                  </a:cubicBezTo>
                  <a:cubicBezTo>
                    <a:pt x="429" y="1578"/>
                    <a:pt x="441" y="1578"/>
                    <a:pt x="452" y="1578"/>
                  </a:cubicBezTo>
                  <a:close/>
                  <a:moveTo>
                    <a:pt x="499" y="1928"/>
                  </a:moveTo>
                  <a:cubicBezTo>
                    <a:pt x="503" y="1931"/>
                    <a:pt x="507" y="1933"/>
                    <a:pt x="512" y="1936"/>
                  </a:cubicBezTo>
                  <a:cubicBezTo>
                    <a:pt x="512" y="1932"/>
                    <a:pt x="507" y="1930"/>
                    <a:pt x="499" y="1928"/>
                  </a:cubicBezTo>
                  <a:close/>
                  <a:moveTo>
                    <a:pt x="119" y="2066"/>
                  </a:moveTo>
                  <a:cubicBezTo>
                    <a:pt x="124" y="2069"/>
                    <a:pt x="129" y="2071"/>
                    <a:pt x="133" y="2071"/>
                  </a:cubicBezTo>
                  <a:lnTo>
                    <a:pt x="133" y="2071"/>
                  </a:lnTo>
                  <a:cubicBezTo>
                    <a:pt x="128" y="2070"/>
                    <a:pt x="124" y="2068"/>
                    <a:pt x="119" y="2066"/>
                  </a:cubicBezTo>
                  <a:close/>
                  <a:moveTo>
                    <a:pt x="1195" y="0"/>
                  </a:moveTo>
                  <a:cubicBezTo>
                    <a:pt x="1135" y="0"/>
                    <a:pt x="1118" y="48"/>
                    <a:pt x="1024" y="126"/>
                  </a:cubicBezTo>
                  <a:cubicBezTo>
                    <a:pt x="1072" y="138"/>
                    <a:pt x="1072" y="138"/>
                    <a:pt x="1036" y="138"/>
                  </a:cubicBezTo>
                  <a:cubicBezTo>
                    <a:pt x="1060" y="138"/>
                    <a:pt x="1072" y="150"/>
                    <a:pt x="1095" y="150"/>
                  </a:cubicBezTo>
                  <a:cubicBezTo>
                    <a:pt x="1060" y="161"/>
                    <a:pt x="1024" y="173"/>
                    <a:pt x="988" y="185"/>
                  </a:cubicBezTo>
                  <a:cubicBezTo>
                    <a:pt x="1000" y="185"/>
                    <a:pt x="1012" y="197"/>
                    <a:pt x="1024" y="209"/>
                  </a:cubicBezTo>
                  <a:cubicBezTo>
                    <a:pt x="1014" y="204"/>
                    <a:pt x="1008" y="201"/>
                    <a:pt x="1007" y="201"/>
                  </a:cubicBezTo>
                  <a:lnTo>
                    <a:pt x="1007" y="201"/>
                  </a:lnTo>
                  <a:cubicBezTo>
                    <a:pt x="1004" y="201"/>
                    <a:pt x="1010" y="207"/>
                    <a:pt x="1024" y="221"/>
                  </a:cubicBezTo>
                  <a:cubicBezTo>
                    <a:pt x="988" y="221"/>
                    <a:pt x="976" y="221"/>
                    <a:pt x="976" y="197"/>
                  </a:cubicBezTo>
                  <a:cubicBezTo>
                    <a:pt x="964" y="209"/>
                    <a:pt x="953" y="221"/>
                    <a:pt x="953" y="233"/>
                  </a:cubicBezTo>
                  <a:lnTo>
                    <a:pt x="953" y="233"/>
                  </a:lnTo>
                  <a:cubicBezTo>
                    <a:pt x="953" y="233"/>
                    <a:pt x="953" y="233"/>
                    <a:pt x="953" y="233"/>
                  </a:cubicBezTo>
                  <a:lnTo>
                    <a:pt x="953" y="233"/>
                  </a:lnTo>
                  <a:cubicBezTo>
                    <a:pt x="953" y="233"/>
                    <a:pt x="969" y="431"/>
                    <a:pt x="923" y="431"/>
                  </a:cubicBezTo>
                  <a:cubicBezTo>
                    <a:pt x="916" y="431"/>
                    <a:pt x="909" y="427"/>
                    <a:pt x="900" y="419"/>
                  </a:cubicBezTo>
                  <a:lnTo>
                    <a:pt x="900" y="419"/>
                  </a:lnTo>
                  <a:cubicBezTo>
                    <a:pt x="920" y="440"/>
                    <a:pt x="933" y="460"/>
                    <a:pt x="964" y="471"/>
                  </a:cubicBezTo>
                  <a:lnTo>
                    <a:pt x="941" y="471"/>
                  </a:lnTo>
                  <a:cubicBezTo>
                    <a:pt x="934" y="468"/>
                    <a:pt x="928" y="466"/>
                    <a:pt x="923" y="466"/>
                  </a:cubicBezTo>
                  <a:cubicBezTo>
                    <a:pt x="892" y="466"/>
                    <a:pt x="888" y="519"/>
                    <a:pt x="857" y="519"/>
                  </a:cubicBezTo>
                  <a:cubicBezTo>
                    <a:pt x="893" y="531"/>
                    <a:pt x="976" y="554"/>
                    <a:pt x="941" y="566"/>
                  </a:cubicBezTo>
                  <a:cubicBezTo>
                    <a:pt x="946" y="561"/>
                    <a:pt x="943" y="559"/>
                    <a:pt x="937" y="559"/>
                  </a:cubicBezTo>
                  <a:cubicBezTo>
                    <a:pt x="918" y="559"/>
                    <a:pt x="868" y="573"/>
                    <a:pt x="849" y="573"/>
                  </a:cubicBezTo>
                  <a:cubicBezTo>
                    <a:pt x="843" y="573"/>
                    <a:pt x="840" y="571"/>
                    <a:pt x="845" y="566"/>
                  </a:cubicBezTo>
                  <a:lnTo>
                    <a:pt x="845" y="566"/>
                  </a:lnTo>
                  <a:cubicBezTo>
                    <a:pt x="833" y="578"/>
                    <a:pt x="833" y="578"/>
                    <a:pt x="822" y="590"/>
                  </a:cubicBezTo>
                  <a:cubicBezTo>
                    <a:pt x="833" y="602"/>
                    <a:pt x="917" y="662"/>
                    <a:pt x="893" y="662"/>
                  </a:cubicBezTo>
                  <a:cubicBezTo>
                    <a:pt x="845" y="638"/>
                    <a:pt x="857" y="626"/>
                    <a:pt x="810" y="590"/>
                  </a:cubicBezTo>
                  <a:lnTo>
                    <a:pt x="810" y="590"/>
                  </a:lnTo>
                  <a:cubicBezTo>
                    <a:pt x="817" y="604"/>
                    <a:pt x="815" y="610"/>
                    <a:pt x="808" y="610"/>
                  </a:cubicBezTo>
                  <a:cubicBezTo>
                    <a:pt x="804" y="610"/>
                    <a:pt x="796" y="607"/>
                    <a:pt x="786" y="602"/>
                  </a:cubicBezTo>
                  <a:lnTo>
                    <a:pt x="786" y="602"/>
                  </a:lnTo>
                  <a:cubicBezTo>
                    <a:pt x="857" y="650"/>
                    <a:pt x="762" y="614"/>
                    <a:pt x="810" y="662"/>
                  </a:cubicBezTo>
                  <a:cubicBezTo>
                    <a:pt x="798" y="650"/>
                    <a:pt x="789" y="644"/>
                    <a:pt x="786" y="644"/>
                  </a:cubicBezTo>
                  <a:lnTo>
                    <a:pt x="786" y="644"/>
                  </a:lnTo>
                  <a:cubicBezTo>
                    <a:pt x="783" y="644"/>
                    <a:pt x="786" y="650"/>
                    <a:pt x="798" y="662"/>
                  </a:cubicBezTo>
                  <a:cubicBezTo>
                    <a:pt x="786" y="662"/>
                    <a:pt x="774" y="650"/>
                    <a:pt x="762" y="638"/>
                  </a:cubicBezTo>
                  <a:cubicBezTo>
                    <a:pt x="762" y="650"/>
                    <a:pt x="750" y="662"/>
                    <a:pt x="726" y="673"/>
                  </a:cubicBezTo>
                  <a:cubicBezTo>
                    <a:pt x="736" y="669"/>
                    <a:pt x="746" y="666"/>
                    <a:pt x="756" y="666"/>
                  </a:cubicBezTo>
                  <a:cubicBezTo>
                    <a:pt x="770" y="666"/>
                    <a:pt x="784" y="671"/>
                    <a:pt x="798" y="685"/>
                  </a:cubicBezTo>
                  <a:cubicBezTo>
                    <a:pt x="805" y="696"/>
                    <a:pt x="800" y="700"/>
                    <a:pt x="789" y="700"/>
                  </a:cubicBezTo>
                  <a:cubicBezTo>
                    <a:pt x="775" y="700"/>
                    <a:pt x="753" y="695"/>
                    <a:pt x="734" y="695"/>
                  </a:cubicBezTo>
                  <a:cubicBezTo>
                    <a:pt x="719" y="695"/>
                    <a:pt x="706" y="698"/>
                    <a:pt x="703" y="709"/>
                  </a:cubicBezTo>
                  <a:cubicBezTo>
                    <a:pt x="703" y="721"/>
                    <a:pt x="762" y="769"/>
                    <a:pt x="762" y="781"/>
                  </a:cubicBezTo>
                  <a:cubicBezTo>
                    <a:pt x="749" y="779"/>
                    <a:pt x="740" y="778"/>
                    <a:pt x="734" y="778"/>
                  </a:cubicBezTo>
                  <a:cubicBezTo>
                    <a:pt x="700" y="778"/>
                    <a:pt x="793" y="806"/>
                    <a:pt x="762" y="816"/>
                  </a:cubicBezTo>
                  <a:cubicBezTo>
                    <a:pt x="750" y="816"/>
                    <a:pt x="703" y="793"/>
                    <a:pt x="691" y="781"/>
                  </a:cubicBezTo>
                  <a:lnTo>
                    <a:pt x="691" y="781"/>
                  </a:lnTo>
                  <a:cubicBezTo>
                    <a:pt x="679" y="816"/>
                    <a:pt x="691" y="852"/>
                    <a:pt x="738" y="864"/>
                  </a:cubicBezTo>
                  <a:cubicBezTo>
                    <a:pt x="717" y="864"/>
                    <a:pt x="668" y="826"/>
                    <a:pt x="657" y="826"/>
                  </a:cubicBezTo>
                  <a:cubicBezTo>
                    <a:pt x="656" y="826"/>
                    <a:pt x="655" y="827"/>
                    <a:pt x="655" y="828"/>
                  </a:cubicBezTo>
                  <a:cubicBezTo>
                    <a:pt x="655" y="852"/>
                    <a:pt x="691" y="864"/>
                    <a:pt x="703" y="888"/>
                  </a:cubicBezTo>
                  <a:cubicBezTo>
                    <a:pt x="692" y="888"/>
                    <a:pt x="681" y="892"/>
                    <a:pt x="670" y="892"/>
                  </a:cubicBezTo>
                  <a:cubicBezTo>
                    <a:pt x="655" y="892"/>
                    <a:pt x="639" y="885"/>
                    <a:pt x="619" y="852"/>
                  </a:cubicBezTo>
                  <a:cubicBezTo>
                    <a:pt x="607" y="888"/>
                    <a:pt x="595" y="912"/>
                    <a:pt x="583" y="935"/>
                  </a:cubicBezTo>
                  <a:cubicBezTo>
                    <a:pt x="572" y="959"/>
                    <a:pt x="560" y="971"/>
                    <a:pt x="536" y="995"/>
                  </a:cubicBezTo>
                  <a:cubicBezTo>
                    <a:pt x="560" y="1007"/>
                    <a:pt x="583" y="1019"/>
                    <a:pt x="607" y="1043"/>
                  </a:cubicBezTo>
                  <a:cubicBezTo>
                    <a:pt x="600" y="1046"/>
                    <a:pt x="594" y="1047"/>
                    <a:pt x="589" y="1047"/>
                  </a:cubicBezTo>
                  <a:cubicBezTo>
                    <a:pt x="575" y="1047"/>
                    <a:pt x="565" y="1039"/>
                    <a:pt x="548" y="1031"/>
                  </a:cubicBezTo>
                  <a:lnTo>
                    <a:pt x="548" y="1031"/>
                  </a:lnTo>
                  <a:cubicBezTo>
                    <a:pt x="583" y="1054"/>
                    <a:pt x="595" y="1066"/>
                    <a:pt x="560" y="1090"/>
                  </a:cubicBezTo>
                  <a:cubicBezTo>
                    <a:pt x="560" y="1078"/>
                    <a:pt x="512" y="1031"/>
                    <a:pt x="476" y="1031"/>
                  </a:cubicBezTo>
                  <a:cubicBezTo>
                    <a:pt x="548" y="1066"/>
                    <a:pt x="476" y="1090"/>
                    <a:pt x="548" y="1126"/>
                  </a:cubicBezTo>
                  <a:cubicBezTo>
                    <a:pt x="536" y="1126"/>
                    <a:pt x="524" y="1126"/>
                    <a:pt x="524" y="1114"/>
                  </a:cubicBezTo>
                  <a:cubicBezTo>
                    <a:pt x="488" y="1114"/>
                    <a:pt x="583" y="1162"/>
                    <a:pt x="560" y="1174"/>
                  </a:cubicBezTo>
                  <a:cubicBezTo>
                    <a:pt x="524" y="1185"/>
                    <a:pt x="512" y="1185"/>
                    <a:pt x="560" y="1245"/>
                  </a:cubicBezTo>
                  <a:cubicBezTo>
                    <a:pt x="550" y="1240"/>
                    <a:pt x="544" y="1237"/>
                    <a:pt x="542" y="1237"/>
                  </a:cubicBezTo>
                  <a:lnTo>
                    <a:pt x="542" y="1237"/>
                  </a:lnTo>
                  <a:cubicBezTo>
                    <a:pt x="540" y="1237"/>
                    <a:pt x="546" y="1243"/>
                    <a:pt x="560" y="1257"/>
                  </a:cubicBezTo>
                  <a:cubicBezTo>
                    <a:pt x="452" y="1233"/>
                    <a:pt x="512" y="1233"/>
                    <a:pt x="393" y="1233"/>
                  </a:cubicBezTo>
                  <a:cubicBezTo>
                    <a:pt x="452" y="1245"/>
                    <a:pt x="464" y="1257"/>
                    <a:pt x="500" y="1293"/>
                  </a:cubicBezTo>
                  <a:cubicBezTo>
                    <a:pt x="484" y="1282"/>
                    <a:pt x="462" y="1273"/>
                    <a:pt x="451" y="1273"/>
                  </a:cubicBezTo>
                  <a:cubicBezTo>
                    <a:pt x="437" y="1273"/>
                    <a:pt x="438" y="1284"/>
                    <a:pt x="476" y="1316"/>
                  </a:cubicBezTo>
                  <a:cubicBezTo>
                    <a:pt x="464" y="1316"/>
                    <a:pt x="417" y="1376"/>
                    <a:pt x="417" y="1376"/>
                  </a:cubicBezTo>
                  <a:cubicBezTo>
                    <a:pt x="439" y="1399"/>
                    <a:pt x="452" y="1407"/>
                    <a:pt x="450" y="1407"/>
                  </a:cubicBezTo>
                  <a:cubicBezTo>
                    <a:pt x="448" y="1407"/>
                    <a:pt x="442" y="1404"/>
                    <a:pt x="429" y="1400"/>
                  </a:cubicBezTo>
                  <a:lnTo>
                    <a:pt x="429" y="1400"/>
                  </a:lnTo>
                  <a:cubicBezTo>
                    <a:pt x="465" y="1412"/>
                    <a:pt x="488" y="1424"/>
                    <a:pt x="476" y="1447"/>
                  </a:cubicBezTo>
                  <a:cubicBezTo>
                    <a:pt x="433" y="1455"/>
                    <a:pt x="447" y="1466"/>
                    <a:pt x="445" y="1466"/>
                  </a:cubicBezTo>
                  <a:cubicBezTo>
                    <a:pt x="445" y="1466"/>
                    <a:pt x="438" y="1461"/>
                    <a:pt x="405" y="1447"/>
                  </a:cubicBezTo>
                  <a:lnTo>
                    <a:pt x="405" y="1447"/>
                  </a:lnTo>
                  <a:cubicBezTo>
                    <a:pt x="441" y="1519"/>
                    <a:pt x="452" y="1495"/>
                    <a:pt x="429" y="1519"/>
                  </a:cubicBezTo>
                  <a:cubicBezTo>
                    <a:pt x="476" y="1531"/>
                    <a:pt x="536" y="1602"/>
                    <a:pt x="572" y="1626"/>
                  </a:cubicBezTo>
                  <a:cubicBezTo>
                    <a:pt x="560" y="1626"/>
                    <a:pt x="488" y="1590"/>
                    <a:pt x="476" y="1578"/>
                  </a:cubicBezTo>
                  <a:lnTo>
                    <a:pt x="476" y="1578"/>
                  </a:lnTo>
                  <a:cubicBezTo>
                    <a:pt x="491" y="1581"/>
                    <a:pt x="502" y="1583"/>
                    <a:pt x="507" y="1583"/>
                  </a:cubicBezTo>
                  <a:cubicBezTo>
                    <a:pt x="525" y="1583"/>
                    <a:pt x="500" y="1569"/>
                    <a:pt x="429" y="1543"/>
                  </a:cubicBezTo>
                  <a:lnTo>
                    <a:pt x="429" y="1543"/>
                  </a:lnTo>
                  <a:cubicBezTo>
                    <a:pt x="437" y="1547"/>
                    <a:pt x="439" y="1548"/>
                    <a:pt x="438" y="1548"/>
                  </a:cubicBezTo>
                  <a:cubicBezTo>
                    <a:pt x="435" y="1548"/>
                    <a:pt x="417" y="1543"/>
                    <a:pt x="393" y="1543"/>
                  </a:cubicBezTo>
                  <a:cubicBezTo>
                    <a:pt x="397" y="1551"/>
                    <a:pt x="400" y="1554"/>
                    <a:pt x="400" y="1554"/>
                  </a:cubicBezTo>
                  <a:cubicBezTo>
                    <a:pt x="400" y="1554"/>
                    <a:pt x="397" y="1551"/>
                    <a:pt x="388" y="1551"/>
                  </a:cubicBezTo>
                  <a:cubicBezTo>
                    <a:pt x="383" y="1551"/>
                    <a:pt x="377" y="1552"/>
                    <a:pt x="369" y="1555"/>
                  </a:cubicBezTo>
                  <a:cubicBezTo>
                    <a:pt x="405" y="1590"/>
                    <a:pt x="441" y="1638"/>
                    <a:pt x="476" y="1685"/>
                  </a:cubicBezTo>
                  <a:cubicBezTo>
                    <a:pt x="345" y="1590"/>
                    <a:pt x="429" y="1650"/>
                    <a:pt x="345" y="1590"/>
                  </a:cubicBezTo>
                  <a:lnTo>
                    <a:pt x="345" y="1590"/>
                  </a:lnTo>
                  <a:cubicBezTo>
                    <a:pt x="357" y="1602"/>
                    <a:pt x="369" y="1614"/>
                    <a:pt x="381" y="1638"/>
                  </a:cubicBezTo>
                  <a:cubicBezTo>
                    <a:pt x="369" y="1626"/>
                    <a:pt x="345" y="1626"/>
                    <a:pt x="333" y="1626"/>
                  </a:cubicBezTo>
                  <a:cubicBezTo>
                    <a:pt x="369" y="1638"/>
                    <a:pt x="381" y="1662"/>
                    <a:pt x="381" y="1685"/>
                  </a:cubicBezTo>
                  <a:cubicBezTo>
                    <a:pt x="369" y="1685"/>
                    <a:pt x="286" y="1757"/>
                    <a:pt x="357" y="1805"/>
                  </a:cubicBezTo>
                  <a:cubicBezTo>
                    <a:pt x="333" y="1793"/>
                    <a:pt x="310" y="1781"/>
                    <a:pt x="286" y="1769"/>
                  </a:cubicBezTo>
                  <a:lnTo>
                    <a:pt x="286" y="1769"/>
                  </a:lnTo>
                  <a:cubicBezTo>
                    <a:pt x="345" y="1805"/>
                    <a:pt x="393" y="1852"/>
                    <a:pt x="452" y="1888"/>
                  </a:cubicBezTo>
                  <a:cubicBezTo>
                    <a:pt x="393" y="1864"/>
                    <a:pt x="333" y="1828"/>
                    <a:pt x="274" y="1793"/>
                  </a:cubicBezTo>
                  <a:lnTo>
                    <a:pt x="274" y="1793"/>
                  </a:lnTo>
                  <a:cubicBezTo>
                    <a:pt x="214" y="1805"/>
                    <a:pt x="333" y="1840"/>
                    <a:pt x="333" y="1852"/>
                  </a:cubicBezTo>
                  <a:cubicBezTo>
                    <a:pt x="310" y="1840"/>
                    <a:pt x="286" y="1840"/>
                    <a:pt x="250" y="1840"/>
                  </a:cubicBezTo>
                  <a:cubicBezTo>
                    <a:pt x="250" y="1840"/>
                    <a:pt x="250" y="1840"/>
                    <a:pt x="250" y="1840"/>
                  </a:cubicBezTo>
                  <a:lnTo>
                    <a:pt x="250" y="1840"/>
                  </a:lnTo>
                  <a:cubicBezTo>
                    <a:pt x="286" y="1852"/>
                    <a:pt x="310" y="1864"/>
                    <a:pt x="333" y="1888"/>
                  </a:cubicBezTo>
                  <a:cubicBezTo>
                    <a:pt x="298" y="1876"/>
                    <a:pt x="274" y="1864"/>
                    <a:pt x="250" y="1840"/>
                  </a:cubicBezTo>
                  <a:lnTo>
                    <a:pt x="250" y="1840"/>
                  </a:lnTo>
                  <a:cubicBezTo>
                    <a:pt x="274" y="1864"/>
                    <a:pt x="286" y="1888"/>
                    <a:pt x="310" y="1900"/>
                  </a:cubicBezTo>
                  <a:cubicBezTo>
                    <a:pt x="286" y="1888"/>
                    <a:pt x="262" y="1876"/>
                    <a:pt x="226" y="1864"/>
                  </a:cubicBezTo>
                  <a:lnTo>
                    <a:pt x="226" y="1864"/>
                  </a:lnTo>
                  <a:cubicBezTo>
                    <a:pt x="214" y="1864"/>
                    <a:pt x="322" y="1983"/>
                    <a:pt x="322" y="1983"/>
                  </a:cubicBezTo>
                  <a:cubicBezTo>
                    <a:pt x="286" y="1959"/>
                    <a:pt x="250" y="1947"/>
                    <a:pt x="214" y="1947"/>
                  </a:cubicBezTo>
                  <a:cubicBezTo>
                    <a:pt x="286" y="1983"/>
                    <a:pt x="345" y="2031"/>
                    <a:pt x="405" y="2090"/>
                  </a:cubicBezTo>
                  <a:cubicBezTo>
                    <a:pt x="396" y="2081"/>
                    <a:pt x="388" y="2077"/>
                    <a:pt x="385" y="2077"/>
                  </a:cubicBezTo>
                  <a:lnTo>
                    <a:pt x="385" y="2077"/>
                  </a:lnTo>
                  <a:cubicBezTo>
                    <a:pt x="379" y="2077"/>
                    <a:pt x="383" y="2087"/>
                    <a:pt x="405" y="2102"/>
                  </a:cubicBezTo>
                  <a:cubicBezTo>
                    <a:pt x="294" y="2035"/>
                    <a:pt x="224" y="1958"/>
                    <a:pt x="137" y="1958"/>
                  </a:cubicBezTo>
                  <a:cubicBezTo>
                    <a:pt x="131" y="1958"/>
                    <a:pt x="125" y="1959"/>
                    <a:pt x="119" y="1959"/>
                  </a:cubicBezTo>
                  <a:cubicBezTo>
                    <a:pt x="143" y="1971"/>
                    <a:pt x="167" y="1995"/>
                    <a:pt x="191" y="2019"/>
                  </a:cubicBezTo>
                  <a:cubicBezTo>
                    <a:pt x="179" y="1995"/>
                    <a:pt x="167" y="1983"/>
                    <a:pt x="155" y="1959"/>
                  </a:cubicBezTo>
                  <a:lnTo>
                    <a:pt x="155" y="1959"/>
                  </a:lnTo>
                  <a:cubicBezTo>
                    <a:pt x="202" y="1971"/>
                    <a:pt x="238" y="2007"/>
                    <a:pt x="250" y="2055"/>
                  </a:cubicBezTo>
                  <a:cubicBezTo>
                    <a:pt x="226" y="2043"/>
                    <a:pt x="191" y="2031"/>
                    <a:pt x="167" y="2007"/>
                  </a:cubicBezTo>
                  <a:lnTo>
                    <a:pt x="167" y="2007"/>
                  </a:lnTo>
                  <a:cubicBezTo>
                    <a:pt x="174" y="2028"/>
                    <a:pt x="177" y="2040"/>
                    <a:pt x="173" y="2040"/>
                  </a:cubicBezTo>
                  <a:cubicBezTo>
                    <a:pt x="171" y="2040"/>
                    <a:pt x="165" y="2034"/>
                    <a:pt x="155" y="2019"/>
                  </a:cubicBezTo>
                  <a:lnTo>
                    <a:pt x="155" y="2019"/>
                  </a:lnTo>
                  <a:cubicBezTo>
                    <a:pt x="155" y="2019"/>
                    <a:pt x="164" y="2071"/>
                    <a:pt x="136" y="2071"/>
                  </a:cubicBezTo>
                  <a:cubicBezTo>
                    <a:pt x="135" y="2071"/>
                    <a:pt x="134" y="2071"/>
                    <a:pt x="133" y="2071"/>
                  </a:cubicBezTo>
                  <a:lnTo>
                    <a:pt x="133" y="2071"/>
                  </a:lnTo>
                  <a:cubicBezTo>
                    <a:pt x="202" y="2095"/>
                    <a:pt x="290" y="2129"/>
                    <a:pt x="357" y="2174"/>
                  </a:cubicBezTo>
                  <a:cubicBezTo>
                    <a:pt x="250" y="2174"/>
                    <a:pt x="262" y="2138"/>
                    <a:pt x="143" y="2102"/>
                  </a:cubicBezTo>
                  <a:lnTo>
                    <a:pt x="143" y="2102"/>
                  </a:lnTo>
                  <a:cubicBezTo>
                    <a:pt x="178" y="2120"/>
                    <a:pt x="181" y="2131"/>
                    <a:pt x="166" y="2131"/>
                  </a:cubicBezTo>
                  <a:cubicBezTo>
                    <a:pt x="160" y="2131"/>
                    <a:pt x="152" y="2129"/>
                    <a:pt x="143" y="2126"/>
                  </a:cubicBezTo>
                  <a:lnTo>
                    <a:pt x="143" y="2126"/>
                  </a:lnTo>
                  <a:cubicBezTo>
                    <a:pt x="155" y="2138"/>
                    <a:pt x="238" y="2197"/>
                    <a:pt x="250" y="2245"/>
                  </a:cubicBezTo>
                  <a:cubicBezTo>
                    <a:pt x="236" y="2237"/>
                    <a:pt x="223" y="2234"/>
                    <a:pt x="210" y="2234"/>
                  </a:cubicBezTo>
                  <a:cubicBezTo>
                    <a:pt x="173" y="2234"/>
                    <a:pt x="141" y="2259"/>
                    <a:pt x="109" y="2259"/>
                  </a:cubicBezTo>
                  <a:cubicBezTo>
                    <a:pt x="104" y="2259"/>
                    <a:pt x="100" y="2258"/>
                    <a:pt x="95" y="2257"/>
                  </a:cubicBezTo>
                  <a:lnTo>
                    <a:pt x="95" y="2257"/>
                  </a:lnTo>
                  <a:cubicBezTo>
                    <a:pt x="143" y="2281"/>
                    <a:pt x="226" y="2293"/>
                    <a:pt x="262" y="2376"/>
                  </a:cubicBezTo>
                  <a:cubicBezTo>
                    <a:pt x="256" y="2382"/>
                    <a:pt x="250" y="2385"/>
                    <a:pt x="244" y="2385"/>
                  </a:cubicBezTo>
                  <a:cubicBezTo>
                    <a:pt x="238" y="2385"/>
                    <a:pt x="232" y="2382"/>
                    <a:pt x="226" y="2376"/>
                  </a:cubicBezTo>
                  <a:lnTo>
                    <a:pt x="226" y="2376"/>
                  </a:lnTo>
                  <a:cubicBezTo>
                    <a:pt x="238" y="2400"/>
                    <a:pt x="250" y="2424"/>
                    <a:pt x="250" y="2459"/>
                  </a:cubicBezTo>
                  <a:cubicBezTo>
                    <a:pt x="0" y="2424"/>
                    <a:pt x="179" y="2424"/>
                    <a:pt x="191" y="2400"/>
                  </a:cubicBezTo>
                  <a:lnTo>
                    <a:pt x="191" y="2400"/>
                  </a:lnTo>
                  <a:cubicBezTo>
                    <a:pt x="184" y="2403"/>
                    <a:pt x="179" y="2405"/>
                    <a:pt x="176" y="2405"/>
                  </a:cubicBezTo>
                  <a:cubicBezTo>
                    <a:pt x="167" y="2405"/>
                    <a:pt x="167" y="2393"/>
                    <a:pt x="167" y="2376"/>
                  </a:cubicBezTo>
                  <a:cubicBezTo>
                    <a:pt x="143" y="2388"/>
                    <a:pt x="119" y="2412"/>
                    <a:pt x="95" y="2436"/>
                  </a:cubicBezTo>
                  <a:cubicBezTo>
                    <a:pt x="95" y="2436"/>
                    <a:pt x="250" y="2519"/>
                    <a:pt x="202" y="2543"/>
                  </a:cubicBezTo>
                  <a:cubicBezTo>
                    <a:pt x="202" y="2531"/>
                    <a:pt x="188" y="2528"/>
                    <a:pt x="174" y="2528"/>
                  </a:cubicBezTo>
                  <a:cubicBezTo>
                    <a:pt x="161" y="2528"/>
                    <a:pt x="149" y="2531"/>
                    <a:pt x="155" y="2531"/>
                  </a:cubicBezTo>
                  <a:cubicBezTo>
                    <a:pt x="156" y="2530"/>
                    <a:pt x="158" y="2530"/>
                    <a:pt x="160" y="2530"/>
                  </a:cubicBezTo>
                  <a:cubicBezTo>
                    <a:pt x="185" y="2530"/>
                    <a:pt x="229" y="2603"/>
                    <a:pt x="274" y="2614"/>
                  </a:cubicBezTo>
                  <a:cubicBezTo>
                    <a:pt x="262" y="2602"/>
                    <a:pt x="238" y="2578"/>
                    <a:pt x="226" y="2567"/>
                  </a:cubicBezTo>
                  <a:cubicBezTo>
                    <a:pt x="242" y="2567"/>
                    <a:pt x="258" y="2572"/>
                    <a:pt x="277" y="2572"/>
                  </a:cubicBezTo>
                  <a:cubicBezTo>
                    <a:pt x="287" y="2572"/>
                    <a:pt x="298" y="2571"/>
                    <a:pt x="310" y="2567"/>
                  </a:cubicBezTo>
                  <a:cubicBezTo>
                    <a:pt x="274" y="2555"/>
                    <a:pt x="250" y="2507"/>
                    <a:pt x="226" y="2495"/>
                  </a:cubicBezTo>
                  <a:lnTo>
                    <a:pt x="226" y="2495"/>
                  </a:lnTo>
                  <a:cubicBezTo>
                    <a:pt x="241" y="2500"/>
                    <a:pt x="250" y="2503"/>
                    <a:pt x="253" y="2503"/>
                  </a:cubicBezTo>
                  <a:cubicBezTo>
                    <a:pt x="258" y="2503"/>
                    <a:pt x="252" y="2497"/>
                    <a:pt x="238" y="2483"/>
                  </a:cubicBezTo>
                  <a:lnTo>
                    <a:pt x="238" y="2483"/>
                  </a:lnTo>
                  <a:cubicBezTo>
                    <a:pt x="247" y="2487"/>
                    <a:pt x="255" y="2489"/>
                    <a:pt x="264" y="2489"/>
                  </a:cubicBezTo>
                  <a:cubicBezTo>
                    <a:pt x="365" y="2489"/>
                    <a:pt x="471" y="2250"/>
                    <a:pt x="405" y="2174"/>
                  </a:cubicBezTo>
                  <a:lnTo>
                    <a:pt x="405" y="2174"/>
                  </a:lnTo>
                  <a:cubicBezTo>
                    <a:pt x="405" y="2174"/>
                    <a:pt x="406" y="2174"/>
                    <a:pt x="407" y="2174"/>
                  </a:cubicBezTo>
                  <a:cubicBezTo>
                    <a:pt x="422" y="2174"/>
                    <a:pt x="477" y="2055"/>
                    <a:pt x="500" y="2055"/>
                  </a:cubicBezTo>
                  <a:cubicBezTo>
                    <a:pt x="441" y="2055"/>
                    <a:pt x="512" y="2043"/>
                    <a:pt x="512" y="2043"/>
                  </a:cubicBezTo>
                  <a:cubicBezTo>
                    <a:pt x="512" y="2031"/>
                    <a:pt x="476" y="2019"/>
                    <a:pt x="464" y="2007"/>
                  </a:cubicBezTo>
                  <a:lnTo>
                    <a:pt x="512" y="2007"/>
                  </a:lnTo>
                  <a:cubicBezTo>
                    <a:pt x="500" y="1971"/>
                    <a:pt x="476" y="1947"/>
                    <a:pt x="452" y="1936"/>
                  </a:cubicBezTo>
                  <a:cubicBezTo>
                    <a:pt x="447" y="1930"/>
                    <a:pt x="461" y="1927"/>
                    <a:pt x="478" y="1927"/>
                  </a:cubicBezTo>
                  <a:cubicBezTo>
                    <a:pt x="485" y="1927"/>
                    <a:pt x="493" y="1927"/>
                    <a:pt x="499" y="1928"/>
                  </a:cubicBezTo>
                  <a:lnTo>
                    <a:pt x="499" y="1928"/>
                  </a:lnTo>
                  <a:cubicBezTo>
                    <a:pt x="484" y="1918"/>
                    <a:pt x="474" y="1907"/>
                    <a:pt x="464" y="1888"/>
                  </a:cubicBezTo>
                  <a:lnTo>
                    <a:pt x="464" y="1888"/>
                  </a:lnTo>
                  <a:cubicBezTo>
                    <a:pt x="503" y="1893"/>
                    <a:pt x="524" y="1901"/>
                    <a:pt x="529" y="1901"/>
                  </a:cubicBezTo>
                  <a:cubicBezTo>
                    <a:pt x="535" y="1901"/>
                    <a:pt x="520" y="1891"/>
                    <a:pt x="488" y="1852"/>
                  </a:cubicBezTo>
                  <a:cubicBezTo>
                    <a:pt x="512" y="1828"/>
                    <a:pt x="667" y="1709"/>
                    <a:pt x="643" y="1685"/>
                  </a:cubicBezTo>
                  <a:lnTo>
                    <a:pt x="643" y="1685"/>
                  </a:lnTo>
                  <a:cubicBezTo>
                    <a:pt x="667" y="1697"/>
                    <a:pt x="679" y="1697"/>
                    <a:pt x="691" y="1709"/>
                  </a:cubicBezTo>
                  <a:cubicBezTo>
                    <a:pt x="703" y="1697"/>
                    <a:pt x="595" y="1614"/>
                    <a:pt x="595" y="1614"/>
                  </a:cubicBezTo>
                  <a:lnTo>
                    <a:pt x="595" y="1614"/>
                  </a:lnTo>
                  <a:cubicBezTo>
                    <a:pt x="604" y="1616"/>
                    <a:pt x="612" y="1617"/>
                    <a:pt x="618" y="1617"/>
                  </a:cubicBezTo>
                  <a:cubicBezTo>
                    <a:pt x="694" y="1617"/>
                    <a:pt x="581" y="1494"/>
                    <a:pt x="691" y="1483"/>
                  </a:cubicBezTo>
                  <a:cubicBezTo>
                    <a:pt x="667" y="1471"/>
                    <a:pt x="655" y="1471"/>
                    <a:pt x="643" y="1447"/>
                  </a:cubicBezTo>
                  <a:cubicBezTo>
                    <a:pt x="673" y="1435"/>
                    <a:pt x="679" y="1435"/>
                    <a:pt x="677" y="1435"/>
                  </a:cubicBezTo>
                  <a:cubicBezTo>
                    <a:pt x="676" y="1435"/>
                    <a:pt x="667" y="1435"/>
                    <a:pt x="667" y="1424"/>
                  </a:cubicBezTo>
                  <a:lnTo>
                    <a:pt x="667" y="1424"/>
                  </a:lnTo>
                  <a:cubicBezTo>
                    <a:pt x="675" y="1435"/>
                    <a:pt x="688" y="1438"/>
                    <a:pt x="703" y="1438"/>
                  </a:cubicBezTo>
                  <a:cubicBezTo>
                    <a:pt x="716" y="1438"/>
                    <a:pt x="729" y="1436"/>
                    <a:pt x="743" y="1436"/>
                  </a:cubicBezTo>
                  <a:cubicBezTo>
                    <a:pt x="763" y="1436"/>
                    <a:pt x="783" y="1440"/>
                    <a:pt x="798" y="1459"/>
                  </a:cubicBezTo>
                  <a:cubicBezTo>
                    <a:pt x="798" y="1443"/>
                    <a:pt x="792" y="1427"/>
                    <a:pt x="778" y="1418"/>
                  </a:cubicBezTo>
                  <a:lnTo>
                    <a:pt x="778" y="1418"/>
                  </a:lnTo>
                  <a:cubicBezTo>
                    <a:pt x="788" y="1420"/>
                    <a:pt x="796" y="1421"/>
                    <a:pt x="802" y="1421"/>
                  </a:cubicBezTo>
                  <a:cubicBezTo>
                    <a:pt x="847" y="1421"/>
                    <a:pt x="781" y="1369"/>
                    <a:pt x="762" y="1340"/>
                  </a:cubicBezTo>
                  <a:cubicBezTo>
                    <a:pt x="762" y="1304"/>
                    <a:pt x="881" y="1328"/>
                    <a:pt x="774" y="1245"/>
                  </a:cubicBezTo>
                  <a:lnTo>
                    <a:pt x="774" y="1245"/>
                  </a:lnTo>
                  <a:cubicBezTo>
                    <a:pt x="777" y="1246"/>
                    <a:pt x="780" y="1247"/>
                    <a:pt x="784" y="1247"/>
                  </a:cubicBezTo>
                  <a:cubicBezTo>
                    <a:pt x="816" y="1247"/>
                    <a:pt x="848" y="1196"/>
                    <a:pt x="869" y="1185"/>
                  </a:cubicBezTo>
                  <a:cubicBezTo>
                    <a:pt x="869" y="1185"/>
                    <a:pt x="869" y="1090"/>
                    <a:pt x="857" y="1078"/>
                  </a:cubicBezTo>
                  <a:cubicBezTo>
                    <a:pt x="893" y="1066"/>
                    <a:pt x="976" y="1043"/>
                    <a:pt x="1000" y="983"/>
                  </a:cubicBezTo>
                  <a:cubicBezTo>
                    <a:pt x="1012" y="971"/>
                    <a:pt x="953" y="923"/>
                    <a:pt x="905" y="900"/>
                  </a:cubicBezTo>
                  <a:cubicBezTo>
                    <a:pt x="973" y="877"/>
                    <a:pt x="1073" y="758"/>
                    <a:pt x="1083" y="756"/>
                  </a:cubicBezTo>
                  <a:lnTo>
                    <a:pt x="1083" y="756"/>
                  </a:lnTo>
                  <a:cubicBezTo>
                    <a:pt x="1071" y="745"/>
                    <a:pt x="1048" y="745"/>
                    <a:pt x="1036" y="733"/>
                  </a:cubicBezTo>
                  <a:cubicBezTo>
                    <a:pt x="1036" y="722"/>
                    <a:pt x="1041" y="716"/>
                    <a:pt x="1047" y="716"/>
                  </a:cubicBezTo>
                  <a:cubicBezTo>
                    <a:pt x="1055" y="716"/>
                    <a:pt x="1065" y="725"/>
                    <a:pt x="1072" y="745"/>
                  </a:cubicBezTo>
                  <a:cubicBezTo>
                    <a:pt x="1083" y="721"/>
                    <a:pt x="1072" y="709"/>
                    <a:pt x="1048" y="709"/>
                  </a:cubicBezTo>
                  <a:lnTo>
                    <a:pt x="1048" y="709"/>
                  </a:lnTo>
                  <a:cubicBezTo>
                    <a:pt x="1072" y="709"/>
                    <a:pt x="1095" y="721"/>
                    <a:pt x="1107" y="733"/>
                  </a:cubicBezTo>
                  <a:cubicBezTo>
                    <a:pt x="1107" y="733"/>
                    <a:pt x="1095" y="696"/>
                    <a:pt x="1084" y="684"/>
                  </a:cubicBezTo>
                  <a:lnTo>
                    <a:pt x="1084" y="684"/>
                  </a:lnTo>
                  <a:cubicBezTo>
                    <a:pt x="1084" y="679"/>
                    <a:pt x="1087" y="676"/>
                    <a:pt x="1089" y="676"/>
                  </a:cubicBezTo>
                  <a:cubicBezTo>
                    <a:pt x="1092" y="676"/>
                    <a:pt x="1095" y="679"/>
                    <a:pt x="1095" y="685"/>
                  </a:cubicBezTo>
                  <a:cubicBezTo>
                    <a:pt x="1101" y="685"/>
                    <a:pt x="1107" y="688"/>
                    <a:pt x="1113" y="688"/>
                  </a:cubicBezTo>
                  <a:cubicBezTo>
                    <a:pt x="1119" y="688"/>
                    <a:pt x="1125" y="685"/>
                    <a:pt x="1131" y="673"/>
                  </a:cubicBezTo>
                  <a:cubicBezTo>
                    <a:pt x="1121" y="663"/>
                    <a:pt x="1077" y="636"/>
                    <a:pt x="1056" y="628"/>
                  </a:cubicBezTo>
                  <a:lnTo>
                    <a:pt x="1056" y="628"/>
                  </a:lnTo>
                  <a:cubicBezTo>
                    <a:pt x="1065" y="630"/>
                    <a:pt x="1073" y="631"/>
                    <a:pt x="1079" y="631"/>
                  </a:cubicBezTo>
                  <a:cubicBezTo>
                    <a:pt x="1157" y="631"/>
                    <a:pt x="1117" y="504"/>
                    <a:pt x="1095" y="483"/>
                  </a:cubicBezTo>
                  <a:lnTo>
                    <a:pt x="1095" y="483"/>
                  </a:lnTo>
                  <a:cubicBezTo>
                    <a:pt x="1121" y="491"/>
                    <a:pt x="1146" y="500"/>
                    <a:pt x="1171" y="500"/>
                  </a:cubicBezTo>
                  <a:cubicBezTo>
                    <a:pt x="1182" y="500"/>
                    <a:pt x="1192" y="498"/>
                    <a:pt x="1203" y="495"/>
                  </a:cubicBezTo>
                  <a:cubicBezTo>
                    <a:pt x="1191" y="471"/>
                    <a:pt x="1167" y="447"/>
                    <a:pt x="1143" y="435"/>
                  </a:cubicBezTo>
                  <a:cubicBezTo>
                    <a:pt x="1191" y="412"/>
                    <a:pt x="1298" y="435"/>
                    <a:pt x="1214" y="340"/>
                  </a:cubicBezTo>
                  <a:lnTo>
                    <a:pt x="1214" y="340"/>
                  </a:lnTo>
                  <a:cubicBezTo>
                    <a:pt x="1229" y="346"/>
                    <a:pt x="1240" y="348"/>
                    <a:pt x="1248" y="348"/>
                  </a:cubicBezTo>
                  <a:cubicBezTo>
                    <a:pt x="1273" y="348"/>
                    <a:pt x="1271" y="325"/>
                    <a:pt x="1262" y="316"/>
                  </a:cubicBezTo>
                  <a:cubicBezTo>
                    <a:pt x="1203" y="304"/>
                    <a:pt x="1334" y="138"/>
                    <a:pt x="1381" y="138"/>
                  </a:cubicBezTo>
                  <a:cubicBezTo>
                    <a:pt x="1369" y="126"/>
                    <a:pt x="1345" y="114"/>
                    <a:pt x="1322" y="102"/>
                  </a:cubicBezTo>
                  <a:cubicBezTo>
                    <a:pt x="1334" y="102"/>
                    <a:pt x="1357" y="90"/>
                    <a:pt x="1369" y="90"/>
                  </a:cubicBezTo>
                  <a:cubicBezTo>
                    <a:pt x="1357" y="78"/>
                    <a:pt x="1357" y="54"/>
                    <a:pt x="1345" y="42"/>
                  </a:cubicBezTo>
                  <a:cubicBezTo>
                    <a:pt x="1271" y="14"/>
                    <a:pt x="1227" y="0"/>
                    <a:pt x="1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3020;p38">
              <a:extLst>
                <a:ext uri="{FF2B5EF4-FFF2-40B4-BE49-F238E27FC236}">
                  <a16:creationId xmlns:a16="http://schemas.microsoft.com/office/drawing/2014/main" id="{D16A9EF6-F179-ED9F-8824-CB9265648F3F}"/>
                </a:ext>
              </a:extLst>
            </p:cNvPr>
            <p:cNvSpPr/>
            <p:nvPr/>
          </p:nvSpPr>
          <p:spPr>
            <a:xfrm>
              <a:off x="6443950" y="2283450"/>
              <a:ext cx="25" cy="25"/>
            </a:xfrm>
            <a:custGeom>
              <a:avLst/>
              <a:gdLst/>
              <a:ahLst/>
              <a:cxnLst/>
              <a:rect l="l" t="t" r="r" b="b"/>
              <a:pathLst>
                <a:path w="1" h="1" extrusionOk="0">
                  <a:moveTo>
                    <a:pt x="0" y="0"/>
                  </a:moveTo>
                  <a:lnTo>
                    <a:pt x="0" y="0"/>
                  </a:lnTo>
                  <a:cubicBezTo>
                    <a:pt x="0" y="0"/>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3021;p38">
              <a:extLst>
                <a:ext uri="{FF2B5EF4-FFF2-40B4-BE49-F238E27FC236}">
                  <a16:creationId xmlns:a16="http://schemas.microsoft.com/office/drawing/2014/main" id="{662AF0A7-BD76-89D5-1013-DD2423921D61}"/>
                </a:ext>
              </a:extLst>
            </p:cNvPr>
            <p:cNvSpPr/>
            <p:nvPr/>
          </p:nvSpPr>
          <p:spPr>
            <a:xfrm>
              <a:off x="6424000" y="2328100"/>
              <a:ext cx="325" cy="325"/>
            </a:xfrm>
            <a:custGeom>
              <a:avLst/>
              <a:gdLst/>
              <a:ahLst/>
              <a:cxnLst/>
              <a:rect l="l" t="t" r="r" b="b"/>
              <a:pathLst>
                <a:path w="13" h="13" extrusionOk="0">
                  <a:moveTo>
                    <a:pt x="1" y="12"/>
                  </a:moveTo>
                  <a:lnTo>
                    <a:pt x="1" y="12"/>
                  </a:lnTo>
                  <a:cubicBezTo>
                    <a:pt x="13" y="0"/>
                    <a:pt x="13" y="0"/>
                    <a:pt x="1"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3022;p38">
              <a:extLst>
                <a:ext uri="{FF2B5EF4-FFF2-40B4-BE49-F238E27FC236}">
                  <a16:creationId xmlns:a16="http://schemas.microsoft.com/office/drawing/2014/main" id="{DF9CF316-F541-5EA3-0629-206BBBE5D6F0}"/>
                </a:ext>
              </a:extLst>
            </p:cNvPr>
            <p:cNvSpPr/>
            <p:nvPr/>
          </p:nvSpPr>
          <p:spPr>
            <a:xfrm>
              <a:off x="6437700" y="2279275"/>
              <a:ext cx="325" cy="25"/>
            </a:xfrm>
            <a:custGeom>
              <a:avLst/>
              <a:gdLst/>
              <a:ahLst/>
              <a:cxnLst/>
              <a:rect l="l" t="t" r="r" b="b"/>
              <a:pathLst>
                <a:path w="13" h="1" extrusionOk="0">
                  <a:moveTo>
                    <a:pt x="12" y="1"/>
                  </a:moveTo>
                  <a:cubicBezTo>
                    <a:pt x="12" y="1"/>
                    <a:pt x="12" y="1"/>
                    <a:pt x="12" y="1"/>
                  </a:cubicBezTo>
                  <a:cubicBezTo>
                    <a:pt x="12" y="1"/>
                    <a:pt x="0"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3023;p38">
              <a:extLst>
                <a:ext uri="{FF2B5EF4-FFF2-40B4-BE49-F238E27FC236}">
                  <a16:creationId xmlns:a16="http://schemas.microsoft.com/office/drawing/2014/main" id="{F116C9E2-8A90-D97E-26F9-E702A78394B4}"/>
                </a:ext>
              </a:extLst>
            </p:cNvPr>
            <p:cNvSpPr/>
            <p:nvPr/>
          </p:nvSpPr>
          <p:spPr>
            <a:xfrm>
              <a:off x="6423400" y="2331075"/>
              <a:ext cx="425" cy="150"/>
            </a:xfrm>
            <a:custGeom>
              <a:avLst/>
              <a:gdLst/>
              <a:ahLst/>
              <a:cxnLst/>
              <a:rect l="l" t="t" r="r" b="b"/>
              <a:pathLst>
                <a:path w="17" h="6" extrusionOk="0">
                  <a:moveTo>
                    <a:pt x="1" y="0"/>
                  </a:moveTo>
                  <a:lnTo>
                    <a:pt x="1" y="0"/>
                  </a:lnTo>
                  <a:cubicBezTo>
                    <a:pt x="9" y="4"/>
                    <a:pt x="13" y="6"/>
                    <a:pt x="14" y="6"/>
                  </a:cubicBezTo>
                  <a:cubicBezTo>
                    <a:pt x="17" y="6"/>
                    <a:pt x="9"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3024;p38">
              <a:extLst>
                <a:ext uri="{FF2B5EF4-FFF2-40B4-BE49-F238E27FC236}">
                  <a16:creationId xmlns:a16="http://schemas.microsoft.com/office/drawing/2014/main" id="{1DC6A747-BF17-BCE7-8658-C40C40E5C79A}"/>
                </a:ext>
              </a:extLst>
            </p:cNvPr>
            <p:cNvSpPr/>
            <p:nvPr/>
          </p:nvSpPr>
          <p:spPr>
            <a:xfrm>
              <a:off x="6417650" y="2331525"/>
              <a:ext cx="925" cy="175"/>
            </a:xfrm>
            <a:custGeom>
              <a:avLst/>
              <a:gdLst/>
              <a:ahLst/>
              <a:cxnLst/>
              <a:rect l="l" t="t" r="r" b="b"/>
              <a:pathLst>
                <a:path w="37" h="7" extrusionOk="0">
                  <a:moveTo>
                    <a:pt x="10" y="1"/>
                  </a:moveTo>
                  <a:cubicBezTo>
                    <a:pt x="5" y="1"/>
                    <a:pt x="1" y="2"/>
                    <a:pt x="5" y="6"/>
                  </a:cubicBezTo>
                  <a:cubicBezTo>
                    <a:pt x="36" y="6"/>
                    <a:pt x="21" y="1"/>
                    <a:pt x="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3025;p38">
              <a:extLst>
                <a:ext uri="{FF2B5EF4-FFF2-40B4-BE49-F238E27FC236}">
                  <a16:creationId xmlns:a16="http://schemas.microsoft.com/office/drawing/2014/main" id="{7EE1DD93-CD7D-381F-2B3E-9EB20370A774}"/>
                </a:ext>
              </a:extLst>
            </p:cNvPr>
            <p:cNvSpPr/>
            <p:nvPr/>
          </p:nvSpPr>
          <p:spPr>
            <a:xfrm>
              <a:off x="6420275" y="2330375"/>
              <a:ext cx="1025" cy="675"/>
            </a:xfrm>
            <a:custGeom>
              <a:avLst/>
              <a:gdLst/>
              <a:ahLst/>
              <a:cxnLst/>
              <a:rect l="l" t="t" r="r" b="b"/>
              <a:pathLst>
                <a:path w="41" h="27" extrusionOk="0">
                  <a:moveTo>
                    <a:pt x="15" y="0"/>
                  </a:moveTo>
                  <a:cubicBezTo>
                    <a:pt x="0" y="0"/>
                    <a:pt x="28" y="26"/>
                    <a:pt x="36" y="26"/>
                  </a:cubicBezTo>
                  <a:cubicBezTo>
                    <a:pt x="40" y="26"/>
                    <a:pt x="40" y="21"/>
                    <a:pt x="31" y="5"/>
                  </a:cubicBezTo>
                  <a:cubicBezTo>
                    <a:pt x="23" y="1"/>
                    <a:pt x="18" y="0"/>
                    <a:pt x="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3026;p38">
              <a:extLst>
                <a:ext uri="{FF2B5EF4-FFF2-40B4-BE49-F238E27FC236}">
                  <a16:creationId xmlns:a16="http://schemas.microsoft.com/office/drawing/2014/main" id="{271F37AE-981C-132C-78E4-F5B6DFBFE6DC}"/>
                </a:ext>
              </a:extLst>
            </p:cNvPr>
            <p:cNvSpPr/>
            <p:nvPr/>
          </p:nvSpPr>
          <p:spPr>
            <a:xfrm>
              <a:off x="6420425" y="2330775"/>
              <a:ext cx="325" cy="325"/>
            </a:xfrm>
            <a:custGeom>
              <a:avLst/>
              <a:gdLst/>
              <a:ahLst/>
              <a:cxnLst/>
              <a:rect l="l" t="t" r="r" b="b"/>
              <a:pathLst>
                <a:path w="13" h="13" extrusionOk="0">
                  <a:moveTo>
                    <a:pt x="1" y="0"/>
                  </a:moveTo>
                  <a:cubicBezTo>
                    <a:pt x="13" y="12"/>
                    <a:pt x="1" y="0"/>
                    <a:pt x="1" y="0"/>
                  </a:cubicBezTo>
                  <a:cubicBezTo>
                    <a:pt x="1" y="0"/>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3027;p38">
              <a:extLst>
                <a:ext uri="{FF2B5EF4-FFF2-40B4-BE49-F238E27FC236}">
                  <a16:creationId xmlns:a16="http://schemas.microsoft.com/office/drawing/2014/main" id="{D2C2B4C1-F8B7-9E52-9687-7F200776677B}"/>
                </a:ext>
              </a:extLst>
            </p:cNvPr>
            <p:cNvSpPr/>
            <p:nvPr/>
          </p:nvSpPr>
          <p:spPr>
            <a:xfrm>
              <a:off x="6423525" y="2329150"/>
              <a:ext cx="950" cy="600"/>
            </a:xfrm>
            <a:custGeom>
              <a:avLst/>
              <a:gdLst/>
              <a:ahLst/>
              <a:cxnLst/>
              <a:rect l="l" t="t" r="r" b="b"/>
              <a:pathLst>
                <a:path w="38" h="24" extrusionOk="0">
                  <a:moveTo>
                    <a:pt x="7" y="0"/>
                  </a:moveTo>
                  <a:lnTo>
                    <a:pt x="7" y="0"/>
                  </a:lnTo>
                  <a:cubicBezTo>
                    <a:pt x="6" y="0"/>
                    <a:pt x="6" y="2"/>
                    <a:pt x="8" y="6"/>
                  </a:cubicBezTo>
                  <a:cubicBezTo>
                    <a:pt x="0" y="6"/>
                    <a:pt x="17" y="11"/>
                    <a:pt x="27" y="14"/>
                  </a:cubicBezTo>
                  <a:lnTo>
                    <a:pt x="27" y="14"/>
                  </a:lnTo>
                  <a:cubicBezTo>
                    <a:pt x="20" y="8"/>
                    <a:pt x="10" y="0"/>
                    <a:pt x="7" y="0"/>
                  </a:cubicBezTo>
                  <a:close/>
                  <a:moveTo>
                    <a:pt x="27" y="14"/>
                  </a:moveTo>
                  <a:lnTo>
                    <a:pt x="27" y="14"/>
                  </a:lnTo>
                  <a:cubicBezTo>
                    <a:pt x="33" y="19"/>
                    <a:pt x="37" y="24"/>
                    <a:pt x="37" y="24"/>
                  </a:cubicBezTo>
                  <a:cubicBezTo>
                    <a:pt x="37" y="24"/>
                    <a:pt x="36" y="22"/>
                    <a:pt x="32" y="18"/>
                  </a:cubicBezTo>
                  <a:cubicBezTo>
                    <a:pt x="36" y="18"/>
                    <a:pt x="33" y="16"/>
                    <a:pt x="27" y="1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3028;p38">
              <a:extLst>
                <a:ext uri="{FF2B5EF4-FFF2-40B4-BE49-F238E27FC236}">
                  <a16:creationId xmlns:a16="http://schemas.microsoft.com/office/drawing/2014/main" id="{DAD0D2E8-CD04-BA0C-DE04-448710C57610}"/>
                </a:ext>
              </a:extLst>
            </p:cNvPr>
            <p:cNvSpPr/>
            <p:nvPr/>
          </p:nvSpPr>
          <p:spPr>
            <a:xfrm>
              <a:off x="6418775" y="2329400"/>
              <a:ext cx="800" cy="500"/>
            </a:xfrm>
            <a:custGeom>
              <a:avLst/>
              <a:gdLst/>
              <a:ahLst/>
              <a:cxnLst/>
              <a:rect l="l" t="t" r="r" b="b"/>
              <a:pathLst>
                <a:path w="32" h="20" extrusionOk="0">
                  <a:moveTo>
                    <a:pt x="2" y="1"/>
                  </a:moveTo>
                  <a:cubicBezTo>
                    <a:pt x="1" y="1"/>
                    <a:pt x="8" y="6"/>
                    <a:pt x="31" y="20"/>
                  </a:cubicBezTo>
                  <a:cubicBezTo>
                    <a:pt x="24" y="12"/>
                    <a:pt x="3" y="1"/>
                    <a:pt x="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3029;p38">
              <a:extLst>
                <a:ext uri="{FF2B5EF4-FFF2-40B4-BE49-F238E27FC236}">
                  <a16:creationId xmlns:a16="http://schemas.microsoft.com/office/drawing/2014/main" id="{E5044108-C599-04DC-F903-1C9D4FDD5E30}"/>
                </a:ext>
              </a:extLst>
            </p:cNvPr>
            <p:cNvSpPr/>
            <p:nvPr/>
          </p:nvSpPr>
          <p:spPr>
            <a:xfrm>
              <a:off x="6419250" y="2328400"/>
              <a:ext cx="900" cy="900"/>
            </a:xfrm>
            <a:custGeom>
              <a:avLst/>
              <a:gdLst/>
              <a:ahLst/>
              <a:cxnLst/>
              <a:rect l="l" t="t" r="r" b="b"/>
              <a:pathLst>
                <a:path w="36" h="36" extrusionOk="0">
                  <a:moveTo>
                    <a:pt x="36" y="0"/>
                  </a:moveTo>
                  <a:cubicBezTo>
                    <a:pt x="0" y="36"/>
                    <a:pt x="36" y="0"/>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3030;p38">
              <a:extLst>
                <a:ext uri="{FF2B5EF4-FFF2-40B4-BE49-F238E27FC236}">
                  <a16:creationId xmlns:a16="http://schemas.microsoft.com/office/drawing/2014/main" id="{1F98DF5C-D503-6664-33B0-5346B4607634}"/>
                </a:ext>
              </a:extLst>
            </p:cNvPr>
            <p:cNvSpPr/>
            <p:nvPr/>
          </p:nvSpPr>
          <p:spPr>
            <a:xfrm>
              <a:off x="6421225" y="2324750"/>
              <a:ext cx="425" cy="300"/>
            </a:xfrm>
            <a:custGeom>
              <a:avLst/>
              <a:gdLst/>
              <a:ahLst/>
              <a:cxnLst/>
              <a:rect l="l" t="t" r="r" b="b"/>
              <a:pathLst>
                <a:path w="17" h="12" extrusionOk="0">
                  <a:moveTo>
                    <a:pt x="11" y="1"/>
                  </a:moveTo>
                  <a:cubicBezTo>
                    <a:pt x="5" y="1"/>
                    <a:pt x="0" y="12"/>
                    <a:pt x="4" y="12"/>
                  </a:cubicBezTo>
                  <a:cubicBezTo>
                    <a:pt x="6" y="12"/>
                    <a:pt x="10" y="10"/>
                    <a:pt x="16" y="3"/>
                  </a:cubicBezTo>
                  <a:cubicBezTo>
                    <a:pt x="15" y="2"/>
                    <a:pt x="13" y="1"/>
                    <a:pt x="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3031;p38">
              <a:extLst>
                <a:ext uri="{FF2B5EF4-FFF2-40B4-BE49-F238E27FC236}">
                  <a16:creationId xmlns:a16="http://schemas.microsoft.com/office/drawing/2014/main" id="{5670DFC3-DC10-A315-3D2B-C0607FAF7DDE}"/>
                </a:ext>
              </a:extLst>
            </p:cNvPr>
            <p:cNvSpPr/>
            <p:nvPr/>
          </p:nvSpPr>
          <p:spPr>
            <a:xfrm>
              <a:off x="6418650" y="2325125"/>
              <a:ext cx="1500" cy="150"/>
            </a:xfrm>
            <a:custGeom>
              <a:avLst/>
              <a:gdLst/>
              <a:ahLst/>
              <a:cxnLst/>
              <a:rect l="l" t="t" r="r" b="b"/>
              <a:pathLst>
                <a:path w="60" h="6" extrusionOk="0">
                  <a:moveTo>
                    <a:pt x="12" y="0"/>
                  </a:moveTo>
                  <a:cubicBezTo>
                    <a:pt x="0" y="4"/>
                    <a:pt x="4" y="6"/>
                    <a:pt x="12" y="6"/>
                  </a:cubicBezTo>
                  <a:cubicBezTo>
                    <a:pt x="28" y="6"/>
                    <a:pt x="60" y="0"/>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3032;p38">
              <a:extLst>
                <a:ext uri="{FF2B5EF4-FFF2-40B4-BE49-F238E27FC236}">
                  <a16:creationId xmlns:a16="http://schemas.microsoft.com/office/drawing/2014/main" id="{292D78D1-0B2A-01B7-1DCF-896B62074C2C}"/>
                </a:ext>
              </a:extLst>
            </p:cNvPr>
            <p:cNvSpPr/>
            <p:nvPr/>
          </p:nvSpPr>
          <p:spPr>
            <a:xfrm>
              <a:off x="6418350" y="2323550"/>
              <a:ext cx="925" cy="525"/>
            </a:xfrm>
            <a:custGeom>
              <a:avLst/>
              <a:gdLst/>
              <a:ahLst/>
              <a:cxnLst/>
              <a:rect l="l" t="t" r="r" b="b"/>
              <a:pathLst>
                <a:path w="37" h="21" extrusionOk="0">
                  <a:moveTo>
                    <a:pt x="8" y="0"/>
                  </a:moveTo>
                  <a:cubicBezTo>
                    <a:pt x="5" y="0"/>
                    <a:pt x="3" y="1"/>
                    <a:pt x="0" y="4"/>
                  </a:cubicBezTo>
                  <a:cubicBezTo>
                    <a:pt x="9" y="12"/>
                    <a:pt x="17" y="21"/>
                    <a:pt x="26" y="21"/>
                  </a:cubicBezTo>
                  <a:cubicBezTo>
                    <a:pt x="29" y="21"/>
                    <a:pt x="33" y="19"/>
                    <a:pt x="36" y="16"/>
                  </a:cubicBezTo>
                  <a:cubicBezTo>
                    <a:pt x="27" y="16"/>
                    <a:pt x="17" y="0"/>
                    <a:pt x="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3033;p38">
              <a:extLst>
                <a:ext uri="{FF2B5EF4-FFF2-40B4-BE49-F238E27FC236}">
                  <a16:creationId xmlns:a16="http://schemas.microsoft.com/office/drawing/2014/main" id="{E923A672-BFDB-EA56-FE79-F72E8C696C4A}"/>
                </a:ext>
              </a:extLst>
            </p:cNvPr>
            <p:cNvSpPr/>
            <p:nvPr/>
          </p:nvSpPr>
          <p:spPr>
            <a:xfrm>
              <a:off x="6422825" y="2319750"/>
              <a:ext cx="1275" cy="700"/>
            </a:xfrm>
            <a:custGeom>
              <a:avLst/>
              <a:gdLst/>
              <a:ahLst/>
              <a:cxnLst/>
              <a:rect l="l" t="t" r="r" b="b"/>
              <a:pathLst>
                <a:path w="51" h="28" extrusionOk="0">
                  <a:moveTo>
                    <a:pt x="0" y="1"/>
                  </a:moveTo>
                  <a:cubicBezTo>
                    <a:pt x="30" y="19"/>
                    <a:pt x="48" y="28"/>
                    <a:pt x="49" y="28"/>
                  </a:cubicBezTo>
                  <a:cubicBezTo>
                    <a:pt x="51" y="28"/>
                    <a:pt x="36" y="1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3034;p38">
              <a:extLst>
                <a:ext uri="{FF2B5EF4-FFF2-40B4-BE49-F238E27FC236}">
                  <a16:creationId xmlns:a16="http://schemas.microsoft.com/office/drawing/2014/main" id="{23ECB317-04B1-C4E4-FB24-F3B328EF4E0F}"/>
                </a:ext>
              </a:extLst>
            </p:cNvPr>
            <p:cNvSpPr/>
            <p:nvPr/>
          </p:nvSpPr>
          <p:spPr>
            <a:xfrm>
              <a:off x="6421025" y="2314100"/>
              <a:ext cx="625" cy="325"/>
            </a:xfrm>
            <a:custGeom>
              <a:avLst/>
              <a:gdLst/>
              <a:ahLst/>
              <a:cxnLst/>
              <a:rect l="l" t="t" r="r" b="b"/>
              <a:pathLst>
                <a:path w="25" h="13" extrusionOk="0">
                  <a:moveTo>
                    <a:pt x="1" y="1"/>
                  </a:moveTo>
                  <a:cubicBezTo>
                    <a:pt x="24" y="13"/>
                    <a:pt x="13" y="13"/>
                    <a:pt x="13" y="13"/>
                  </a:cubicBezTo>
                  <a:cubicBezTo>
                    <a:pt x="24" y="13"/>
                    <a:pt x="24"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3035;p38">
              <a:extLst>
                <a:ext uri="{FF2B5EF4-FFF2-40B4-BE49-F238E27FC236}">
                  <a16:creationId xmlns:a16="http://schemas.microsoft.com/office/drawing/2014/main" id="{0848A28D-A139-E912-33DD-DC9748ACE0DB}"/>
                </a:ext>
              </a:extLst>
            </p:cNvPr>
            <p:cNvSpPr/>
            <p:nvPr/>
          </p:nvSpPr>
          <p:spPr>
            <a:xfrm>
              <a:off x="6451925" y="2268350"/>
              <a:ext cx="450" cy="300"/>
            </a:xfrm>
            <a:custGeom>
              <a:avLst/>
              <a:gdLst/>
              <a:ahLst/>
              <a:cxnLst/>
              <a:rect l="l" t="t" r="r" b="b"/>
              <a:pathLst>
                <a:path w="18" h="12" extrusionOk="0">
                  <a:moveTo>
                    <a:pt x="16" y="1"/>
                  </a:moveTo>
                  <a:lnTo>
                    <a:pt x="16" y="1"/>
                  </a:lnTo>
                  <a:cubicBezTo>
                    <a:pt x="16" y="1"/>
                    <a:pt x="12" y="3"/>
                    <a:pt x="3" y="9"/>
                  </a:cubicBezTo>
                  <a:cubicBezTo>
                    <a:pt x="1" y="11"/>
                    <a:pt x="1" y="12"/>
                    <a:pt x="1" y="12"/>
                  </a:cubicBezTo>
                  <a:cubicBezTo>
                    <a:pt x="3" y="12"/>
                    <a:pt x="17" y="1"/>
                    <a:pt x="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3036;p38">
              <a:extLst>
                <a:ext uri="{FF2B5EF4-FFF2-40B4-BE49-F238E27FC236}">
                  <a16:creationId xmlns:a16="http://schemas.microsoft.com/office/drawing/2014/main" id="{EC981E5B-320D-A300-1BBD-1B9DCED9A3ED}"/>
                </a:ext>
              </a:extLst>
            </p:cNvPr>
            <p:cNvSpPr/>
            <p:nvPr/>
          </p:nvSpPr>
          <p:spPr>
            <a:xfrm>
              <a:off x="6450800" y="2267375"/>
              <a:ext cx="1200" cy="625"/>
            </a:xfrm>
            <a:custGeom>
              <a:avLst/>
              <a:gdLst/>
              <a:ahLst/>
              <a:cxnLst/>
              <a:rect l="l" t="t" r="r" b="b"/>
              <a:pathLst>
                <a:path w="48" h="25" extrusionOk="0">
                  <a:moveTo>
                    <a:pt x="48" y="24"/>
                  </a:moveTo>
                  <a:cubicBezTo>
                    <a:pt x="0" y="0"/>
                    <a:pt x="0" y="0"/>
                    <a:pt x="48" y="2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3037;p38">
              <a:extLst>
                <a:ext uri="{FF2B5EF4-FFF2-40B4-BE49-F238E27FC236}">
                  <a16:creationId xmlns:a16="http://schemas.microsoft.com/office/drawing/2014/main" id="{44A179DF-6EE9-DC4C-A904-3919BFA04960}"/>
                </a:ext>
              </a:extLst>
            </p:cNvPr>
            <p:cNvSpPr/>
            <p:nvPr/>
          </p:nvSpPr>
          <p:spPr>
            <a:xfrm>
              <a:off x="6425500" y="2297725"/>
              <a:ext cx="1800" cy="25"/>
            </a:xfrm>
            <a:custGeom>
              <a:avLst/>
              <a:gdLst/>
              <a:ahLst/>
              <a:cxnLst/>
              <a:rect l="l" t="t" r="r" b="b"/>
              <a:pathLst>
                <a:path w="72" h="1" extrusionOk="0">
                  <a:moveTo>
                    <a:pt x="72" y="1"/>
                  </a:moveTo>
                  <a:cubicBezTo>
                    <a:pt x="0" y="1"/>
                    <a:pt x="72" y="1"/>
                    <a:pt x="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3038;p38">
              <a:extLst>
                <a:ext uri="{FF2B5EF4-FFF2-40B4-BE49-F238E27FC236}">
                  <a16:creationId xmlns:a16="http://schemas.microsoft.com/office/drawing/2014/main" id="{ECA19622-10C3-94E2-95D2-93F286117CBB}"/>
                </a:ext>
              </a:extLst>
            </p:cNvPr>
            <p:cNvSpPr/>
            <p:nvPr/>
          </p:nvSpPr>
          <p:spPr>
            <a:xfrm>
              <a:off x="6429650" y="2295050"/>
              <a:ext cx="625" cy="25"/>
            </a:xfrm>
            <a:custGeom>
              <a:avLst/>
              <a:gdLst/>
              <a:ahLst/>
              <a:cxnLst/>
              <a:rect l="l" t="t" r="r" b="b"/>
              <a:pathLst>
                <a:path w="25" h="1" extrusionOk="0">
                  <a:moveTo>
                    <a:pt x="1" y="1"/>
                  </a:moveTo>
                  <a:cubicBezTo>
                    <a:pt x="13" y="1"/>
                    <a:pt x="25"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3039;p38">
              <a:extLst>
                <a:ext uri="{FF2B5EF4-FFF2-40B4-BE49-F238E27FC236}">
                  <a16:creationId xmlns:a16="http://schemas.microsoft.com/office/drawing/2014/main" id="{B463BC7E-7DDE-D603-F1E8-25BA17AEBEE1}"/>
                </a:ext>
              </a:extLst>
            </p:cNvPr>
            <p:cNvSpPr/>
            <p:nvPr/>
          </p:nvSpPr>
          <p:spPr>
            <a:xfrm>
              <a:off x="6429075" y="2294750"/>
              <a:ext cx="600" cy="325"/>
            </a:xfrm>
            <a:custGeom>
              <a:avLst/>
              <a:gdLst/>
              <a:ahLst/>
              <a:cxnLst/>
              <a:rect l="l" t="t" r="r" b="b"/>
              <a:pathLst>
                <a:path w="24" h="13" extrusionOk="0">
                  <a:moveTo>
                    <a:pt x="0" y="1"/>
                  </a:moveTo>
                  <a:cubicBezTo>
                    <a:pt x="12" y="1"/>
                    <a:pt x="24" y="13"/>
                    <a:pt x="24" y="13"/>
                  </a:cubicBezTo>
                  <a:cubicBezTo>
                    <a:pt x="12" y="1"/>
                    <a:pt x="12"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3040;p38">
              <a:extLst>
                <a:ext uri="{FF2B5EF4-FFF2-40B4-BE49-F238E27FC236}">
                  <a16:creationId xmlns:a16="http://schemas.microsoft.com/office/drawing/2014/main" id="{1DC1A0ED-0295-3CB9-82D9-9DBE2E9CFB50}"/>
                </a:ext>
              </a:extLst>
            </p:cNvPr>
            <p:cNvSpPr/>
            <p:nvPr/>
          </p:nvSpPr>
          <p:spPr>
            <a:xfrm>
              <a:off x="6429075"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3041;p38">
              <a:extLst>
                <a:ext uri="{FF2B5EF4-FFF2-40B4-BE49-F238E27FC236}">
                  <a16:creationId xmlns:a16="http://schemas.microsoft.com/office/drawing/2014/main" id="{F5C01249-9550-D49A-A8C9-698A5BAC6DBC}"/>
                </a:ext>
              </a:extLst>
            </p:cNvPr>
            <p:cNvSpPr/>
            <p:nvPr/>
          </p:nvSpPr>
          <p:spPr>
            <a:xfrm>
              <a:off x="6429000" y="2291175"/>
              <a:ext cx="675" cy="625"/>
            </a:xfrm>
            <a:custGeom>
              <a:avLst/>
              <a:gdLst/>
              <a:ahLst/>
              <a:cxnLst/>
              <a:rect l="l" t="t" r="r" b="b"/>
              <a:pathLst>
                <a:path w="27" h="25" extrusionOk="0">
                  <a:moveTo>
                    <a:pt x="3" y="1"/>
                  </a:moveTo>
                  <a:cubicBezTo>
                    <a:pt x="3" y="1"/>
                    <a:pt x="3" y="7"/>
                    <a:pt x="3" y="15"/>
                  </a:cubicBezTo>
                  <a:lnTo>
                    <a:pt x="3" y="15"/>
                  </a:lnTo>
                  <a:cubicBezTo>
                    <a:pt x="6" y="13"/>
                    <a:pt x="12" y="13"/>
                    <a:pt x="16" y="13"/>
                  </a:cubicBezTo>
                  <a:cubicBezTo>
                    <a:pt x="24" y="13"/>
                    <a:pt x="27" y="13"/>
                    <a:pt x="3" y="1"/>
                  </a:cubicBezTo>
                  <a:close/>
                  <a:moveTo>
                    <a:pt x="3" y="15"/>
                  </a:moveTo>
                  <a:lnTo>
                    <a:pt x="3" y="15"/>
                  </a:lnTo>
                  <a:cubicBezTo>
                    <a:pt x="1" y="17"/>
                    <a:pt x="1" y="20"/>
                    <a:pt x="3" y="25"/>
                  </a:cubicBezTo>
                  <a:cubicBezTo>
                    <a:pt x="3" y="22"/>
                    <a:pt x="3" y="18"/>
                    <a:pt x="3" y="1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3042;p38">
              <a:extLst>
                <a:ext uri="{FF2B5EF4-FFF2-40B4-BE49-F238E27FC236}">
                  <a16:creationId xmlns:a16="http://schemas.microsoft.com/office/drawing/2014/main" id="{05515CD2-5926-6B94-A2F0-2E5E7278EAE7}"/>
                </a:ext>
              </a:extLst>
            </p:cNvPr>
            <p:cNvSpPr/>
            <p:nvPr/>
          </p:nvSpPr>
          <p:spPr>
            <a:xfrm>
              <a:off x="6197100" y="2466600"/>
              <a:ext cx="1000" cy="1725"/>
            </a:xfrm>
            <a:custGeom>
              <a:avLst/>
              <a:gdLst/>
              <a:ahLst/>
              <a:cxnLst/>
              <a:rect l="l" t="t" r="r" b="b"/>
              <a:pathLst>
                <a:path w="40" h="69" extrusionOk="0">
                  <a:moveTo>
                    <a:pt x="15" y="1"/>
                  </a:moveTo>
                  <a:cubicBezTo>
                    <a:pt x="7" y="1"/>
                    <a:pt x="1" y="10"/>
                    <a:pt x="2" y="10"/>
                  </a:cubicBezTo>
                  <a:cubicBezTo>
                    <a:pt x="2" y="10"/>
                    <a:pt x="3" y="10"/>
                    <a:pt x="4" y="9"/>
                  </a:cubicBezTo>
                  <a:cubicBezTo>
                    <a:pt x="4" y="68"/>
                    <a:pt x="28" y="44"/>
                    <a:pt x="40" y="56"/>
                  </a:cubicBezTo>
                  <a:cubicBezTo>
                    <a:pt x="34" y="12"/>
                    <a:pt x="24" y="1"/>
                    <a:pt x="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3043;p38">
              <a:extLst>
                <a:ext uri="{FF2B5EF4-FFF2-40B4-BE49-F238E27FC236}">
                  <a16:creationId xmlns:a16="http://schemas.microsoft.com/office/drawing/2014/main" id="{AC4D7F8A-051F-8479-B09A-1D8D9239B314}"/>
                </a:ext>
              </a:extLst>
            </p:cNvPr>
            <p:cNvSpPr/>
            <p:nvPr/>
          </p:nvSpPr>
          <p:spPr>
            <a:xfrm>
              <a:off x="6209000" y="2412950"/>
              <a:ext cx="3275" cy="4475"/>
            </a:xfrm>
            <a:custGeom>
              <a:avLst/>
              <a:gdLst/>
              <a:ahLst/>
              <a:cxnLst/>
              <a:rect l="l" t="t" r="r" b="b"/>
              <a:pathLst>
                <a:path w="131" h="179" extrusionOk="0">
                  <a:moveTo>
                    <a:pt x="128" y="1"/>
                  </a:moveTo>
                  <a:lnTo>
                    <a:pt x="128" y="1"/>
                  </a:lnTo>
                  <a:cubicBezTo>
                    <a:pt x="127" y="1"/>
                    <a:pt x="120" y="14"/>
                    <a:pt x="112" y="35"/>
                  </a:cubicBezTo>
                  <a:cubicBezTo>
                    <a:pt x="84" y="63"/>
                    <a:pt x="57" y="90"/>
                    <a:pt x="47" y="90"/>
                  </a:cubicBezTo>
                  <a:cubicBezTo>
                    <a:pt x="41" y="90"/>
                    <a:pt x="44" y="76"/>
                    <a:pt x="64" y="35"/>
                  </a:cubicBezTo>
                  <a:lnTo>
                    <a:pt x="64" y="35"/>
                  </a:lnTo>
                  <a:cubicBezTo>
                    <a:pt x="15" y="128"/>
                    <a:pt x="0" y="172"/>
                    <a:pt x="11" y="172"/>
                  </a:cubicBezTo>
                  <a:cubicBezTo>
                    <a:pt x="21" y="172"/>
                    <a:pt x="50" y="138"/>
                    <a:pt x="92" y="72"/>
                  </a:cubicBezTo>
                  <a:lnTo>
                    <a:pt x="92" y="72"/>
                  </a:lnTo>
                  <a:cubicBezTo>
                    <a:pt x="71" y="108"/>
                    <a:pt x="52" y="157"/>
                    <a:pt x="52" y="178"/>
                  </a:cubicBezTo>
                  <a:cubicBezTo>
                    <a:pt x="114" y="47"/>
                    <a:pt x="130" y="1"/>
                    <a:pt x="1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3044;p38">
              <a:extLst>
                <a:ext uri="{FF2B5EF4-FFF2-40B4-BE49-F238E27FC236}">
                  <a16:creationId xmlns:a16="http://schemas.microsoft.com/office/drawing/2014/main" id="{B3FF6B5B-4BFF-C08B-CD06-7A0B7495DB61}"/>
                </a:ext>
              </a:extLst>
            </p:cNvPr>
            <p:cNvSpPr/>
            <p:nvPr/>
          </p:nvSpPr>
          <p:spPr>
            <a:xfrm>
              <a:off x="6208800" y="2417400"/>
              <a:ext cx="1500" cy="2100"/>
            </a:xfrm>
            <a:custGeom>
              <a:avLst/>
              <a:gdLst/>
              <a:ahLst/>
              <a:cxnLst/>
              <a:rect l="l" t="t" r="r" b="b"/>
              <a:pathLst>
                <a:path w="60" h="84" extrusionOk="0">
                  <a:moveTo>
                    <a:pt x="60" y="0"/>
                  </a:moveTo>
                  <a:cubicBezTo>
                    <a:pt x="55" y="0"/>
                    <a:pt x="54" y="3"/>
                    <a:pt x="55" y="5"/>
                  </a:cubicBezTo>
                  <a:lnTo>
                    <a:pt x="55" y="5"/>
                  </a:lnTo>
                  <a:cubicBezTo>
                    <a:pt x="57" y="4"/>
                    <a:pt x="58" y="2"/>
                    <a:pt x="60" y="0"/>
                  </a:cubicBezTo>
                  <a:close/>
                  <a:moveTo>
                    <a:pt x="55" y="5"/>
                  </a:moveTo>
                  <a:cubicBezTo>
                    <a:pt x="34" y="29"/>
                    <a:pt x="23" y="61"/>
                    <a:pt x="0" y="83"/>
                  </a:cubicBezTo>
                  <a:cubicBezTo>
                    <a:pt x="36" y="72"/>
                    <a:pt x="48" y="36"/>
                    <a:pt x="60" y="12"/>
                  </a:cubicBezTo>
                  <a:cubicBezTo>
                    <a:pt x="60" y="12"/>
                    <a:pt x="56" y="9"/>
                    <a:pt x="55" y="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3045;p38">
              <a:extLst>
                <a:ext uri="{FF2B5EF4-FFF2-40B4-BE49-F238E27FC236}">
                  <a16:creationId xmlns:a16="http://schemas.microsoft.com/office/drawing/2014/main" id="{3DF05011-FD43-ACD6-81E3-F148B966D5BF}"/>
                </a:ext>
              </a:extLst>
            </p:cNvPr>
            <p:cNvSpPr/>
            <p:nvPr/>
          </p:nvSpPr>
          <p:spPr>
            <a:xfrm>
              <a:off x="6209000" y="2419000"/>
              <a:ext cx="725" cy="825"/>
            </a:xfrm>
            <a:custGeom>
              <a:avLst/>
              <a:gdLst/>
              <a:ahLst/>
              <a:cxnLst/>
              <a:rect l="l" t="t" r="r" b="b"/>
              <a:pathLst>
                <a:path w="29" h="33" extrusionOk="0">
                  <a:moveTo>
                    <a:pt x="25" y="0"/>
                  </a:moveTo>
                  <a:lnTo>
                    <a:pt x="25" y="0"/>
                  </a:lnTo>
                  <a:cubicBezTo>
                    <a:pt x="24" y="0"/>
                    <a:pt x="22" y="2"/>
                    <a:pt x="16" y="8"/>
                  </a:cubicBezTo>
                  <a:cubicBezTo>
                    <a:pt x="4" y="26"/>
                    <a:pt x="0" y="33"/>
                    <a:pt x="1" y="33"/>
                  </a:cubicBezTo>
                  <a:cubicBezTo>
                    <a:pt x="4" y="33"/>
                    <a:pt x="28" y="0"/>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3046;p38">
              <a:extLst>
                <a:ext uri="{FF2B5EF4-FFF2-40B4-BE49-F238E27FC236}">
                  <a16:creationId xmlns:a16="http://schemas.microsoft.com/office/drawing/2014/main" id="{629E1535-C754-4CEE-7DA8-81DB81626BFD}"/>
                </a:ext>
              </a:extLst>
            </p:cNvPr>
            <p:cNvSpPr/>
            <p:nvPr/>
          </p:nvSpPr>
          <p:spPr>
            <a:xfrm>
              <a:off x="6212975" y="2410125"/>
              <a:ext cx="3300" cy="3425"/>
            </a:xfrm>
            <a:custGeom>
              <a:avLst/>
              <a:gdLst/>
              <a:ahLst/>
              <a:cxnLst/>
              <a:rect l="l" t="t" r="r" b="b"/>
              <a:pathLst>
                <a:path w="132" h="137" extrusionOk="0">
                  <a:moveTo>
                    <a:pt x="96" y="0"/>
                  </a:moveTo>
                  <a:cubicBezTo>
                    <a:pt x="60" y="0"/>
                    <a:pt x="11" y="126"/>
                    <a:pt x="0" y="136"/>
                  </a:cubicBezTo>
                  <a:cubicBezTo>
                    <a:pt x="12" y="124"/>
                    <a:pt x="131" y="29"/>
                    <a:pt x="107" y="5"/>
                  </a:cubicBezTo>
                  <a:cubicBezTo>
                    <a:pt x="104" y="2"/>
                    <a:pt x="100" y="0"/>
                    <a:pt x="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3047;p38">
              <a:extLst>
                <a:ext uri="{FF2B5EF4-FFF2-40B4-BE49-F238E27FC236}">
                  <a16:creationId xmlns:a16="http://schemas.microsoft.com/office/drawing/2014/main" id="{29129FBD-4A61-91FE-7050-E4FFD2EA6579}"/>
                </a:ext>
              </a:extLst>
            </p:cNvPr>
            <p:cNvSpPr/>
            <p:nvPr/>
          </p:nvSpPr>
          <p:spPr>
            <a:xfrm>
              <a:off x="6234300" y="2389275"/>
              <a:ext cx="650" cy="2525"/>
            </a:xfrm>
            <a:custGeom>
              <a:avLst/>
              <a:gdLst/>
              <a:ahLst/>
              <a:cxnLst/>
              <a:rect l="l" t="t" r="r" b="b"/>
              <a:pathLst>
                <a:path w="26" h="101" extrusionOk="0">
                  <a:moveTo>
                    <a:pt x="25" y="0"/>
                  </a:moveTo>
                  <a:cubicBezTo>
                    <a:pt x="25" y="1"/>
                    <a:pt x="1" y="101"/>
                    <a:pt x="1" y="101"/>
                  </a:cubicBezTo>
                  <a:cubicBezTo>
                    <a:pt x="1" y="101"/>
                    <a:pt x="5" y="85"/>
                    <a:pt x="16" y="42"/>
                  </a:cubicBezTo>
                  <a:cubicBezTo>
                    <a:pt x="23" y="12"/>
                    <a:pt x="26" y="1"/>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3048;p38">
              <a:extLst>
                <a:ext uri="{FF2B5EF4-FFF2-40B4-BE49-F238E27FC236}">
                  <a16:creationId xmlns:a16="http://schemas.microsoft.com/office/drawing/2014/main" id="{73E1FAA9-A702-1ACC-5136-84CA574358E7}"/>
                </a:ext>
              </a:extLst>
            </p:cNvPr>
            <p:cNvSpPr/>
            <p:nvPr/>
          </p:nvSpPr>
          <p:spPr>
            <a:xfrm>
              <a:off x="6242425" y="2384350"/>
              <a:ext cx="925" cy="925"/>
            </a:xfrm>
            <a:custGeom>
              <a:avLst/>
              <a:gdLst/>
              <a:ahLst/>
              <a:cxnLst/>
              <a:rect l="l" t="t" r="r" b="b"/>
              <a:pathLst>
                <a:path w="37" h="37" extrusionOk="0">
                  <a:moveTo>
                    <a:pt x="1" y="36"/>
                  </a:moveTo>
                  <a:cubicBezTo>
                    <a:pt x="13" y="24"/>
                    <a:pt x="25" y="12"/>
                    <a:pt x="37" y="1"/>
                  </a:cubicBezTo>
                  <a:cubicBezTo>
                    <a:pt x="25" y="12"/>
                    <a:pt x="13" y="24"/>
                    <a:pt x="1" y="36"/>
                  </a:cubicBezTo>
                  <a:cubicBezTo>
                    <a:pt x="1" y="36"/>
                    <a:pt x="1" y="36"/>
                    <a:pt x="1" y="3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3049;p38">
              <a:extLst>
                <a:ext uri="{FF2B5EF4-FFF2-40B4-BE49-F238E27FC236}">
                  <a16:creationId xmlns:a16="http://schemas.microsoft.com/office/drawing/2014/main" id="{112CBBA8-7EDE-EF2C-475C-BCD5F5A34511}"/>
                </a:ext>
              </a:extLst>
            </p:cNvPr>
            <p:cNvSpPr/>
            <p:nvPr/>
          </p:nvSpPr>
          <p:spPr>
            <a:xfrm>
              <a:off x="6243325" y="2381975"/>
              <a:ext cx="2400" cy="2400"/>
            </a:xfrm>
            <a:custGeom>
              <a:avLst/>
              <a:gdLst/>
              <a:ahLst/>
              <a:cxnLst/>
              <a:rect l="l" t="t" r="r" b="b"/>
              <a:pathLst>
                <a:path w="96" h="96" extrusionOk="0">
                  <a:moveTo>
                    <a:pt x="1" y="96"/>
                  </a:moveTo>
                  <a:cubicBezTo>
                    <a:pt x="36" y="60"/>
                    <a:pt x="60" y="36"/>
                    <a:pt x="96" y="0"/>
                  </a:cubicBezTo>
                  <a:cubicBezTo>
                    <a:pt x="72" y="24"/>
                    <a:pt x="36" y="60"/>
                    <a:pt x="1" y="9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3050;p38">
              <a:extLst>
                <a:ext uri="{FF2B5EF4-FFF2-40B4-BE49-F238E27FC236}">
                  <a16:creationId xmlns:a16="http://schemas.microsoft.com/office/drawing/2014/main" id="{C3F6766D-E0A9-6421-CD4E-7A6AFB8D0619}"/>
                </a:ext>
              </a:extLst>
            </p:cNvPr>
            <p:cNvSpPr/>
            <p:nvPr/>
          </p:nvSpPr>
          <p:spPr>
            <a:xfrm>
              <a:off x="6241550" y="2385850"/>
              <a:ext cx="600" cy="425"/>
            </a:xfrm>
            <a:custGeom>
              <a:avLst/>
              <a:gdLst/>
              <a:ahLst/>
              <a:cxnLst/>
              <a:rect l="l" t="t" r="r" b="b"/>
              <a:pathLst>
                <a:path w="24" h="17" extrusionOk="0">
                  <a:moveTo>
                    <a:pt x="24" y="0"/>
                  </a:moveTo>
                  <a:cubicBezTo>
                    <a:pt x="12" y="0"/>
                    <a:pt x="12" y="0"/>
                    <a:pt x="0" y="12"/>
                  </a:cubicBezTo>
                  <a:cubicBezTo>
                    <a:pt x="0" y="15"/>
                    <a:pt x="0" y="17"/>
                    <a:pt x="1" y="17"/>
                  </a:cubicBezTo>
                  <a:cubicBezTo>
                    <a:pt x="2" y="17"/>
                    <a:pt x="7" y="9"/>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3051;p38">
              <a:extLst>
                <a:ext uri="{FF2B5EF4-FFF2-40B4-BE49-F238E27FC236}">
                  <a16:creationId xmlns:a16="http://schemas.microsoft.com/office/drawing/2014/main" id="{8BFE3BF6-DA69-B002-4559-60B7E55C746C}"/>
                </a:ext>
              </a:extLst>
            </p:cNvPr>
            <p:cNvSpPr/>
            <p:nvPr/>
          </p:nvSpPr>
          <p:spPr>
            <a:xfrm>
              <a:off x="6242125" y="2385250"/>
              <a:ext cx="625" cy="625"/>
            </a:xfrm>
            <a:custGeom>
              <a:avLst/>
              <a:gdLst/>
              <a:ahLst/>
              <a:cxnLst/>
              <a:rect l="l" t="t" r="r" b="b"/>
              <a:pathLst>
                <a:path w="25" h="25" extrusionOk="0">
                  <a:moveTo>
                    <a:pt x="13" y="0"/>
                  </a:moveTo>
                  <a:cubicBezTo>
                    <a:pt x="13" y="12"/>
                    <a:pt x="1" y="12"/>
                    <a:pt x="1" y="24"/>
                  </a:cubicBezTo>
                  <a:cubicBezTo>
                    <a:pt x="13" y="0"/>
                    <a:pt x="25" y="0"/>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3052;p38">
              <a:extLst>
                <a:ext uri="{FF2B5EF4-FFF2-40B4-BE49-F238E27FC236}">
                  <a16:creationId xmlns:a16="http://schemas.microsoft.com/office/drawing/2014/main" id="{196AE561-0324-4899-D412-51AF0EC0D227}"/>
                </a:ext>
              </a:extLst>
            </p:cNvPr>
            <p:cNvSpPr/>
            <p:nvPr/>
          </p:nvSpPr>
          <p:spPr>
            <a:xfrm>
              <a:off x="6241550" y="2385250"/>
              <a:ext cx="900" cy="900"/>
            </a:xfrm>
            <a:custGeom>
              <a:avLst/>
              <a:gdLst/>
              <a:ahLst/>
              <a:cxnLst/>
              <a:rect l="l" t="t" r="r" b="b"/>
              <a:pathLst>
                <a:path w="36" h="36" extrusionOk="0">
                  <a:moveTo>
                    <a:pt x="36" y="0"/>
                  </a:moveTo>
                  <a:lnTo>
                    <a:pt x="36" y="0"/>
                  </a:lnTo>
                  <a:cubicBezTo>
                    <a:pt x="24" y="12"/>
                    <a:pt x="12" y="24"/>
                    <a:pt x="0" y="36"/>
                  </a:cubicBezTo>
                  <a:cubicBezTo>
                    <a:pt x="24" y="24"/>
                    <a:pt x="24" y="12"/>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3053;p38">
              <a:extLst>
                <a:ext uri="{FF2B5EF4-FFF2-40B4-BE49-F238E27FC236}">
                  <a16:creationId xmlns:a16="http://schemas.microsoft.com/office/drawing/2014/main" id="{35CA053C-9BD9-7387-714D-6C200F8ED142}"/>
                </a:ext>
              </a:extLst>
            </p:cNvPr>
            <p:cNvSpPr/>
            <p:nvPr/>
          </p:nvSpPr>
          <p:spPr>
            <a:xfrm>
              <a:off x="6230225" y="2391200"/>
              <a:ext cx="2400" cy="925"/>
            </a:xfrm>
            <a:custGeom>
              <a:avLst/>
              <a:gdLst/>
              <a:ahLst/>
              <a:cxnLst/>
              <a:rect l="l" t="t" r="r" b="b"/>
              <a:pathLst>
                <a:path w="96" h="37" extrusionOk="0">
                  <a:moveTo>
                    <a:pt x="96" y="0"/>
                  </a:moveTo>
                  <a:cubicBezTo>
                    <a:pt x="48" y="24"/>
                    <a:pt x="48" y="0"/>
                    <a:pt x="1" y="36"/>
                  </a:cubicBezTo>
                  <a:cubicBezTo>
                    <a:pt x="36" y="36"/>
                    <a:pt x="60" y="24"/>
                    <a:pt x="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3054;p38">
              <a:extLst>
                <a:ext uri="{FF2B5EF4-FFF2-40B4-BE49-F238E27FC236}">
                  <a16:creationId xmlns:a16="http://schemas.microsoft.com/office/drawing/2014/main" id="{44A57D13-2A37-DC74-5403-1A78F0628B54}"/>
                </a:ext>
              </a:extLst>
            </p:cNvPr>
            <p:cNvSpPr/>
            <p:nvPr/>
          </p:nvSpPr>
          <p:spPr>
            <a:xfrm>
              <a:off x="6231125" y="2389700"/>
              <a:ext cx="2100" cy="1825"/>
            </a:xfrm>
            <a:custGeom>
              <a:avLst/>
              <a:gdLst/>
              <a:ahLst/>
              <a:cxnLst/>
              <a:rect l="l" t="t" r="r" b="b"/>
              <a:pathLst>
                <a:path w="84" h="73" extrusionOk="0">
                  <a:moveTo>
                    <a:pt x="84" y="1"/>
                  </a:moveTo>
                  <a:lnTo>
                    <a:pt x="84" y="1"/>
                  </a:lnTo>
                  <a:cubicBezTo>
                    <a:pt x="48" y="25"/>
                    <a:pt x="24" y="48"/>
                    <a:pt x="0" y="72"/>
                  </a:cubicBezTo>
                  <a:cubicBezTo>
                    <a:pt x="36" y="60"/>
                    <a:pt x="60" y="37"/>
                    <a:pt x="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3055;p38">
              <a:extLst>
                <a:ext uri="{FF2B5EF4-FFF2-40B4-BE49-F238E27FC236}">
                  <a16:creationId xmlns:a16="http://schemas.microsoft.com/office/drawing/2014/main" id="{9E73D1FD-57B2-1FBC-F25A-02E2ED1E4561}"/>
                </a:ext>
              </a:extLst>
            </p:cNvPr>
            <p:cNvSpPr/>
            <p:nvPr/>
          </p:nvSpPr>
          <p:spPr>
            <a:xfrm>
              <a:off x="6241100" y="2379600"/>
              <a:ext cx="5225" cy="3600"/>
            </a:xfrm>
            <a:custGeom>
              <a:avLst/>
              <a:gdLst/>
              <a:ahLst/>
              <a:cxnLst/>
              <a:rect l="l" t="t" r="r" b="b"/>
              <a:pathLst>
                <a:path w="209" h="144" extrusionOk="0">
                  <a:moveTo>
                    <a:pt x="209" y="0"/>
                  </a:moveTo>
                  <a:cubicBezTo>
                    <a:pt x="73" y="68"/>
                    <a:pt x="0" y="144"/>
                    <a:pt x="17" y="144"/>
                  </a:cubicBezTo>
                  <a:cubicBezTo>
                    <a:pt x="20" y="144"/>
                    <a:pt x="29" y="140"/>
                    <a:pt x="42" y="131"/>
                  </a:cubicBezTo>
                  <a:cubicBezTo>
                    <a:pt x="42" y="131"/>
                    <a:pt x="42" y="131"/>
                    <a:pt x="54" y="119"/>
                  </a:cubicBezTo>
                  <a:cubicBezTo>
                    <a:pt x="102" y="83"/>
                    <a:pt x="161" y="48"/>
                    <a:pt x="2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3056;p38">
              <a:extLst>
                <a:ext uri="{FF2B5EF4-FFF2-40B4-BE49-F238E27FC236}">
                  <a16:creationId xmlns:a16="http://schemas.microsoft.com/office/drawing/2014/main" id="{EE3A6FCC-F6DD-3621-03D8-CBD6BCF6D92D}"/>
                </a:ext>
              </a:extLst>
            </p:cNvPr>
            <p:cNvSpPr/>
            <p:nvPr/>
          </p:nvSpPr>
          <p:spPr>
            <a:xfrm>
              <a:off x="6236775" y="2386425"/>
              <a:ext cx="325" cy="325"/>
            </a:xfrm>
            <a:custGeom>
              <a:avLst/>
              <a:gdLst/>
              <a:ahLst/>
              <a:cxnLst/>
              <a:rect l="l" t="t" r="r" b="b"/>
              <a:pathLst>
                <a:path w="13" h="13" extrusionOk="0">
                  <a:moveTo>
                    <a:pt x="13" y="1"/>
                  </a:moveTo>
                  <a:cubicBezTo>
                    <a:pt x="1" y="1"/>
                    <a:pt x="1" y="13"/>
                    <a:pt x="1" y="13"/>
                  </a:cubicBezTo>
                  <a:lnTo>
                    <a:pt x="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3057;p38">
              <a:extLst>
                <a:ext uri="{FF2B5EF4-FFF2-40B4-BE49-F238E27FC236}">
                  <a16:creationId xmlns:a16="http://schemas.microsoft.com/office/drawing/2014/main" id="{FDED68D7-2221-4B3A-C229-9B8D86543C92}"/>
                </a:ext>
              </a:extLst>
            </p:cNvPr>
            <p:cNvSpPr/>
            <p:nvPr/>
          </p:nvSpPr>
          <p:spPr>
            <a:xfrm>
              <a:off x="6249275" y="2377200"/>
              <a:ext cx="2125" cy="925"/>
            </a:xfrm>
            <a:custGeom>
              <a:avLst/>
              <a:gdLst/>
              <a:ahLst/>
              <a:cxnLst/>
              <a:rect l="l" t="t" r="r" b="b"/>
              <a:pathLst>
                <a:path w="85" h="37" extrusionOk="0">
                  <a:moveTo>
                    <a:pt x="84" y="1"/>
                  </a:moveTo>
                  <a:lnTo>
                    <a:pt x="84" y="1"/>
                  </a:lnTo>
                  <a:cubicBezTo>
                    <a:pt x="60" y="13"/>
                    <a:pt x="25" y="25"/>
                    <a:pt x="1" y="37"/>
                  </a:cubicBezTo>
                  <a:cubicBezTo>
                    <a:pt x="25" y="37"/>
                    <a:pt x="84" y="13"/>
                    <a:pt x="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3058;p38">
              <a:extLst>
                <a:ext uri="{FF2B5EF4-FFF2-40B4-BE49-F238E27FC236}">
                  <a16:creationId xmlns:a16="http://schemas.microsoft.com/office/drawing/2014/main" id="{D494E8A7-305C-CCF4-9A96-6FA58900765C}"/>
                </a:ext>
              </a:extLst>
            </p:cNvPr>
            <p:cNvSpPr/>
            <p:nvPr/>
          </p:nvSpPr>
          <p:spPr>
            <a:xfrm>
              <a:off x="6237375" y="2386425"/>
              <a:ext cx="625" cy="25"/>
            </a:xfrm>
            <a:custGeom>
              <a:avLst/>
              <a:gdLst/>
              <a:ahLst/>
              <a:cxnLst/>
              <a:rect l="l" t="t" r="r" b="b"/>
              <a:pathLst>
                <a:path w="25" h="1" extrusionOk="0">
                  <a:moveTo>
                    <a:pt x="0" y="1"/>
                  </a:moveTo>
                  <a:lnTo>
                    <a:pt x="0" y="1"/>
                  </a:lnTo>
                  <a:cubicBezTo>
                    <a:pt x="24" y="1"/>
                    <a:pt x="12"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3059;p38">
              <a:extLst>
                <a:ext uri="{FF2B5EF4-FFF2-40B4-BE49-F238E27FC236}">
                  <a16:creationId xmlns:a16="http://schemas.microsoft.com/office/drawing/2014/main" id="{07B0C716-4C52-8D36-E187-1FFD4C018234}"/>
                </a:ext>
              </a:extLst>
            </p:cNvPr>
            <p:cNvSpPr/>
            <p:nvPr/>
          </p:nvSpPr>
          <p:spPr>
            <a:xfrm>
              <a:off x="6236450" y="2384950"/>
              <a:ext cx="2425" cy="1575"/>
            </a:xfrm>
            <a:custGeom>
              <a:avLst/>
              <a:gdLst/>
              <a:ahLst/>
              <a:cxnLst/>
              <a:rect l="l" t="t" r="r" b="b"/>
              <a:pathLst>
                <a:path w="97" h="63" extrusionOk="0">
                  <a:moveTo>
                    <a:pt x="97" y="0"/>
                  </a:moveTo>
                  <a:lnTo>
                    <a:pt x="97" y="0"/>
                  </a:lnTo>
                  <a:cubicBezTo>
                    <a:pt x="95" y="2"/>
                    <a:pt x="92" y="3"/>
                    <a:pt x="90" y="4"/>
                  </a:cubicBezTo>
                  <a:lnTo>
                    <a:pt x="90" y="4"/>
                  </a:lnTo>
                  <a:cubicBezTo>
                    <a:pt x="92" y="3"/>
                    <a:pt x="95" y="2"/>
                    <a:pt x="97" y="0"/>
                  </a:cubicBezTo>
                  <a:close/>
                  <a:moveTo>
                    <a:pt x="90" y="4"/>
                  </a:moveTo>
                  <a:cubicBezTo>
                    <a:pt x="26" y="41"/>
                    <a:pt x="0" y="63"/>
                    <a:pt x="19" y="63"/>
                  </a:cubicBezTo>
                  <a:cubicBezTo>
                    <a:pt x="23" y="63"/>
                    <a:pt x="29" y="62"/>
                    <a:pt x="37" y="60"/>
                  </a:cubicBezTo>
                  <a:cubicBezTo>
                    <a:pt x="49" y="48"/>
                    <a:pt x="49" y="48"/>
                    <a:pt x="49" y="48"/>
                  </a:cubicBezTo>
                  <a:cubicBezTo>
                    <a:pt x="60" y="37"/>
                    <a:pt x="71" y="17"/>
                    <a:pt x="90" y="4"/>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3060;p38">
              <a:extLst>
                <a:ext uri="{FF2B5EF4-FFF2-40B4-BE49-F238E27FC236}">
                  <a16:creationId xmlns:a16="http://schemas.microsoft.com/office/drawing/2014/main" id="{FF1C713A-45AF-79A8-FF11-6655B7EFB7A6}"/>
                </a:ext>
              </a:extLst>
            </p:cNvPr>
            <p:cNvSpPr/>
            <p:nvPr/>
          </p:nvSpPr>
          <p:spPr>
            <a:xfrm>
              <a:off x="6254350" y="2371250"/>
              <a:ext cx="6575" cy="3300"/>
            </a:xfrm>
            <a:custGeom>
              <a:avLst/>
              <a:gdLst/>
              <a:ahLst/>
              <a:cxnLst/>
              <a:rect l="l" t="t" r="r" b="b"/>
              <a:pathLst>
                <a:path w="263" h="132" extrusionOk="0">
                  <a:moveTo>
                    <a:pt x="262" y="1"/>
                  </a:moveTo>
                  <a:lnTo>
                    <a:pt x="262" y="1"/>
                  </a:lnTo>
                  <a:cubicBezTo>
                    <a:pt x="155" y="48"/>
                    <a:pt x="60" y="96"/>
                    <a:pt x="0" y="132"/>
                  </a:cubicBezTo>
                  <a:cubicBezTo>
                    <a:pt x="60" y="96"/>
                    <a:pt x="250" y="96"/>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3061;p38">
              <a:extLst>
                <a:ext uri="{FF2B5EF4-FFF2-40B4-BE49-F238E27FC236}">
                  <a16:creationId xmlns:a16="http://schemas.microsoft.com/office/drawing/2014/main" id="{00D574CF-2191-80C0-E9F1-5279D603EB7E}"/>
                </a:ext>
              </a:extLst>
            </p:cNvPr>
            <p:cNvSpPr/>
            <p:nvPr/>
          </p:nvSpPr>
          <p:spPr>
            <a:xfrm>
              <a:off x="6221300" y="2394625"/>
              <a:ext cx="550" cy="475"/>
            </a:xfrm>
            <a:custGeom>
              <a:avLst/>
              <a:gdLst/>
              <a:ahLst/>
              <a:cxnLst/>
              <a:rect l="l" t="t" r="r" b="b"/>
              <a:pathLst>
                <a:path w="22" h="19" extrusionOk="0">
                  <a:moveTo>
                    <a:pt x="20" y="0"/>
                  </a:moveTo>
                  <a:cubicBezTo>
                    <a:pt x="18" y="0"/>
                    <a:pt x="12" y="6"/>
                    <a:pt x="1" y="18"/>
                  </a:cubicBezTo>
                  <a:cubicBezTo>
                    <a:pt x="5" y="14"/>
                    <a:pt x="7" y="13"/>
                    <a:pt x="9" y="13"/>
                  </a:cubicBezTo>
                  <a:cubicBezTo>
                    <a:pt x="12" y="13"/>
                    <a:pt x="12" y="18"/>
                    <a:pt x="12" y="18"/>
                  </a:cubicBezTo>
                  <a:cubicBezTo>
                    <a:pt x="18" y="6"/>
                    <a:pt x="21" y="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3062;p38">
              <a:extLst>
                <a:ext uri="{FF2B5EF4-FFF2-40B4-BE49-F238E27FC236}">
                  <a16:creationId xmlns:a16="http://schemas.microsoft.com/office/drawing/2014/main" id="{C7FA7443-79E7-2158-C472-D83F3F6E6F00}"/>
                </a:ext>
              </a:extLst>
            </p:cNvPr>
            <p:cNvSpPr/>
            <p:nvPr/>
          </p:nvSpPr>
          <p:spPr>
            <a:xfrm>
              <a:off x="6261625" y="2369775"/>
              <a:ext cx="2275" cy="1500"/>
            </a:xfrm>
            <a:custGeom>
              <a:avLst/>
              <a:gdLst/>
              <a:ahLst/>
              <a:cxnLst/>
              <a:rect l="l" t="t" r="r" b="b"/>
              <a:pathLst>
                <a:path w="91" h="60" extrusionOk="0">
                  <a:moveTo>
                    <a:pt x="90" y="0"/>
                  </a:moveTo>
                  <a:lnTo>
                    <a:pt x="90" y="0"/>
                  </a:lnTo>
                  <a:cubicBezTo>
                    <a:pt x="66" y="12"/>
                    <a:pt x="43" y="36"/>
                    <a:pt x="19" y="48"/>
                  </a:cubicBezTo>
                  <a:cubicBezTo>
                    <a:pt x="4" y="55"/>
                    <a:pt x="0" y="59"/>
                    <a:pt x="5" y="59"/>
                  </a:cubicBezTo>
                  <a:cubicBezTo>
                    <a:pt x="14" y="59"/>
                    <a:pt x="58" y="41"/>
                    <a:pt x="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3063;p38">
              <a:extLst>
                <a:ext uri="{FF2B5EF4-FFF2-40B4-BE49-F238E27FC236}">
                  <a16:creationId xmlns:a16="http://schemas.microsoft.com/office/drawing/2014/main" id="{63AAD1C7-184C-905A-F68F-9B64A8E00760}"/>
                </a:ext>
              </a:extLst>
            </p:cNvPr>
            <p:cNvSpPr/>
            <p:nvPr/>
          </p:nvSpPr>
          <p:spPr>
            <a:xfrm>
              <a:off x="6268325" y="2367675"/>
              <a:ext cx="1525" cy="825"/>
            </a:xfrm>
            <a:custGeom>
              <a:avLst/>
              <a:gdLst/>
              <a:ahLst/>
              <a:cxnLst/>
              <a:rect l="l" t="t" r="r" b="b"/>
              <a:pathLst>
                <a:path w="61" h="33" extrusionOk="0">
                  <a:moveTo>
                    <a:pt x="60" y="1"/>
                  </a:moveTo>
                  <a:lnTo>
                    <a:pt x="60" y="1"/>
                  </a:lnTo>
                  <a:cubicBezTo>
                    <a:pt x="22" y="20"/>
                    <a:pt x="1" y="32"/>
                    <a:pt x="2" y="32"/>
                  </a:cubicBezTo>
                  <a:cubicBezTo>
                    <a:pt x="3" y="32"/>
                    <a:pt x="22" y="23"/>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3064;p38">
              <a:extLst>
                <a:ext uri="{FF2B5EF4-FFF2-40B4-BE49-F238E27FC236}">
                  <a16:creationId xmlns:a16="http://schemas.microsoft.com/office/drawing/2014/main" id="{25DD5586-4B4E-B1E0-F862-2ED92DD5F85B}"/>
                </a:ext>
              </a:extLst>
            </p:cNvPr>
            <p:cNvSpPr/>
            <p:nvPr/>
          </p:nvSpPr>
          <p:spPr>
            <a:xfrm>
              <a:off x="6393350" y="2616225"/>
              <a:ext cx="25" cy="1525"/>
            </a:xfrm>
            <a:custGeom>
              <a:avLst/>
              <a:gdLst/>
              <a:ahLst/>
              <a:cxnLst/>
              <a:rect l="l" t="t" r="r" b="b"/>
              <a:pathLst>
                <a:path w="1" h="61" extrusionOk="0">
                  <a:moveTo>
                    <a:pt x="0" y="60"/>
                  </a:moveTo>
                  <a:cubicBezTo>
                    <a:pt x="0" y="36"/>
                    <a:pt x="0" y="12"/>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3065;p38">
              <a:extLst>
                <a:ext uri="{FF2B5EF4-FFF2-40B4-BE49-F238E27FC236}">
                  <a16:creationId xmlns:a16="http://schemas.microsoft.com/office/drawing/2014/main" id="{14AA3CE5-296B-9FEB-83F6-34D86D15CDF2}"/>
                </a:ext>
              </a:extLst>
            </p:cNvPr>
            <p:cNvSpPr/>
            <p:nvPr/>
          </p:nvSpPr>
          <p:spPr>
            <a:xfrm>
              <a:off x="6394250" y="2604925"/>
              <a:ext cx="300" cy="425"/>
            </a:xfrm>
            <a:custGeom>
              <a:avLst/>
              <a:gdLst/>
              <a:ahLst/>
              <a:cxnLst/>
              <a:rect l="l" t="t" r="r" b="b"/>
              <a:pathLst>
                <a:path w="12" h="17" extrusionOk="0">
                  <a:moveTo>
                    <a:pt x="0" y="0"/>
                  </a:moveTo>
                  <a:lnTo>
                    <a:pt x="0" y="0"/>
                  </a:lnTo>
                  <a:cubicBezTo>
                    <a:pt x="0" y="8"/>
                    <a:pt x="6" y="17"/>
                    <a:pt x="10" y="17"/>
                  </a:cubicBezTo>
                  <a:cubicBezTo>
                    <a:pt x="11" y="17"/>
                    <a:pt x="12" y="15"/>
                    <a:pt x="12" y="12"/>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3066;p38">
              <a:extLst>
                <a:ext uri="{FF2B5EF4-FFF2-40B4-BE49-F238E27FC236}">
                  <a16:creationId xmlns:a16="http://schemas.microsoft.com/office/drawing/2014/main" id="{944EB60A-50DF-3613-52D2-B0E7C618AFEB}"/>
                </a:ext>
              </a:extLst>
            </p:cNvPr>
            <p:cNvSpPr/>
            <p:nvPr/>
          </p:nvSpPr>
          <p:spPr>
            <a:xfrm>
              <a:off x="6432925" y="2522175"/>
              <a:ext cx="1825" cy="2700"/>
            </a:xfrm>
            <a:custGeom>
              <a:avLst/>
              <a:gdLst/>
              <a:ahLst/>
              <a:cxnLst/>
              <a:rect l="l" t="t" r="r" b="b"/>
              <a:pathLst>
                <a:path w="73" h="108" extrusionOk="0">
                  <a:moveTo>
                    <a:pt x="72" y="0"/>
                  </a:moveTo>
                  <a:lnTo>
                    <a:pt x="1" y="107"/>
                  </a:lnTo>
                  <a:cubicBezTo>
                    <a:pt x="25" y="83"/>
                    <a:pt x="49" y="48"/>
                    <a:pt x="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3067;p38">
              <a:extLst>
                <a:ext uri="{FF2B5EF4-FFF2-40B4-BE49-F238E27FC236}">
                  <a16:creationId xmlns:a16="http://schemas.microsoft.com/office/drawing/2014/main" id="{8980552B-1DB9-2E3A-7E31-64C5B8549161}"/>
                </a:ext>
              </a:extLst>
            </p:cNvPr>
            <p:cNvSpPr/>
            <p:nvPr/>
          </p:nvSpPr>
          <p:spPr>
            <a:xfrm>
              <a:off x="6215050" y="2550750"/>
              <a:ext cx="325" cy="600"/>
            </a:xfrm>
            <a:custGeom>
              <a:avLst/>
              <a:gdLst/>
              <a:ahLst/>
              <a:cxnLst/>
              <a:rect l="l" t="t" r="r" b="b"/>
              <a:pathLst>
                <a:path w="13" h="24" extrusionOk="0">
                  <a:moveTo>
                    <a:pt x="12" y="0"/>
                  </a:moveTo>
                  <a:cubicBezTo>
                    <a:pt x="1" y="0"/>
                    <a:pt x="12" y="12"/>
                    <a:pt x="12" y="24"/>
                  </a:cubicBez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3068;p38">
              <a:extLst>
                <a:ext uri="{FF2B5EF4-FFF2-40B4-BE49-F238E27FC236}">
                  <a16:creationId xmlns:a16="http://schemas.microsoft.com/office/drawing/2014/main" id="{47C9DF66-FB8B-99B3-1E42-9E9DB45C6528}"/>
                </a:ext>
              </a:extLst>
            </p:cNvPr>
            <p:cNvSpPr/>
            <p:nvPr/>
          </p:nvSpPr>
          <p:spPr>
            <a:xfrm>
              <a:off x="6294000" y="2360250"/>
              <a:ext cx="850" cy="250"/>
            </a:xfrm>
            <a:custGeom>
              <a:avLst/>
              <a:gdLst/>
              <a:ahLst/>
              <a:cxnLst/>
              <a:rect l="l" t="t" r="r" b="b"/>
              <a:pathLst>
                <a:path w="34" h="10" extrusionOk="0">
                  <a:moveTo>
                    <a:pt x="33" y="0"/>
                  </a:moveTo>
                  <a:lnTo>
                    <a:pt x="33" y="0"/>
                  </a:lnTo>
                  <a:cubicBezTo>
                    <a:pt x="4" y="6"/>
                    <a:pt x="1" y="9"/>
                    <a:pt x="7" y="9"/>
                  </a:cubicBezTo>
                  <a:cubicBezTo>
                    <a:pt x="13" y="9"/>
                    <a:pt x="27" y="6"/>
                    <a:pt x="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3069;p38">
              <a:extLst>
                <a:ext uri="{FF2B5EF4-FFF2-40B4-BE49-F238E27FC236}">
                  <a16:creationId xmlns:a16="http://schemas.microsoft.com/office/drawing/2014/main" id="{95CD79EE-22FC-7564-2D4A-4E197BCFC040}"/>
                </a:ext>
              </a:extLst>
            </p:cNvPr>
            <p:cNvSpPr/>
            <p:nvPr/>
          </p:nvSpPr>
          <p:spPr>
            <a:xfrm>
              <a:off x="6287075" y="2358450"/>
              <a:ext cx="325" cy="325"/>
            </a:xfrm>
            <a:custGeom>
              <a:avLst/>
              <a:gdLst/>
              <a:ahLst/>
              <a:cxnLst/>
              <a:rect l="l" t="t" r="r" b="b"/>
              <a:pathLst>
                <a:path w="13" h="13" extrusionOk="0">
                  <a:moveTo>
                    <a:pt x="13" y="1"/>
                  </a:moveTo>
                  <a:cubicBezTo>
                    <a:pt x="13" y="1"/>
                    <a:pt x="13" y="13"/>
                    <a:pt x="1" y="13"/>
                  </a:cubicBezTo>
                  <a:cubicBezTo>
                    <a:pt x="13" y="13"/>
                    <a:pt x="13"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3070;p38">
              <a:extLst>
                <a:ext uri="{FF2B5EF4-FFF2-40B4-BE49-F238E27FC236}">
                  <a16:creationId xmlns:a16="http://schemas.microsoft.com/office/drawing/2014/main" id="{3ABA86E1-2C3A-7CD8-5E18-6CD8ABB1EA86}"/>
                </a:ext>
              </a:extLst>
            </p:cNvPr>
            <p:cNvSpPr/>
            <p:nvPr/>
          </p:nvSpPr>
          <p:spPr>
            <a:xfrm>
              <a:off x="6292450" y="2360250"/>
              <a:ext cx="1800" cy="325"/>
            </a:xfrm>
            <a:custGeom>
              <a:avLst/>
              <a:gdLst/>
              <a:ahLst/>
              <a:cxnLst/>
              <a:rect l="l" t="t" r="r" b="b"/>
              <a:pathLst>
                <a:path w="72" h="13" extrusionOk="0">
                  <a:moveTo>
                    <a:pt x="72" y="0"/>
                  </a:moveTo>
                  <a:cubicBezTo>
                    <a:pt x="60" y="0"/>
                    <a:pt x="36" y="0"/>
                    <a:pt x="0" y="12"/>
                  </a:cubicBezTo>
                  <a:cubicBezTo>
                    <a:pt x="24" y="12"/>
                    <a:pt x="48" y="0"/>
                    <a:pt x="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3071;p38">
              <a:extLst>
                <a:ext uri="{FF2B5EF4-FFF2-40B4-BE49-F238E27FC236}">
                  <a16:creationId xmlns:a16="http://schemas.microsoft.com/office/drawing/2014/main" id="{0542DB64-2862-4E4B-4C46-3FD38BBE8597}"/>
                </a:ext>
              </a:extLst>
            </p:cNvPr>
            <p:cNvSpPr/>
            <p:nvPr/>
          </p:nvSpPr>
          <p:spPr>
            <a:xfrm>
              <a:off x="6291550" y="2360825"/>
              <a:ext cx="1225" cy="250"/>
            </a:xfrm>
            <a:custGeom>
              <a:avLst/>
              <a:gdLst/>
              <a:ahLst/>
              <a:cxnLst/>
              <a:rect l="l" t="t" r="r" b="b"/>
              <a:pathLst>
                <a:path w="49" h="10" extrusionOk="0">
                  <a:moveTo>
                    <a:pt x="0" y="1"/>
                  </a:moveTo>
                  <a:cubicBezTo>
                    <a:pt x="0" y="7"/>
                    <a:pt x="0" y="10"/>
                    <a:pt x="6" y="10"/>
                  </a:cubicBezTo>
                  <a:cubicBezTo>
                    <a:pt x="12" y="10"/>
                    <a:pt x="24" y="7"/>
                    <a:pt x="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3072;p38">
              <a:extLst>
                <a:ext uri="{FF2B5EF4-FFF2-40B4-BE49-F238E27FC236}">
                  <a16:creationId xmlns:a16="http://schemas.microsoft.com/office/drawing/2014/main" id="{D7C1A4E0-1C5F-9AD3-9D6D-5CAD693C18C1}"/>
                </a:ext>
              </a:extLst>
            </p:cNvPr>
            <p:cNvSpPr/>
            <p:nvPr/>
          </p:nvSpPr>
          <p:spPr>
            <a:xfrm>
              <a:off x="6294225" y="2359950"/>
              <a:ext cx="2400" cy="450"/>
            </a:xfrm>
            <a:custGeom>
              <a:avLst/>
              <a:gdLst/>
              <a:ahLst/>
              <a:cxnLst/>
              <a:rect l="l" t="t" r="r" b="b"/>
              <a:pathLst>
                <a:path w="96" h="18" extrusionOk="0">
                  <a:moveTo>
                    <a:pt x="96" y="0"/>
                  </a:moveTo>
                  <a:cubicBezTo>
                    <a:pt x="72" y="0"/>
                    <a:pt x="36" y="12"/>
                    <a:pt x="1" y="12"/>
                  </a:cubicBezTo>
                  <a:cubicBezTo>
                    <a:pt x="11" y="16"/>
                    <a:pt x="21" y="17"/>
                    <a:pt x="32" y="17"/>
                  </a:cubicBezTo>
                  <a:cubicBezTo>
                    <a:pt x="56" y="17"/>
                    <a:pt x="79" y="9"/>
                    <a:pt x="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3073;p38">
              <a:extLst>
                <a:ext uri="{FF2B5EF4-FFF2-40B4-BE49-F238E27FC236}">
                  <a16:creationId xmlns:a16="http://schemas.microsoft.com/office/drawing/2014/main" id="{CFA40908-6A33-D31D-3CCD-617C880919BD}"/>
                </a:ext>
              </a:extLst>
            </p:cNvPr>
            <p:cNvSpPr/>
            <p:nvPr/>
          </p:nvSpPr>
          <p:spPr>
            <a:xfrm>
              <a:off x="6442150" y="2439725"/>
              <a:ext cx="3600" cy="5375"/>
            </a:xfrm>
            <a:custGeom>
              <a:avLst/>
              <a:gdLst/>
              <a:ahLst/>
              <a:cxnLst/>
              <a:rect l="l" t="t" r="r" b="b"/>
              <a:pathLst>
                <a:path w="144" h="215" extrusionOk="0">
                  <a:moveTo>
                    <a:pt x="84" y="0"/>
                  </a:moveTo>
                  <a:cubicBezTo>
                    <a:pt x="1" y="48"/>
                    <a:pt x="1" y="83"/>
                    <a:pt x="72" y="143"/>
                  </a:cubicBezTo>
                  <a:cubicBezTo>
                    <a:pt x="72" y="145"/>
                    <a:pt x="74" y="151"/>
                    <a:pt x="76" y="157"/>
                  </a:cubicBezTo>
                  <a:lnTo>
                    <a:pt x="76" y="157"/>
                  </a:lnTo>
                  <a:cubicBezTo>
                    <a:pt x="75" y="156"/>
                    <a:pt x="74" y="155"/>
                    <a:pt x="72" y="155"/>
                  </a:cubicBezTo>
                  <a:lnTo>
                    <a:pt x="72" y="155"/>
                  </a:lnTo>
                  <a:cubicBezTo>
                    <a:pt x="84" y="182"/>
                    <a:pt x="88" y="192"/>
                    <a:pt x="88" y="192"/>
                  </a:cubicBezTo>
                  <a:cubicBezTo>
                    <a:pt x="89" y="192"/>
                    <a:pt x="81" y="171"/>
                    <a:pt x="76" y="157"/>
                  </a:cubicBezTo>
                  <a:lnTo>
                    <a:pt x="76" y="157"/>
                  </a:lnTo>
                  <a:cubicBezTo>
                    <a:pt x="98" y="169"/>
                    <a:pt x="121" y="192"/>
                    <a:pt x="144" y="214"/>
                  </a:cubicBezTo>
                  <a:cubicBezTo>
                    <a:pt x="108" y="143"/>
                    <a:pt x="84" y="72"/>
                    <a:pt x="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3074;p38">
              <a:extLst>
                <a:ext uri="{FF2B5EF4-FFF2-40B4-BE49-F238E27FC236}">
                  <a16:creationId xmlns:a16="http://schemas.microsoft.com/office/drawing/2014/main" id="{9780F5A5-C11D-8303-6DCE-3573E158DDFE}"/>
                </a:ext>
              </a:extLst>
            </p:cNvPr>
            <p:cNvSpPr/>
            <p:nvPr/>
          </p:nvSpPr>
          <p:spPr>
            <a:xfrm>
              <a:off x="6355850" y="2700450"/>
              <a:ext cx="775" cy="825"/>
            </a:xfrm>
            <a:custGeom>
              <a:avLst/>
              <a:gdLst/>
              <a:ahLst/>
              <a:cxnLst/>
              <a:rect l="l" t="t" r="r" b="b"/>
              <a:pathLst>
                <a:path w="31" h="33" extrusionOk="0">
                  <a:moveTo>
                    <a:pt x="12" y="1"/>
                  </a:moveTo>
                  <a:cubicBezTo>
                    <a:pt x="12" y="13"/>
                    <a:pt x="0" y="25"/>
                    <a:pt x="0" y="25"/>
                  </a:cubicBezTo>
                  <a:cubicBezTo>
                    <a:pt x="0" y="31"/>
                    <a:pt x="2" y="33"/>
                    <a:pt x="5" y="33"/>
                  </a:cubicBezTo>
                  <a:cubicBezTo>
                    <a:pt x="14" y="33"/>
                    <a:pt x="30" y="10"/>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3075;p38">
              <a:extLst>
                <a:ext uri="{FF2B5EF4-FFF2-40B4-BE49-F238E27FC236}">
                  <a16:creationId xmlns:a16="http://schemas.microsoft.com/office/drawing/2014/main" id="{62B739F1-E7B7-182A-4552-212CFDF7167E}"/>
                </a:ext>
              </a:extLst>
            </p:cNvPr>
            <p:cNvSpPr/>
            <p:nvPr/>
          </p:nvSpPr>
          <p:spPr>
            <a:xfrm>
              <a:off x="6308800" y="2721300"/>
              <a:ext cx="325" cy="325"/>
            </a:xfrm>
            <a:custGeom>
              <a:avLst/>
              <a:gdLst/>
              <a:ahLst/>
              <a:cxnLst/>
              <a:rect l="l" t="t" r="r" b="b"/>
              <a:pathLst>
                <a:path w="13" h="13" extrusionOk="0">
                  <a:moveTo>
                    <a:pt x="13" y="0"/>
                  </a:moveTo>
                  <a:lnTo>
                    <a:pt x="13" y="0"/>
                  </a:lnTo>
                  <a:cubicBezTo>
                    <a:pt x="1" y="12"/>
                    <a:pt x="1" y="12"/>
                    <a:pt x="1" y="12"/>
                  </a:cubicBezTo>
                  <a:cubicBezTo>
                    <a:pt x="13" y="12"/>
                    <a:pt x="13" y="12"/>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3076;p38">
              <a:extLst>
                <a:ext uri="{FF2B5EF4-FFF2-40B4-BE49-F238E27FC236}">
                  <a16:creationId xmlns:a16="http://schemas.microsoft.com/office/drawing/2014/main" id="{525CAA7F-5EC9-4A2B-AA38-3A7AF5ECA24A}"/>
                </a:ext>
              </a:extLst>
            </p:cNvPr>
            <p:cNvSpPr/>
            <p:nvPr/>
          </p:nvSpPr>
          <p:spPr>
            <a:xfrm>
              <a:off x="6285300" y="2716825"/>
              <a:ext cx="25" cy="325"/>
            </a:xfrm>
            <a:custGeom>
              <a:avLst/>
              <a:gdLst/>
              <a:ahLst/>
              <a:cxnLst/>
              <a:rect l="l" t="t" r="r" b="b"/>
              <a:pathLst>
                <a:path w="1" h="13" extrusionOk="0">
                  <a:moveTo>
                    <a:pt x="0" y="1"/>
                  </a:moveTo>
                  <a:cubicBezTo>
                    <a:pt x="0" y="1"/>
                    <a:pt x="0" y="1"/>
                    <a:pt x="0" y="13"/>
                  </a:cubicBezTo>
                  <a:lnTo>
                    <a:pt x="0" y="1"/>
                  </a:lnTo>
                  <a:cubicBezTo>
                    <a:pt x="0" y="1"/>
                    <a:pt x="0"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3077;p38">
              <a:extLst>
                <a:ext uri="{FF2B5EF4-FFF2-40B4-BE49-F238E27FC236}">
                  <a16:creationId xmlns:a16="http://schemas.microsoft.com/office/drawing/2014/main" id="{76D85A96-7360-1169-4C4C-4751D369C8D0}"/>
                </a:ext>
              </a:extLst>
            </p:cNvPr>
            <p:cNvSpPr/>
            <p:nvPr/>
          </p:nvSpPr>
          <p:spPr>
            <a:xfrm>
              <a:off x="6288275" y="2722200"/>
              <a:ext cx="25" cy="900"/>
            </a:xfrm>
            <a:custGeom>
              <a:avLst/>
              <a:gdLst/>
              <a:ahLst/>
              <a:cxnLst/>
              <a:rect l="l" t="t" r="r" b="b"/>
              <a:pathLst>
                <a:path w="1" h="36" extrusionOk="0">
                  <a:moveTo>
                    <a:pt x="0" y="0"/>
                  </a:moveTo>
                  <a:cubicBezTo>
                    <a:pt x="0" y="12"/>
                    <a:pt x="0" y="3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3078;p38">
              <a:extLst>
                <a:ext uri="{FF2B5EF4-FFF2-40B4-BE49-F238E27FC236}">
                  <a16:creationId xmlns:a16="http://schemas.microsoft.com/office/drawing/2014/main" id="{938F2115-177C-3F68-978F-543064B20A70}"/>
                </a:ext>
              </a:extLst>
            </p:cNvPr>
            <p:cNvSpPr/>
            <p:nvPr/>
          </p:nvSpPr>
          <p:spPr>
            <a:xfrm>
              <a:off x="6355850" y="2680225"/>
              <a:ext cx="775" cy="825"/>
            </a:xfrm>
            <a:custGeom>
              <a:avLst/>
              <a:gdLst/>
              <a:ahLst/>
              <a:cxnLst/>
              <a:rect l="l" t="t" r="r" b="b"/>
              <a:pathLst>
                <a:path w="31" h="33" extrusionOk="0">
                  <a:moveTo>
                    <a:pt x="12" y="0"/>
                  </a:moveTo>
                  <a:cubicBezTo>
                    <a:pt x="12" y="12"/>
                    <a:pt x="0" y="24"/>
                    <a:pt x="0" y="24"/>
                  </a:cubicBezTo>
                  <a:cubicBezTo>
                    <a:pt x="0" y="30"/>
                    <a:pt x="2" y="32"/>
                    <a:pt x="5" y="32"/>
                  </a:cubicBezTo>
                  <a:cubicBezTo>
                    <a:pt x="14" y="32"/>
                    <a:pt x="30" y="9"/>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3079;p38">
              <a:extLst>
                <a:ext uri="{FF2B5EF4-FFF2-40B4-BE49-F238E27FC236}">
                  <a16:creationId xmlns:a16="http://schemas.microsoft.com/office/drawing/2014/main" id="{06F488B8-89F1-0774-98BB-65913A55AC6D}"/>
                </a:ext>
              </a:extLst>
            </p:cNvPr>
            <p:cNvSpPr/>
            <p:nvPr/>
          </p:nvSpPr>
          <p:spPr>
            <a:xfrm>
              <a:off x="6264450" y="2674275"/>
              <a:ext cx="25" cy="325"/>
            </a:xfrm>
            <a:custGeom>
              <a:avLst/>
              <a:gdLst/>
              <a:ahLst/>
              <a:cxnLst/>
              <a:rect l="l" t="t" r="r" b="b"/>
              <a:pathLst>
                <a:path w="1" h="13" extrusionOk="0">
                  <a:moveTo>
                    <a:pt x="1" y="0"/>
                  </a:moveTo>
                  <a:cubicBezTo>
                    <a:pt x="1" y="12"/>
                    <a:pt x="1" y="12"/>
                    <a:pt x="1" y="12"/>
                  </a:cubicBezTo>
                  <a:cubicBezTo>
                    <a:pt x="1" y="12"/>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3080;p38">
              <a:extLst>
                <a:ext uri="{FF2B5EF4-FFF2-40B4-BE49-F238E27FC236}">
                  <a16:creationId xmlns:a16="http://schemas.microsoft.com/office/drawing/2014/main" id="{CA24C7C6-9763-4FD4-7AFC-93DA004A9CEF}"/>
                </a:ext>
              </a:extLst>
            </p:cNvPr>
            <p:cNvSpPr/>
            <p:nvPr/>
          </p:nvSpPr>
          <p:spPr>
            <a:xfrm>
              <a:off x="6306125" y="2787075"/>
              <a:ext cx="325" cy="325"/>
            </a:xfrm>
            <a:custGeom>
              <a:avLst/>
              <a:gdLst/>
              <a:ahLst/>
              <a:cxnLst/>
              <a:rect l="l" t="t" r="r" b="b"/>
              <a:pathLst>
                <a:path w="13" h="13" extrusionOk="0">
                  <a:moveTo>
                    <a:pt x="13" y="1"/>
                  </a:moveTo>
                  <a:cubicBezTo>
                    <a:pt x="13" y="1"/>
                    <a:pt x="13" y="13"/>
                    <a:pt x="1" y="13"/>
                  </a:cubicBezTo>
                  <a:lnTo>
                    <a:pt x="13" y="13"/>
                  </a:lnTo>
                  <a:cubicBezTo>
                    <a:pt x="13" y="1"/>
                    <a:pt x="13"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3081;p38">
              <a:extLst>
                <a:ext uri="{FF2B5EF4-FFF2-40B4-BE49-F238E27FC236}">
                  <a16:creationId xmlns:a16="http://schemas.microsoft.com/office/drawing/2014/main" id="{BE6555E2-E5E3-D30C-29AF-6E323B5AECE7}"/>
                </a:ext>
              </a:extLst>
            </p:cNvPr>
            <p:cNvSpPr/>
            <p:nvPr/>
          </p:nvSpPr>
          <p:spPr>
            <a:xfrm>
              <a:off x="6285300" y="2696600"/>
              <a:ext cx="25" cy="325"/>
            </a:xfrm>
            <a:custGeom>
              <a:avLst/>
              <a:gdLst/>
              <a:ahLst/>
              <a:cxnLst/>
              <a:rect l="l" t="t" r="r" b="b"/>
              <a:pathLst>
                <a:path w="1" h="13" extrusionOk="0">
                  <a:moveTo>
                    <a:pt x="0" y="0"/>
                  </a:moveTo>
                  <a:cubicBezTo>
                    <a:pt x="0" y="0"/>
                    <a:pt x="0" y="0"/>
                    <a:pt x="0" y="12"/>
                  </a:cubicBezTo>
                  <a:lnTo>
                    <a:pt x="0" y="0"/>
                  </a:lnTo>
                  <a:cubicBezTo>
                    <a:pt x="0" y="0"/>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3082;p38">
              <a:extLst>
                <a:ext uri="{FF2B5EF4-FFF2-40B4-BE49-F238E27FC236}">
                  <a16:creationId xmlns:a16="http://schemas.microsoft.com/office/drawing/2014/main" id="{30FF7368-44D4-9AF0-FC83-964D8DB78992}"/>
                </a:ext>
              </a:extLst>
            </p:cNvPr>
            <p:cNvSpPr/>
            <p:nvPr/>
          </p:nvSpPr>
          <p:spPr>
            <a:xfrm>
              <a:off x="6198375" y="2435350"/>
              <a:ext cx="400" cy="275"/>
            </a:xfrm>
            <a:custGeom>
              <a:avLst/>
              <a:gdLst/>
              <a:ahLst/>
              <a:cxnLst/>
              <a:rect l="l" t="t" r="r" b="b"/>
              <a:pathLst>
                <a:path w="16" h="11" extrusionOk="0">
                  <a:moveTo>
                    <a:pt x="14" y="0"/>
                  </a:moveTo>
                  <a:cubicBezTo>
                    <a:pt x="11" y="0"/>
                    <a:pt x="1" y="11"/>
                    <a:pt x="6" y="11"/>
                  </a:cubicBezTo>
                  <a:cubicBezTo>
                    <a:pt x="7" y="11"/>
                    <a:pt x="9" y="10"/>
                    <a:pt x="13" y="8"/>
                  </a:cubicBezTo>
                  <a:cubicBezTo>
                    <a:pt x="16" y="2"/>
                    <a:pt x="16" y="0"/>
                    <a:pt x="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3083;p38">
              <a:extLst>
                <a:ext uri="{FF2B5EF4-FFF2-40B4-BE49-F238E27FC236}">
                  <a16:creationId xmlns:a16="http://schemas.microsoft.com/office/drawing/2014/main" id="{A2D41A39-9852-650C-46A6-7189E545FC0E}"/>
                </a:ext>
              </a:extLst>
            </p:cNvPr>
            <p:cNvSpPr/>
            <p:nvPr/>
          </p:nvSpPr>
          <p:spPr>
            <a:xfrm>
              <a:off x="6195400" y="2474250"/>
              <a:ext cx="25" cy="325"/>
            </a:xfrm>
            <a:custGeom>
              <a:avLst/>
              <a:gdLst/>
              <a:ahLst/>
              <a:cxnLst/>
              <a:rect l="l" t="t" r="r" b="b"/>
              <a:pathLst>
                <a:path w="1" h="13" extrusionOk="0">
                  <a:moveTo>
                    <a:pt x="1" y="12"/>
                  </a:moveTo>
                  <a:cubicBezTo>
                    <a:pt x="1" y="12"/>
                    <a:pt x="1" y="0"/>
                    <a:pt x="1" y="0"/>
                  </a:cubicBezTo>
                  <a:cubicBezTo>
                    <a:pt x="1" y="0"/>
                    <a:pt x="1" y="0"/>
                    <a:pt x="1"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3084;p38">
              <a:extLst>
                <a:ext uri="{FF2B5EF4-FFF2-40B4-BE49-F238E27FC236}">
                  <a16:creationId xmlns:a16="http://schemas.microsoft.com/office/drawing/2014/main" id="{68366444-4275-D7A3-57C6-03C0DA6BE172}"/>
                </a:ext>
              </a:extLst>
            </p:cNvPr>
            <p:cNvSpPr/>
            <p:nvPr/>
          </p:nvSpPr>
          <p:spPr>
            <a:xfrm>
              <a:off x="6308800" y="2701050"/>
              <a:ext cx="325" cy="325"/>
            </a:xfrm>
            <a:custGeom>
              <a:avLst/>
              <a:gdLst/>
              <a:ahLst/>
              <a:cxnLst/>
              <a:rect l="l" t="t" r="r" b="b"/>
              <a:pathLst>
                <a:path w="13" h="13" extrusionOk="0">
                  <a:moveTo>
                    <a:pt x="13" y="1"/>
                  </a:moveTo>
                  <a:lnTo>
                    <a:pt x="13" y="1"/>
                  </a:lnTo>
                  <a:cubicBezTo>
                    <a:pt x="1" y="13"/>
                    <a:pt x="1" y="13"/>
                    <a:pt x="1" y="13"/>
                  </a:cubicBezTo>
                  <a:cubicBezTo>
                    <a:pt x="13" y="13"/>
                    <a:pt x="13" y="13"/>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3085;p38">
              <a:extLst>
                <a:ext uri="{FF2B5EF4-FFF2-40B4-BE49-F238E27FC236}">
                  <a16:creationId xmlns:a16="http://schemas.microsoft.com/office/drawing/2014/main" id="{F1F46C4A-A94E-A882-6298-1A2E1C1ADFAD}"/>
                </a:ext>
              </a:extLst>
            </p:cNvPr>
            <p:cNvSpPr/>
            <p:nvPr/>
          </p:nvSpPr>
          <p:spPr>
            <a:xfrm>
              <a:off x="6288275" y="2701950"/>
              <a:ext cx="25" cy="925"/>
            </a:xfrm>
            <a:custGeom>
              <a:avLst/>
              <a:gdLst/>
              <a:ahLst/>
              <a:cxnLst/>
              <a:rect l="l" t="t" r="r" b="b"/>
              <a:pathLst>
                <a:path w="1" h="37" extrusionOk="0">
                  <a:moveTo>
                    <a:pt x="0" y="1"/>
                  </a:moveTo>
                  <a:cubicBezTo>
                    <a:pt x="0" y="12"/>
                    <a:pt x="0" y="36"/>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3086;p38">
              <a:extLst>
                <a:ext uri="{FF2B5EF4-FFF2-40B4-BE49-F238E27FC236}">
                  <a16:creationId xmlns:a16="http://schemas.microsoft.com/office/drawing/2014/main" id="{20CD250A-F403-3D62-3F42-B52F1865A5B7}"/>
                </a:ext>
              </a:extLst>
            </p:cNvPr>
            <p:cNvSpPr/>
            <p:nvPr/>
          </p:nvSpPr>
          <p:spPr>
            <a:xfrm>
              <a:off x="6329950" y="2795125"/>
              <a:ext cx="625" cy="25"/>
            </a:xfrm>
            <a:custGeom>
              <a:avLst/>
              <a:gdLst/>
              <a:ahLst/>
              <a:cxnLst/>
              <a:rect l="l" t="t" r="r" b="b"/>
              <a:pathLst>
                <a:path w="25" h="1" extrusionOk="0">
                  <a:moveTo>
                    <a:pt x="24" y="0"/>
                  </a:moveTo>
                  <a:cubicBezTo>
                    <a:pt x="12" y="0"/>
                    <a:pt x="12" y="0"/>
                    <a:pt x="0" y="0"/>
                  </a:cubicBezTo>
                  <a:cubicBezTo>
                    <a:pt x="12" y="0"/>
                    <a:pt x="12"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3087;p38">
              <a:extLst>
                <a:ext uri="{FF2B5EF4-FFF2-40B4-BE49-F238E27FC236}">
                  <a16:creationId xmlns:a16="http://schemas.microsoft.com/office/drawing/2014/main" id="{1EC6849D-009F-E563-6EC0-97FD8A9396C8}"/>
                </a:ext>
              </a:extLst>
            </p:cNvPr>
            <p:cNvSpPr/>
            <p:nvPr/>
          </p:nvSpPr>
          <p:spPr>
            <a:xfrm>
              <a:off x="6372800" y="2760300"/>
              <a:ext cx="325" cy="325"/>
            </a:xfrm>
            <a:custGeom>
              <a:avLst/>
              <a:gdLst/>
              <a:ahLst/>
              <a:cxnLst/>
              <a:rect l="l" t="t" r="r" b="b"/>
              <a:pathLst>
                <a:path w="13" h="13" extrusionOk="0">
                  <a:moveTo>
                    <a:pt x="13" y="0"/>
                  </a:moveTo>
                  <a:cubicBezTo>
                    <a:pt x="1" y="0"/>
                    <a:pt x="1" y="12"/>
                    <a:pt x="1" y="12"/>
                  </a:cubicBezTo>
                  <a:cubicBezTo>
                    <a:pt x="1" y="12"/>
                    <a:pt x="1" y="12"/>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3088;p38">
              <a:extLst>
                <a:ext uri="{FF2B5EF4-FFF2-40B4-BE49-F238E27FC236}">
                  <a16:creationId xmlns:a16="http://schemas.microsoft.com/office/drawing/2014/main" id="{42E3BCDD-CC64-ACE7-A057-3C97A808C901}"/>
                </a:ext>
              </a:extLst>
            </p:cNvPr>
            <p:cNvSpPr/>
            <p:nvPr/>
          </p:nvSpPr>
          <p:spPr>
            <a:xfrm>
              <a:off x="6432900" y="2506975"/>
              <a:ext cx="650" cy="650"/>
            </a:xfrm>
            <a:custGeom>
              <a:avLst/>
              <a:gdLst/>
              <a:ahLst/>
              <a:cxnLst/>
              <a:rect l="l" t="t" r="r" b="b"/>
              <a:pathLst>
                <a:path w="26" h="26" extrusionOk="0">
                  <a:moveTo>
                    <a:pt x="26" y="1"/>
                  </a:moveTo>
                  <a:cubicBezTo>
                    <a:pt x="11" y="16"/>
                    <a:pt x="1" y="26"/>
                    <a:pt x="4" y="26"/>
                  </a:cubicBezTo>
                  <a:cubicBezTo>
                    <a:pt x="5" y="26"/>
                    <a:pt x="12" y="22"/>
                    <a:pt x="26" y="13"/>
                  </a:cubicBezTo>
                  <a:cubicBezTo>
                    <a:pt x="26" y="13"/>
                    <a:pt x="26" y="1"/>
                    <a:pt x="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3089;p38">
              <a:extLst>
                <a:ext uri="{FF2B5EF4-FFF2-40B4-BE49-F238E27FC236}">
                  <a16:creationId xmlns:a16="http://schemas.microsoft.com/office/drawing/2014/main" id="{53DA89D3-837A-61A3-4BB4-20544A9F5059}"/>
                </a:ext>
              </a:extLst>
            </p:cNvPr>
            <p:cNvSpPr/>
            <p:nvPr/>
          </p:nvSpPr>
          <p:spPr>
            <a:xfrm>
              <a:off x="6345125" y="2351300"/>
              <a:ext cx="325" cy="325"/>
            </a:xfrm>
            <a:custGeom>
              <a:avLst/>
              <a:gdLst/>
              <a:ahLst/>
              <a:cxnLst/>
              <a:rect l="l" t="t" r="r" b="b"/>
              <a:pathLst>
                <a:path w="13" h="13" extrusionOk="0">
                  <a:moveTo>
                    <a:pt x="12" y="13"/>
                  </a:moveTo>
                  <a:cubicBezTo>
                    <a:pt x="1" y="13"/>
                    <a:pt x="1" y="13"/>
                    <a:pt x="1" y="1"/>
                  </a:cubicBezTo>
                  <a:cubicBezTo>
                    <a:pt x="1" y="13"/>
                    <a:pt x="1" y="13"/>
                    <a:pt x="12"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3090;p38">
              <a:extLst>
                <a:ext uri="{FF2B5EF4-FFF2-40B4-BE49-F238E27FC236}">
                  <a16:creationId xmlns:a16="http://schemas.microsoft.com/office/drawing/2014/main" id="{B3E1AD1C-456E-5F71-25A0-077D2C01BF05}"/>
                </a:ext>
              </a:extLst>
            </p:cNvPr>
            <p:cNvSpPr/>
            <p:nvPr/>
          </p:nvSpPr>
          <p:spPr>
            <a:xfrm>
              <a:off x="6263875" y="2725750"/>
              <a:ext cx="25" cy="925"/>
            </a:xfrm>
            <a:custGeom>
              <a:avLst/>
              <a:gdLst/>
              <a:ahLst/>
              <a:cxnLst/>
              <a:rect l="l" t="t" r="r" b="b"/>
              <a:pathLst>
                <a:path w="1" h="37" extrusionOk="0">
                  <a:moveTo>
                    <a:pt x="0" y="1"/>
                  </a:moveTo>
                  <a:cubicBezTo>
                    <a:pt x="0" y="13"/>
                    <a:pt x="0" y="25"/>
                    <a:pt x="0" y="37"/>
                  </a:cubicBezTo>
                  <a:cubicBezTo>
                    <a:pt x="0" y="25"/>
                    <a:pt x="0" y="13"/>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3091;p38">
              <a:extLst>
                <a:ext uri="{FF2B5EF4-FFF2-40B4-BE49-F238E27FC236}">
                  <a16:creationId xmlns:a16="http://schemas.microsoft.com/office/drawing/2014/main" id="{3ABBB7A4-B526-92A0-A22B-766387840E79}"/>
                </a:ext>
              </a:extLst>
            </p:cNvPr>
            <p:cNvSpPr/>
            <p:nvPr/>
          </p:nvSpPr>
          <p:spPr>
            <a:xfrm>
              <a:off x="6193925" y="2510250"/>
              <a:ext cx="325" cy="1225"/>
            </a:xfrm>
            <a:custGeom>
              <a:avLst/>
              <a:gdLst/>
              <a:ahLst/>
              <a:cxnLst/>
              <a:rect l="l" t="t" r="r" b="b"/>
              <a:pathLst>
                <a:path w="13" h="49" extrusionOk="0">
                  <a:moveTo>
                    <a:pt x="0" y="1"/>
                  </a:moveTo>
                  <a:cubicBezTo>
                    <a:pt x="0" y="13"/>
                    <a:pt x="0" y="37"/>
                    <a:pt x="12" y="49"/>
                  </a:cubicBezTo>
                  <a:cubicBezTo>
                    <a:pt x="12" y="25"/>
                    <a:pt x="0" y="13"/>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3092;p38">
              <a:extLst>
                <a:ext uri="{FF2B5EF4-FFF2-40B4-BE49-F238E27FC236}">
                  <a16:creationId xmlns:a16="http://schemas.microsoft.com/office/drawing/2014/main" id="{AE7282C9-A9F8-A9A6-EB09-5A346D98AE52}"/>
                </a:ext>
              </a:extLst>
            </p:cNvPr>
            <p:cNvSpPr/>
            <p:nvPr/>
          </p:nvSpPr>
          <p:spPr>
            <a:xfrm>
              <a:off x="6444850" y="2487625"/>
              <a:ext cx="150" cy="1225"/>
            </a:xfrm>
            <a:custGeom>
              <a:avLst/>
              <a:gdLst/>
              <a:ahLst/>
              <a:cxnLst/>
              <a:rect l="l" t="t" r="r" b="b"/>
              <a:pathLst>
                <a:path w="6" h="49" extrusionOk="0">
                  <a:moveTo>
                    <a:pt x="5" y="1"/>
                  </a:moveTo>
                  <a:cubicBezTo>
                    <a:pt x="5" y="1"/>
                    <a:pt x="0" y="34"/>
                    <a:pt x="0" y="49"/>
                  </a:cubicBezTo>
                  <a:cubicBezTo>
                    <a:pt x="5" y="13"/>
                    <a:pt x="6" y="1"/>
                    <a:pt x="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3093;p38">
              <a:extLst>
                <a:ext uri="{FF2B5EF4-FFF2-40B4-BE49-F238E27FC236}">
                  <a16:creationId xmlns:a16="http://schemas.microsoft.com/office/drawing/2014/main" id="{04261A19-69C9-1984-7E8C-A8229A8BEB45}"/>
                </a:ext>
              </a:extLst>
            </p:cNvPr>
            <p:cNvSpPr/>
            <p:nvPr/>
          </p:nvSpPr>
          <p:spPr>
            <a:xfrm>
              <a:off x="6445425" y="2480200"/>
              <a:ext cx="25" cy="1200"/>
            </a:xfrm>
            <a:custGeom>
              <a:avLst/>
              <a:gdLst/>
              <a:ahLst/>
              <a:cxnLst/>
              <a:rect l="l" t="t" r="r" b="b"/>
              <a:pathLst>
                <a:path w="1" h="48" extrusionOk="0">
                  <a:moveTo>
                    <a:pt x="1" y="48"/>
                  </a:moveTo>
                  <a:cubicBezTo>
                    <a:pt x="1" y="36"/>
                    <a:pt x="1" y="12"/>
                    <a:pt x="1" y="0"/>
                  </a:cubicBezTo>
                  <a:cubicBezTo>
                    <a:pt x="1" y="0"/>
                    <a:pt x="1" y="0"/>
                    <a:pt x="1" y="12"/>
                  </a:cubicBezTo>
                  <a:cubicBezTo>
                    <a:pt x="1" y="24"/>
                    <a:pt x="1" y="36"/>
                    <a:pt x="1" y="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3094;p38">
              <a:extLst>
                <a:ext uri="{FF2B5EF4-FFF2-40B4-BE49-F238E27FC236}">
                  <a16:creationId xmlns:a16="http://schemas.microsoft.com/office/drawing/2014/main" id="{6F9D6000-14EC-9271-C21C-8DDD7DE8DA96}"/>
                </a:ext>
              </a:extLst>
            </p:cNvPr>
            <p:cNvSpPr/>
            <p:nvPr/>
          </p:nvSpPr>
          <p:spPr>
            <a:xfrm>
              <a:off x="6373100" y="2759275"/>
              <a:ext cx="600" cy="1050"/>
            </a:xfrm>
            <a:custGeom>
              <a:avLst/>
              <a:gdLst/>
              <a:ahLst/>
              <a:cxnLst/>
              <a:rect l="l" t="t" r="r" b="b"/>
              <a:pathLst>
                <a:path w="24" h="42" extrusionOk="0">
                  <a:moveTo>
                    <a:pt x="19" y="1"/>
                  </a:moveTo>
                  <a:cubicBezTo>
                    <a:pt x="18" y="1"/>
                    <a:pt x="16" y="2"/>
                    <a:pt x="13" y="5"/>
                  </a:cubicBezTo>
                  <a:cubicBezTo>
                    <a:pt x="13" y="17"/>
                    <a:pt x="1" y="29"/>
                    <a:pt x="1" y="41"/>
                  </a:cubicBezTo>
                  <a:cubicBezTo>
                    <a:pt x="19" y="14"/>
                    <a:pt x="23" y="1"/>
                    <a:pt x="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3095;p38">
              <a:extLst>
                <a:ext uri="{FF2B5EF4-FFF2-40B4-BE49-F238E27FC236}">
                  <a16:creationId xmlns:a16="http://schemas.microsoft.com/office/drawing/2014/main" id="{00671095-8BFA-87A0-5BCE-E91E9F12B14E}"/>
                </a:ext>
              </a:extLst>
            </p:cNvPr>
            <p:cNvSpPr/>
            <p:nvPr/>
          </p:nvSpPr>
          <p:spPr>
            <a:xfrm>
              <a:off x="6393350" y="2611050"/>
              <a:ext cx="300" cy="725"/>
            </a:xfrm>
            <a:custGeom>
              <a:avLst/>
              <a:gdLst/>
              <a:ahLst/>
              <a:cxnLst/>
              <a:rect l="l" t="t" r="r" b="b"/>
              <a:pathLst>
                <a:path w="12" h="29" extrusionOk="0">
                  <a:moveTo>
                    <a:pt x="7" y="0"/>
                  </a:moveTo>
                  <a:cubicBezTo>
                    <a:pt x="6" y="0"/>
                    <a:pt x="4" y="2"/>
                    <a:pt x="0" y="5"/>
                  </a:cubicBezTo>
                  <a:cubicBezTo>
                    <a:pt x="0" y="17"/>
                    <a:pt x="0" y="29"/>
                    <a:pt x="0" y="29"/>
                  </a:cubicBezTo>
                  <a:cubicBezTo>
                    <a:pt x="9" y="11"/>
                    <a:pt x="11" y="0"/>
                    <a:pt x="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3096;p38">
              <a:extLst>
                <a:ext uri="{FF2B5EF4-FFF2-40B4-BE49-F238E27FC236}">
                  <a16:creationId xmlns:a16="http://schemas.microsoft.com/office/drawing/2014/main" id="{9D40908F-BEB8-0066-29F3-612C8EF70BE2}"/>
                </a:ext>
              </a:extLst>
            </p:cNvPr>
            <p:cNvSpPr/>
            <p:nvPr/>
          </p:nvSpPr>
          <p:spPr>
            <a:xfrm>
              <a:off x="6394250" y="2642125"/>
              <a:ext cx="600" cy="4200"/>
            </a:xfrm>
            <a:custGeom>
              <a:avLst/>
              <a:gdLst/>
              <a:ahLst/>
              <a:cxnLst/>
              <a:rect l="l" t="t" r="r" b="b"/>
              <a:pathLst>
                <a:path w="24" h="168" extrusionOk="0">
                  <a:moveTo>
                    <a:pt x="0" y="1"/>
                  </a:moveTo>
                  <a:cubicBezTo>
                    <a:pt x="0" y="84"/>
                    <a:pt x="0" y="143"/>
                    <a:pt x="24" y="167"/>
                  </a:cubicBezTo>
                  <a:cubicBezTo>
                    <a:pt x="12" y="119"/>
                    <a:pt x="0" y="60"/>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3097;p38">
              <a:extLst>
                <a:ext uri="{FF2B5EF4-FFF2-40B4-BE49-F238E27FC236}">
                  <a16:creationId xmlns:a16="http://schemas.microsoft.com/office/drawing/2014/main" id="{7AA50852-44C0-F8EC-D2F0-9E6D64FD2917}"/>
                </a:ext>
              </a:extLst>
            </p:cNvPr>
            <p:cNvSpPr/>
            <p:nvPr/>
          </p:nvSpPr>
          <p:spPr>
            <a:xfrm>
              <a:off x="6316550" y="2354000"/>
              <a:ext cx="3000" cy="325"/>
            </a:xfrm>
            <a:custGeom>
              <a:avLst/>
              <a:gdLst/>
              <a:ahLst/>
              <a:cxnLst/>
              <a:rect l="l" t="t" r="r" b="b"/>
              <a:pathLst>
                <a:path w="120" h="13" extrusionOk="0">
                  <a:moveTo>
                    <a:pt x="1" y="0"/>
                  </a:moveTo>
                  <a:cubicBezTo>
                    <a:pt x="60" y="12"/>
                    <a:pt x="96" y="12"/>
                    <a:pt x="120" y="12"/>
                  </a:cubicBezTo>
                  <a:cubicBezTo>
                    <a:pt x="84" y="12"/>
                    <a:pt x="36"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3098;p38">
              <a:extLst>
                <a:ext uri="{FF2B5EF4-FFF2-40B4-BE49-F238E27FC236}">
                  <a16:creationId xmlns:a16="http://schemas.microsoft.com/office/drawing/2014/main" id="{9E504961-D69F-332D-2816-65C16D4E6338}"/>
                </a:ext>
              </a:extLst>
            </p:cNvPr>
            <p:cNvSpPr/>
            <p:nvPr/>
          </p:nvSpPr>
          <p:spPr>
            <a:xfrm>
              <a:off x="6344825" y="2351025"/>
              <a:ext cx="1525" cy="900"/>
            </a:xfrm>
            <a:custGeom>
              <a:avLst/>
              <a:gdLst/>
              <a:ahLst/>
              <a:cxnLst/>
              <a:rect l="l" t="t" r="r" b="b"/>
              <a:pathLst>
                <a:path w="61" h="36" extrusionOk="0">
                  <a:moveTo>
                    <a:pt x="1" y="0"/>
                  </a:moveTo>
                  <a:cubicBezTo>
                    <a:pt x="13" y="0"/>
                    <a:pt x="13" y="0"/>
                    <a:pt x="24" y="12"/>
                  </a:cubicBezTo>
                  <a:cubicBezTo>
                    <a:pt x="24" y="12"/>
                    <a:pt x="24" y="24"/>
                    <a:pt x="13" y="24"/>
                  </a:cubicBezTo>
                  <a:cubicBezTo>
                    <a:pt x="36" y="24"/>
                    <a:pt x="48" y="24"/>
                    <a:pt x="60" y="36"/>
                  </a:cubicBezTo>
                  <a:cubicBezTo>
                    <a:pt x="48" y="24"/>
                    <a:pt x="48" y="12"/>
                    <a:pt x="36" y="12"/>
                  </a:cubicBezTo>
                  <a:lnTo>
                    <a:pt x="48" y="12"/>
                  </a:lnTo>
                  <a:cubicBezTo>
                    <a:pt x="60" y="12"/>
                    <a:pt x="60" y="12"/>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3099;p38">
              <a:extLst>
                <a:ext uri="{FF2B5EF4-FFF2-40B4-BE49-F238E27FC236}">
                  <a16:creationId xmlns:a16="http://schemas.microsoft.com/office/drawing/2014/main" id="{2E9D6969-071D-ACD2-2913-45B59A6C6325}"/>
                </a:ext>
              </a:extLst>
            </p:cNvPr>
            <p:cNvSpPr/>
            <p:nvPr/>
          </p:nvSpPr>
          <p:spPr>
            <a:xfrm>
              <a:off x="6323200" y="2354625"/>
              <a:ext cx="5175" cy="275"/>
            </a:xfrm>
            <a:custGeom>
              <a:avLst/>
              <a:gdLst/>
              <a:ahLst/>
              <a:cxnLst/>
              <a:rect l="l" t="t" r="r" b="b"/>
              <a:pathLst>
                <a:path w="207" h="11" extrusionOk="0">
                  <a:moveTo>
                    <a:pt x="6" y="0"/>
                  </a:moveTo>
                  <a:cubicBezTo>
                    <a:pt x="0" y="0"/>
                    <a:pt x="40" y="3"/>
                    <a:pt x="175" y="11"/>
                  </a:cubicBezTo>
                  <a:cubicBezTo>
                    <a:pt x="207" y="11"/>
                    <a:pt x="16" y="0"/>
                    <a:pt x="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3100;p38">
              <a:extLst>
                <a:ext uri="{FF2B5EF4-FFF2-40B4-BE49-F238E27FC236}">
                  <a16:creationId xmlns:a16="http://schemas.microsoft.com/office/drawing/2014/main" id="{E193182B-8AE9-A917-69E4-88FC8C43FBC4}"/>
                </a:ext>
              </a:extLst>
            </p:cNvPr>
            <p:cNvSpPr/>
            <p:nvPr/>
          </p:nvSpPr>
          <p:spPr>
            <a:xfrm>
              <a:off x="6315650" y="2354000"/>
              <a:ext cx="925" cy="25"/>
            </a:xfrm>
            <a:custGeom>
              <a:avLst/>
              <a:gdLst/>
              <a:ahLst/>
              <a:cxnLst/>
              <a:rect l="l" t="t" r="r" b="b"/>
              <a:pathLst>
                <a:path w="37" h="1" extrusionOk="0">
                  <a:moveTo>
                    <a:pt x="37" y="0"/>
                  </a:moveTo>
                  <a:cubicBezTo>
                    <a:pt x="25" y="0"/>
                    <a:pt x="13" y="0"/>
                    <a:pt x="1" y="0"/>
                  </a:cubicBezTo>
                  <a:cubicBezTo>
                    <a:pt x="1" y="0"/>
                    <a:pt x="1" y="0"/>
                    <a:pt x="1" y="0"/>
                  </a:cubicBezTo>
                  <a:cubicBezTo>
                    <a:pt x="13" y="0"/>
                    <a:pt x="25"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3101;p38">
              <a:extLst>
                <a:ext uri="{FF2B5EF4-FFF2-40B4-BE49-F238E27FC236}">
                  <a16:creationId xmlns:a16="http://schemas.microsoft.com/office/drawing/2014/main" id="{BE907B0E-C139-5484-14A7-FD1FB572FE5F}"/>
                </a:ext>
              </a:extLst>
            </p:cNvPr>
            <p:cNvSpPr/>
            <p:nvPr/>
          </p:nvSpPr>
          <p:spPr>
            <a:xfrm>
              <a:off x="6317750" y="2352500"/>
              <a:ext cx="2100" cy="325"/>
            </a:xfrm>
            <a:custGeom>
              <a:avLst/>
              <a:gdLst/>
              <a:ahLst/>
              <a:cxnLst/>
              <a:rect l="l" t="t" r="r" b="b"/>
              <a:pathLst>
                <a:path w="84" h="13" extrusionOk="0">
                  <a:moveTo>
                    <a:pt x="0" y="1"/>
                  </a:moveTo>
                  <a:cubicBezTo>
                    <a:pt x="24" y="1"/>
                    <a:pt x="48" y="13"/>
                    <a:pt x="72" y="13"/>
                  </a:cubicBezTo>
                  <a:lnTo>
                    <a:pt x="84" y="13"/>
                  </a:lnTo>
                  <a:cubicBezTo>
                    <a:pt x="60" y="13"/>
                    <a:pt x="36"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3102;p38">
              <a:extLst>
                <a:ext uri="{FF2B5EF4-FFF2-40B4-BE49-F238E27FC236}">
                  <a16:creationId xmlns:a16="http://schemas.microsoft.com/office/drawing/2014/main" id="{44C6D4B7-CD70-BD92-FA4E-EF0499E24F8E}"/>
                </a:ext>
              </a:extLst>
            </p:cNvPr>
            <p:cNvSpPr/>
            <p:nvPr/>
          </p:nvSpPr>
          <p:spPr>
            <a:xfrm>
              <a:off x="6307325" y="2351900"/>
              <a:ext cx="7275" cy="175"/>
            </a:xfrm>
            <a:custGeom>
              <a:avLst/>
              <a:gdLst/>
              <a:ahLst/>
              <a:cxnLst/>
              <a:rect l="l" t="t" r="r" b="b"/>
              <a:pathLst>
                <a:path w="291" h="7" extrusionOk="0">
                  <a:moveTo>
                    <a:pt x="12" y="1"/>
                  </a:moveTo>
                  <a:cubicBezTo>
                    <a:pt x="0" y="5"/>
                    <a:pt x="43" y="6"/>
                    <a:pt x="89" y="6"/>
                  </a:cubicBezTo>
                  <a:cubicBezTo>
                    <a:pt x="182" y="6"/>
                    <a:pt x="290"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3103;p38">
              <a:extLst>
                <a:ext uri="{FF2B5EF4-FFF2-40B4-BE49-F238E27FC236}">
                  <a16:creationId xmlns:a16="http://schemas.microsoft.com/office/drawing/2014/main" id="{259E0556-314F-C24C-540F-8C7365EB9AE2}"/>
                </a:ext>
              </a:extLst>
            </p:cNvPr>
            <p:cNvSpPr/>
            <p:nvPr/>
          </p:nvSpPr>
          <p:spPr>
            <a:xfrm>
              <a:off x="6316250" y="2352200"/>
              <a:ext cx="1525" cy="325"/>
            </a:xfrm>
            <a:custGeom>
              <a:avLst/>
              <a:gdLst/>
              <a:ahLst/>
              <a:cxnLst/>
              <a:rect l="l" t="t" r="r" b="b"/>
              <a:pathLst>
                <a:path w="61" h="13" extrusionOk="0">
                  <a:moveTo>
                    <a:pt x="1" y="1"/>
                  </a:moveTo>
                  <a:lnTo>
                    <a:pt x="1" y="1"/>
                  </a:lnTo>
                  <a:cubicBezTo>
                    <a:pt x="24" y="13"/>
                    <a:pt x="36" y="13"/>
                    <a:pt x="60" y="13"/>
                  </a:cubicBezTo>
                  <a:cubicBezTo>
                    <a:pt x="36" y="13"/>
                    <a:pt x="13"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3104;p38">
              <a:extLst>
                <a:ext uri="{FF2B5EF4-FFF2-40B4-BE49-F238E27FC236}">
                  <a16:creationId xmlns:a16="http://schemas.microsoft.com/office/drawing/2014/main" id="{ECE45CEC-8B30-B922-9A11-856709AD23DB}"/>
                </a:ext>
              </a:extLst>
            </p:cNvPr>
            <p:cNvSpPr/>
            <p:nvPr/>
          </p:nvSpPr>
          <p:spPr>
            <a:xfrm>
              <a:off x="6443350" y="2448050"/>
              <a:ext cx="925" cy="325"/>
            </a:xfrm>
            <a:custGeom>
              <a:avLst/>
              <a:gdLst/>
              <a:ahLst/>
              <a:cxnLst/>
              <a:rect l="l" t="t" r="r" b="b"/>
              <a:pathLst>
                <a:path w="37" h="13" extrusionOk="0">
                  <a:moveTo>
                    <a:pt x="1" y="0"/>
                  </a:moveTo>
                  <a:lnTo>
                    <a:pt x="1" y="0"/>
                  </a:lnTo>
                  <a:cubicBezTo>
                    <a:pt x="16" y="8"/>
                    <a:pt x="26" y="11"/>
                    <a:pt x="32" y="12"/>
                  </a:cubicBezTo>
                  <a:lnTo>
                    <a:pt x="32" y="12"/>
                  </a:lnTo>
                  <a:cubicBezTo>
                    <a:pt x="21" y="9"/>
                    <a:pt x="11" y="0"/>
                    <a:pt x="1" y="0"/>
                  </a:cubicBezTo>
                  <a:close/>
                  <a:moveTo>
                    <a:pt x="32" y="12"/>
                  </a:moveTo>
                  <a:lnTo>
                    <a:pt x="32" y="12"/>
                  </a:lnTo>
                  <a:cubicBezTo>
                    <a:pt x="33" y="12"/>
                    <a:pt x="35" y="12"/>
                    <a:pt x="36" y="12"/>
                  </a:cubicBezTo>
                  <a:cubicBezTo>
                    <a:pt x="36" y="12"/>
                    <a:pt x="35" y="12"/>
                    <a:pt x="32"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3105;p38">
              <a:extLst>
                <a:ext uri="{FF2B5EF4-FFF2-40B4-BE49-F238E27FC236}">
                  <a16:creationId xmlns:a16="http://schemas.microsoft.com/office/drawing/2014/main" id="{0C44E00B-0422-A181-96BA-0FCE37352E80}"/>
                </a:ext>
              </a:extLst>
            </p:cNvPr>
            <p:cNvSpPr/>
            <p:nvPr/>
          </p:nvSpPr>
          <p:spPr>
            <a:xfrm>
              <a:off x="6441575" y="2433750"/>
              <a:ext cx="25" cy="625"/>
            </a:xfrm>
            <a:custGeom>
              <a:avLst/>
              <a:gdLst/>
              <a:ahLst/>
              <a:cxnLst/>
              <a:rect l="l" t="t" r="r" b="b"/>
              <a:pathLst>
                <a:path w="1" h="25" extrusionOk="0">
                  <a:moveTo>
                    <a:pt x="0" y="25"/>
                  </a:moveTo>
                  <a:cubicBezTo>
                    <a:pt x="0" y="25"/>
                    <a:pt x="0" y="25"/>
                    <a:pt x="0" y="25"/>
                  </a:cubicBezTo>
                  <a:cubicBezTo>
                    <a:pt x="0" y="1"/>
                    <a:pt x="0" y="13"/>
                    <a:pt x="0" y="25"/>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3106;p38">
              <a:extLst>
                <a:ext uri="{FF2B5EF4-FFF2-40B4-BE49-F238E27FC236}">
                  <a16:creationId xmlns:a16="http://schemas.microsoft.com/office/drawing/2014/main" id="{6C21D284-674A-0A79-9D57-03B35DE1E91F}"/>
                </a:ext>
              </a:extLst>
            </p:cNvPr>
            <p:cNvSpPr/>
            <p:nvPr/>
          </p:nvSpPr>
          <p:spPr>
            <a:xfrm>
              <a:off x="6438075" y="2425850"/>
              <a:ext cx="550" cy="500"/>
            </a:xfrm>
            <a:custGeom>
              <a:avLst/>
              <a:gdLst/>
              <a:ahLst/>
              <a:cxnLst/>
              <a:rect l="l" t="t" r="r" b="b"/>
              <a:pathLst>
                <a:path w="22" h="20" extrusionOk="0">
                  <a:moveTo>
                    <a:pt x="4" y="0"/>
                  </a:moveTo>
                  <a:cubicBezTo>
                    <a:pt x="1" y="0"/>
                    <a:pt x="7" y="12"/>
                    <a:pt x="21" y="19"/>
                  </a:cubicBezTo>
                  <a:cubicBezTo>
                    <a:pt x="12" y="5"/>
                    <a:pt x="6" y="0"/>
                    <a:pt x="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3107;p38">
              <a:extLst>
                <a:ext uri="{FF2B5EF4-FFF2-40B4-BE49-F238E27FC236}">
                  <a16:creationId xmlns:a16="http://schemas.microsoft.com/office/drawing/2014/main" id="{E9901358-417C-9D13-244D-C27E6D46C368}"/>
                </a:ext>
              </a:extLst>
            </p:cNvPr>
            <p:cNvSpPr/>
            <p:nvPr/>
          </p:nvSpPr>
          <p:spPr>
            <a:xfrm>
              <a:off x="6201050" y="2426025"/>
              <a:ext cx="25" cy="625"/>
            </a:xfrm>
            <a:custGeom>
              <a:avLst/>
              <a:gdLst/>
              <a:ahLst/>
              <a:cxnLst/>
              <a:rect l="l" t="t" r="r" b="b"/>
              <a:pathLst>
                <a:path w="1" h="25" extrusionOk="0">
                  <a:moveTo>
                    <a:pt x="1" y="12"/>
                  </a:moveTo>
                  <a:cubicBezTo>
                    <a:pt x="1" y="12"/>
                    <a:pt x="1" y="24"/>
                    <a:pt x="1" y="24"/>
                  </a:cubicBezTo>
                  <a:cubicBezTo>
                    <a:pt x="1" y="12"/>
                    <a:pt x="1" y="0"/>
                    <a:pt x="1"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3108;p38">
              <a:extLst>
                <a:ext uri="{FF2B5EF4-FFF2-40B4-BE49-F238E27FC236}">
                  <a16:creationId xmlns:a16="http://schemas.microsoft.com/office/drawing/2014/main" id="{C679AF50-B574-81B6-64A2-EDA7386EABA8}"/>
                </a:ext>
              </a:extLst>
            </p:cNvPr>
            <p:cNvSpPr/>
            <p:nvPr/>
          </p:nvSpPr>
          <p:spPr>
            <a:xfrm>
              <a:off x="6349600" y="2355175"/>
              <a:ext cx="1800" cy="625"/>
            </a:xfrm>
            <a:custGeom>
              <a:avLst/>
              <a:gdLst/>
              <a:ahLst/>
              <a:cxnLst/>
              <a:rect l="l" t="t" r="r" b="b"/>
              <a:pathLst>
                <a:path w="72" h="25" extrusionOk="0">
                  <a:moveTo>
                    <a:pt x="0" y="1"/>
                  </a:moveTo>
                  <a:cubicBezTo>
                    <a:pt x="24" y="13"/>
                    <a:pt x="48" y="13"/>
                    <a:pt x="72" y="25"/>
                  </a:cubicBezTo>
                  <a:cubicBezTo>
                    <a:pt x="48" y="13"/>
                    <a:pt x="24" y="1"/>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3109;p38">
              <a:extLst>
                <a:ext uri="{FF2B5EF4-FFF2-40B4-BE49-F238E27FC236}">
                  <a16:creationId xmlns:a16="http://schemas.microsoft.com/office/drawing/2014/main" id="{A2CF7AF2-379B-C4D9-A056-A11119EBA3AB}"/>
                </a:ext>
              </a:extLst>
            </p:cNvPr>
            <p:cNvSpPr/>
            <p:nvPr/>
          </p:nvSpPr>
          <p:spPr>
            <a:xfrm>
              <a:off x="6258800" y="2665925"/>
              <a:ext cx="1225" cy="325"/>
            </a:xfrm>
            <a:custGeom>
              <a:avLst/>
              <a:gdLst/>
              <a:ahLst/>
              <a:cxnLst/>
              <a:rect l="l" t="t" r="r" b="b"/>
              <a:pathLst>
                <a:path w="49" h="13" extrusionOk="0">
                  <a:moveTo>
                    <a:pt x="1" y="1"/>
                  </a:moveTo>
                  <a:cubicBezTo>
                    <a:pt x="13" y="13"/>
                    <a:pt x="25" y="13"/>
                    <a:pt x="48" y="13"/>
                  </a:cubicBezTo>
                  <a:cubicBezTo>
                    <a:pt x="36" y="13"/>
                    <a:pt x="25"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3110;p38">
              <a:extLst>
                <a:ext uri="{FF2B5EF4-FFF2-40B4-BE49-F238E27FC236}">
                  <a16:creationId xmlns:a16="http://schemas.microsoft.com/office/drawing/2014/main" id="{2164247F-C250-9793-F500-8C57394CC36E}"/>
                </a:ext>
              </a:extLst>
            </p:cNvPr>
            <p:cNvSpPr/>
            <p:nvPr/>
          </p:nvSpPr>
          <p:spPr>
            <a:xfrm>
              <a:off x="6293325" y="2355775"/>
              <a:ext cx="325" cy="25"/>
            </a:xfrm>
            <a:custGeom>
              <a:avLst/>
              <a:gdLst/>
              <a:ahLst/>
              <a:cxnLst/>
              <a:rect l="l" t="t" r="r" b="b"/>
              <a:pathLst>
                <a:path w="13" h="1" extrusionOk="0">
                  <a:moveTo>
                    <a:pt x="13" y="1"/>
                  </a:moveTo>
                  <a:cubicBezTo>
                    <a:pt x="1" y="1"/>
                    <a:pt x="1" y="1"/>
                    <a:pt x="1" y="1"/>
                  </a:cubicBezTo>
                  <a:cubicBezTo>
                    <a:pt x="1" y="1"/>
                    <a:pt x="13"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3111;p38">
              <a:extLst>
                <a:ext uri="{FF2B5EF4-FFF2-40B4-BE49-F238E27FC236}">
                  <a16:creationId xmlns:a16="http://schemas.microsoft.com/office/drawing/2014/main" id="{DBFFF201-9906-8577-81FB-4DAB88F27457}"/>
                </a:ext>
              </a:extLst>
            </p:cNvPr>
            <p:cNvSpPr/>
            <p:nvPr/>
          </p:nvSpPr>
          <p:spPr>
            <a:xfrm>
              <a:off x="6305550" y="2584675"/>
              <a:ext cx="2400" cy="375"/>
            </a:xfrm>
            <a:custGeom>
              <a:avLst/>
              <a:gdLst/>
              <a:ahLst/>
              <a:cxnLst/>
              <a:rect l="l" t="t" r="r" b="b"/>
              <a:pathLst>
                <a:path w="96" h="15" extrusionOk="0">
                  <a:moveTo>
                    <a:pt x="0" y="0"/>
                  </a:moveTo>
                  <a:lnTo>
                    <a:pt x="0" y="0"/>
                  </a:lnTo>
                  <a:cubicBezTo>
                    <a:pt x="5" y="6"/>
                    <a:pt x="16" y="9"/>
                    <a:pt x="30" y="9"/>
                  </a:cubicBezTo>
                  <a:lnTo>
                    <a:pt x="30" y="9"/>
                  </a:lnTo>
                  <a:cubicBezTo>
                    <a:pt x="21" y="7"/>
                    <a:pt x="11" y="4"/>
                    <a:pt x="0" y="0"/>
                  </a:cubicBezTo>
                  <a:close/>
                  <a:moveTo>
                    <a:pt x="95" y="0"/>
                  </a:moveTo>
                  <a:cubicBezTo>
                    <a:pt x="71" y="6"/>
                    <a:pt x="51" y="9"/>
                    <a:pt x="34" y="9"/>
                  </a:cubicBezTo>
                  <a:cubicBezTo>
                    <a:pt x="33" y="9"/>
                    <a:pt x="31" y="9"/>
                    <a:pt x="30" y="9"/>
                  </a:cubicBezTo>
                  <a:lnTo>
                    <a:pt x="30" y="9"/>
                  </a:lnTo>
                  <a:cubicBezTo>
                    <a:pt x="44" y="13"/>
                    <a:pt x="55" y="14"/>
                    <a:pt x="63" y="14"/>
                  </a:cubicBezTo>
                  <a:cubicBezTo>
                    <a:pt x="82" y="14"/>
                    <a:pt x="88" y="7"/>
                    <a:pt x="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3112;p38">
              <a:extLst>
                <a:ext uri="{FF2B5EF4-FFF2-40B4-BE49-F238E27FC236}">
                  <a16:creationId xmlns:a16="http://schemas.microsoft.com/office/drawing/2014/main" id="{E6449ECB-013D-CCA8-B7B0-AA82DC18E890}"/>
                </a:ext>
              </a:extLst>
            </p:cNvPr>
            <p:cNvSpPr/>
            <p:nvPr/>
          </p:nvSpPr>
          <p:spPr>
            <a:xfrm>
              <a:off x="6292150" y="2360400"/>
              <a:ext cx="325" cy="175"/>
            </a:xfrm>
            <a:custGeom>
              <a:avLst/>
              <a:gdLst/>
              <a:ahLst/>
              <a:cxnLst/>
              <a:rect l="l" t="t" r="r" b="b"/>
              <a:pathLst>
                <a:path w="13" h="7" extrusionOk="0">
                  <a:moveTo>
                    <a:pt x="4" y="1"/>
                  </a:moveTo>
                  <a:cubicBezTo>
                    <a:pt x="0" y="1"/>
                    <a:pt x="0" y="6"/>
                    <a:pt x="0" y="6"/>
                  </a:cubicBezTo>
                  <a:lnTo>
                    <a:pt x="12" y="6"/>
                  </a:lnTo>
                  <a:cubicBezTo>
                    <a:pt x="8" y="2"/>
                    <a:pt x="6" y="1"/>
                    <a:pt x="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3113;p38">
              <a:extLst>
                <a:ext uri="{FF2B5EF4-FFF2-40B4-BE49-F238E27FC236}">
                  <a16:creationId xmlns:a16="http://schemas.microsoft.com/office/drawing/2014/main" id="{9D7E1502-5977-BE10-A564-59397082C167}"/>
                </a:ext>
              </a:extLst>
            </p:cNvPr>
            <p:cNvSpPr/>
            <p:nvPr/>
          </p:nvSpPr>
          <p:spPr>
            <a:xfrm>
              <a:off x="6252850" y="2642725"/>
              <a:ext cx="625" cy="3000"/>
            </a:xfrm>
            <a:custGeom>
              <a:avLst/>
              <a:gdLst/>
              <a:ahLst/>
              <a:cxnLst/>
              <a:rect l="l" t="t" r="r" b="b"/>
              <a:pathLst>
                <a:path w="25" h="120" extrusionOk="0">
                  <a:moveTo>
                    <a:pt x="1" y="0"/>
                  </a:moveTo>
                  <a:cubicBezTo>
                    <a:pt x="13" y="60"/>
                    <a:pt x="13" y="107"/>
                    <a:pt x="24" y="119"/>
                  </a:cubicBezTo>
                  <a:cubicBezTo>
                    <a:pt x="13" y="84"/>
                    <a:pt x="13" y="36"/>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3114;p38">
              <a:extLst>
                <a:ext uri="{FF2B5EF4-FFF2-40B4-BE49-F238E27FC236}">
                  <a16:creationId xmlns:a16="http://schemas.microsoft.com/office/drawing/2014/main" id="{CC235997-CDD1-039E-4A1E-CFE120F591C0}"/>
                </a:ext>
              </a:extLst>
            </p:cNvPr>
            <p:cNvSpPr/>
            <p:nvPr/>
          </p:nvSpPr>
          <p:spPr>
            <a:xfrm>
              <a:off x="6197500" y="2486750"/>
              <a:ext cx="25" cy="1500"/>
            </a:xfrm>
            <a:custGeom>
              <a:avLst/>
              <a:gdLst/>
              <a:ahLst/>
              <a:cxnLst/>
              <a:rect l="l" t="t" r="r" b="b"/>
              <a:pathLst>
                <a:path w="1" h="60" extrusionOk="0">
                  <a:moveTo>
                    <a:pt x="0" y="60"/>
                  </a:moveTo>
                  <a:cubicBezTo>
                    <a:pt x="0" y="60"/>
                    <a:pt x="0" y="60"/>
                    <a:pt x="0" y="60"/>
                  </a:cubicBezTo>
                  <a:cubicBezTo>
                    <a:pt x="0" y="0"/>
                    <a:pt x="0" y="24"/>
                    <a:pt x="0" y="6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3115;p38">
              <a:extLst>
                <a:ext uri="{FF2B5EF4-FFF2-40B4-BE49-F238E27FC236}">
                  <a16:creationId xmlns:a16="http://schemas.microsoft.com/office/drawing/2014/main" id="{56B1D7B4-A4CF-EC01-8C82-47364A53D0D6}"/>
                </a:ext>
              </a:extLst>
            </p:cNvPr>
            <p:cNvSpPr/>
            <p:nvPr/>
          </p:nvSpPr>
          <p:spPr>
            <a:xfrm>
              <a:off x="6196300" y="2480200"/>
              <a:ext cx="325" cy="925"/>
            </a:xfrm>
            <a:custGeom>
              <a:avLst/>
              <a:gdLst/>
              <a:ahLst/>
              <a:cxnLst/>
              <a:rect l="l" t="t" r="r" b="b"/>
              <a:pathLst>
                <a:path w="13" h="37" extrusionOk="0">
                  <a:moveTo>
                    <a:pt x="0" y="0"/>
                  </a:moveTo>
                  <a:lnTo>
                    <a:pt x="0" y="0"/>
                  </a:lnTo>
                  <a:cubicBezTo>
                    <a:pt x="12" y="12"/>
                    <a:pt x="12" y="24"/>
                    <a:pt x="12" y="36"/>
                  </a:cubicBezTo>
                  <a:cubicBezTo>
                    <a:pt x="12" y="24"/>
                    <a:pt x="12"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3116;p38">
              <a:extLst>
                <a:ext uri="{FF2B5EF4-FFF2-40B4-BE49-F238E27FC236}">
                  <a16:creationId xmlns:a16="http://schemas.microsoft.com/office/drawing/2014/main" id="{C16C7266-1D38-C634-3516-7D484F9C83FE}"/>
                </a:ext>
              </a:extLst>
            </p:cNvPr>
            <p:cNvSpPr/>
            <p:nvPr/>
          </p:nvSpPr>
          <p:spPr>
            <a:xfrm>
              <a:off x="6250175" y="2610275"/>
              <a:ext cx="325" cy="925"/>
            </a:xfrm>
            <a:custGeom>
              <a:avLst/>
              <a:gdLst/>
              <a:ahLst/>
              <a:cxnLst/>
              <a:rect l="l" t="t" r="r" b="b"/>
              <a:pathLst>
                <a:path w="13" h="37" extrusionOk="0">
                  <a:moveTo>
                    <a:pt x="0" y="0"/>
                  </a:moveTo>
                  <a:lnTo>
                    <a:pt x="0" y="0"/>
                  </a:lnTo>
                  <a:cubicBezTo>
                    <a:pt x="12" y="12"/>
                    <a:pt x="12" y="24"/>
                    <a:pt x="12" y="36"/>
                  </a:cubicBezTo>
                  <a:cubicBezTo>
                    <a:pt x="12" y="12"/>
                    <a:pt x="12"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3117;p38">
              <a:extLst>
                <a:ext uri="{FF2B5EF4-FFF2-40B4-BE49-F238E27FC236}">
                  <a16:creationId xmlns:a16="http://schemas.microsoft.com/office/drawing/2014/main" id="{295560B9-BFBF-D55B-5880-8543505B516D}"/>
                </a:ext>
              </a:extLst>
            </p:cNvPr>
            <p:cNvSpPr/>
            <p:nvPr/>
          </p:nvSpPr>
          <p:spPr>
            <a:xfrm>
              <a:off x="6244225" y="2586175"/>
              <a:ext cx="625" cy="900"/>
            </a:xfrm>
            <a:custGeom>
              <a:avLst/>
              <a:gdLst/>
              <a:ahLst/>
              <a:cxnLst/>
              <a:rect l="l" t="t" r="r" b="b"/>
              <a:pathLst>
                <a:path w="25" h="36" extrusionOk="0">
                  <a:moveTo>
                    <a:pt x="0" y="0"/>
                  </a:moveTo>
                  <a:lnTo>
                    <a:pt x="0" y="0"/>
                  </a:lnTo>
                  <a:cubicBezTo>
                    <a:pt x="12" y="12"/>
                    <a:pt x="12" y="24"/>
                    <a:pt x="12" y="24"/>
                  </a:cubicBezTo>
                  <a:cubicBezTo>
                    <a:pt x="12" y="36"/>
                    <a:pt x="24" y="36"/>
                    <a:pt x="24" y="36"/>
                  </a:cubicBezTo>
                  <a:cubicBezTo>
                    <a:pt x="24" y="24"/>
                    <a:pt x="12" y="12"/>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3118;p38">
              <a:extLst>
                <a:ext uri="{FF2B5EF4-FFF2-40B4-BE49-F238E27FC236}">
                  <a16:creationId xmlns:a16="http://schemas.microsoft.com/office/drawing/2014/main" id="{B670DFF5-C8EF-C1CE-0EA4-D2BCCF0D37CB}"/>
                </a:ext>
              </a:extLst>
            </p:cNvPr>
            <p:cNvSpPr/>
            <p:nvPr/>
          </p:nvSpPr>
          <p:spPr>
            <a:xfrm>
              <a:off x="6293025" y="2356375"/>
              <a:ext cx="2125" cy="550"/>
            </a:xfrm>
            <a:custGeom>
              <a:avLst/>
              <a:gdLst/>
              <a:ahLst/>
              <a:cxnLst/>
              <a:rect l="l" t="t" r="r" b="b"/>
              <a:pathLst>
                <a:path w="85" h="22" extrusionOk="0">
                  <a:moveTo>
                    <a:pt x="72" y="0"/>
                  </a:moveTo>
                  <a:cubicBezTo>
                    <a:pt x="72" y="1"/>
                    <a:pt x="72" y="1"/>
                    <a:pt x="72" y="1"/>
                  </a:cubicBezTo>
                  <a:lnTo>
                    <a:pt x="72" y="1"/>
                  </a:lnTo>
                  <a:cubicBezTo>
                    <a:pt x="76" y="1"/>
                    <a:pt x="80" y="0"/>
                    <a:pt x="84" y="0"/>
                  </a:cubicBezTo>
                  <a:close/>
                  <a:moveTo>
                    <a:pt x="72" y="1"/>
                  </a:moveTo>
                  <a:lnTo>
                    <a:pt x="72" y="1"/>
                  </a:lnTo>
                  <a:cubicBezTo>
                    <a:pt x="43" y="3"/>
                    <a:pt x="22" y="12"/>
                    <a:pt x="1" y="12"/>
                  </a:cubicBezTo>
                  <a:cubicBezTo>
                    <a:pt x="1" y="18"/>
                    <a:pt x="7" y="21"/>
                    <a:pt x="16" y="21"/>
                  </a:cubicBezTo>
                  <a:cubicBezTo>
                    <a:pt x="25" y="21"/>
                    <a:pt x="37" y="18"/>
                    <a:pt x="49" y="12"/>
                  </a:cubicBezTo>
                  <a:cubicBezTo>
                    <a:pt x="60" y="12"/>
                    <a:pt x="60" y="12"/>
                    <a:pt x="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3119;p38">
              <a:extLst>
                <a:ext uri="{FF2B5EF4-FFF2-40B4-BE49-F238E27FC236}">
                  <a16:creationId xmlns:a16="http://schemas.microsoft.com/office/drawing/2014/main" id="{1EC3EDAF-63A8-B22E-0BAA-1CEE9D80D8B4}"/>
                </a:ext>
              </a:extLst>
            </p:cNvPr>
            <p:cNvSpPr/>
            <p:nvPr/>
          </p:nvSpPr>
          <p:spPr>
            <a:xfrm>
              <a:off x="6285600" y="2358750"/>
              <a:ext cx="1500" cy="625"/>
            </a:xfrm>
            <a:custGeom>
              <a:avLst/>
              <a:gdLst/>
              <a:ahLst/>
              <a:cxnLst/>
              <a:rect l="l" t="t" r="r" b="b"/>
              <a:pathLst>
                <a:path w="60" h="25" extrusionOk="0">
                  <a:moveTo>
                    <a:pt x="60" y="1"/>
                  </a:moveTo>
                  <a:cubicBezTo>
                    <a:pt x="36" y="13"/>
                    <a:pt x="24" y="13"/>
                    <a:pt x="0" y="24"/>
                  </a:cubicBezTo>
                  <a:cubicBezTo>
                    <a:pt x="24" y="24"/>
                    <a:pt x="36" y="13"/>
                    <a:pt x="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3120;p38">
              <a:extLst>
                <a:ext uri="{FF2B5EF4-FFF2-40B4-BE49-F238E27FC236}">
                  <a16:creationId xmlns:a16="http://schemas.microsoft.com/office/drawing/2014/main" id="{2B523F82-BFF7-BDA9-2C06-9DBB174736CC}"/>
                </a:ext>
              </a:extLst>
            </p:cNvPr>
            <p:cNvSpPr/>
            <p:nvPr/>
          </p:nvSpPr>
          <p:spPr>
            <a:xfrm>
              <a:off x="6301075" y="2588550"/>
              <a:ext cx="325" cy="325"/>
            </a:xfrm>
            <a:custGeom>
              <a:avLst/>
              <a:gdLst/>
              <a:ahLst/>
              <a:cxnLst/>
              <a:rect l="l" t="t" r="r" b="b"/>
              <a:pathLst>
                <a:path w="13" h="13" extrusionOk="0">
                  <a:moveTo>
                    <a:pt x="0" y="0"/>
                  </a:moveTo>
                  <a:cubicBezTo>
                    <a:pt x="0" y="0"/>
                    <a:pt x="0" y="12"/>
                    <a:pt x="0" y="12"/>
                  </a:cubicBezTo>
                  <a:cubicBezTo>
                    <a:pt x="0" y="12"/>
                    <a:pt x="0" y="0"/>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3121;p38">
              <a:extLst>
                <a:ext uri="{FF2B5EF4-FFF2-40B4-BE49-F238E27FC236}">
                  <a16:creationId xmlns:a16="http://schemas.microsoft.com/office/drawing/2014/main" id="{0D35A3BA-7741-EBAA-CDE6-9E87E3F7DD32}"/>
                </a:ext>
              </a:extLst>
            </p:cNvPr>
            <p:cNvSpPr/>
            <p:nvPr/>
          </p:nvSpPr>
          <p:spPr>
            <a:xfrm>
              <a:off x="6445150" y="2473650"/>
              <a:ext cx="25" cy="325"/>
            </a:xfrm>
            <a:custGeom>
              <a:avLst/>
              <a:gdLst/>
              <a:ahLst/>
              <a:cxnLst/>
              <a:rect l="l" t="t" r="r" b="b"/>
              <a:pathLst>
                <a:path w="1" h="13" extrusionOk="0">
                  <a:moveTo>
                    <a:pt x="0" y="12"/>
                  </a:moveTo>
                  <a:cubicBezTo>
                    <a:pt x="0" y="12"/>
                    <a:pt x="0" y="12"/>
                    <a:pt x="0" y="12"/>
                  </a:cubicBezTo>
                  <a:cubicBezTo>
                    <a:pt x="0" y="12"/>
                    <a:pt x="0" y="12"/>
                    <a:pt x="0" y="0"/>
                  </a:cubicBezTo>
                  <a:cubicBezTo>
                    <a:pt x="0" y="12"/>
                    <a:pt x="0" y="12"/>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3122;p38">
              <a:extLst>
                <a:ext uri="{FF2B5EF4-FFF2-40B4-BE49-F238E27FC236}">
                  <a16:creationId xmlns:a16="http://schemas.microsoft.com/office/drawing/2014/main" id="{4BFA27B0-37A0-63C0-EBB6-12D37F711471}"/>
                </a:ext>
              </a:extLst>
            </p:cNvPr>
            <p:cNvSpPr/>
            <p:nvPr/>
          </p:nvSpPr>
          <p:spPr>
            <a:xfrm>
              <a:off x="6291250" y="2360550"/>
              <a:ext cx="1050" cy="275"/>
            </a:xfrm>
            <a:custGeom>
              <a:avLst/>
              <a:gdLst/>
              <a:ahLst/>
              <a:cxnLst/>
              <a:rect l="l" t="t" r="r" b="b"/>
              <a:pathLst>
                <a:path w="42" h="11" extrusionOk="0">
                  <a:moveTo>
                    <a:pt x="1" y="0"/>
                  </a:moveTo>
                  <a:cubicBezTo>
                    <a:pt x="16" y="8"/>
                    <a:pt x="26" y="11"/>
                    <a:pt x="31" y="11"/>
                  </a:cubicBezTo>
                  <a:cubicBezTo>
                    <a:pt x="42" y="11"/>
                    <a:pt x="36" y="0"/>
                    <a:pt x="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3123;p38">
              <a:extLst>
                <a:ext uri="{FF2B5EF4-FFF2-40B4-BE49-F238E27FC236}">
                  <a16:creationId xmlns:a16="http://schemas.microsoft.com/office/drawing/2014/main" id="{6F746178-C16D-14CF-F261-A9C0751FF767}"/>
                </a:ext>
              </a:extLst>
            </p:cNvPr>
            <p:cNvSpPr/>
            <p:nvPr/>
          </p:nvSpPr>
          <p:spPr>
            <a:xfrm>
              <a:off x="6189450" y="2348800"/>
              <a:ext cx="257800" cy="446925"/>
            </a:xfrm>
            <a:custGeom>
              <a:avLst/>
              <a:gdLst/>
              <a:ahLst/>
              <a:cxnLst/>
              <a:rect l="l" t="t" r="r" b="b"/>
              <a:pathLst>
                <a:path w="10312" h="17877" extrusionOk="0">
                  <a:moveTo>
                    <a:pt x="5384" y="9"/>
                  </a:moveTo>
                  <a:cubicBezTo>
                    <a:pt x="5388" y="9"/>
                    <a:pt x="5412" y="12"/>
                    <a:pt x="5442" y="18"/>
                  </a:cubicBezTo>
                  <a:cubicBezTo>
                    <a:pt x="5394" y="12"/>
                    <a:pt x="5379" y="9"/>
                    <a:pt x="5384" y="9"/>
                  </a:cubicBezTo>
                  <a:close/>
                  <a:moveTo>
                    <a:pt x="4620" y="161"/>
                  </a:moveTo>
                  <a:cubicBezTo>
                    <a:pt x="4620" y="161"/>
                    <a:pt x="4620" y="161"/>
                    <a:pt x="4618" y="161"/>
                  </a:cubicBezTo>
                  <a:lnTo>
                    <a:pt x="4618" y="161"/>
                  </a:lnTo>
                  <a:cubicBezTo>
                    <a:pt x="4620" y="161"/>
                    <a:pt x="4621" y="161"/>
                    <a:pt x="4620" y="161"/>
                  </a:cubicBezTo>
                  <a:close/>
                  <a:moveTo>
                    <a:pt x="5323" y="178"/>
                  </a:moveTo>
                  <a:cubicBezTo>
                    <a:pt x="5345" y="180"/>
                    <a:pt x="5367" y="182"/>
                    <a:pt x="5387" y="182"/>
                  </a:cubicBezTo>
                  <a:cubicBezTo>
                    <a:pt x="5396" y="182"/>
                    <a:pt x="5405" y="182"/>
                    <a:pt x="5413" y="181"/>
                  </a:cubicBezTo>
                  <a:lnTo>
                    <a:pt x="5413" y="181"/>
                  </a:lnTo>
                  <a:cubicBezTo>
                    <a:pt x="5383" y="179"/>
                    <a:pt x="5353" y="178"/>
                    <a:pt x="5323" y="178"/>
                  </a:cubicBezTo>
                  <a:close/>
                  <a:moveTo>
                    <a:pt x="6087" y="200"/>
                  </a:moveTo>
                  <a:cubicBezTo>
                    <a:pt x="6109" y="200"/>
                    <a:pt x="6131" y="203"/>
                    <a:pt x="6156" y="208"/>
                  </a:cubicBezTo>
                  <a:cubicBezTo>
                    <a:pt x="6120" y="220"/>
                    <a:pt x="6097" y="232"/>
                    <a:pt x="6073" y="256"/>
                  </a:cubicBezTo>
                  <a:cubicBezTo>
                    <a:pt x="6073" y="257"/>
                    <a:pt x="6071" y="258"/>
                    <a:pt x="6067" y="258"/>
                  </a:cubicBezTo>
                  <a:cubicBezTo>
                    <a:pt x="6045" y="258"/>
                    <a:pt x="5969" y="230"/>
                    <a:pt x="5989" y="220"/>
                  </a:cubicBezTo>
                  <a:cubicBezTo>
                    <a:pt x="6024" y="206"/>
                    <a:pt x="6055" y="200"/>
                    <a:pt x="6087" y="200"/>
                  </a:cubicBezTo>
                  <a:close/>
                  <a:moveTo>
                    <a:pt x="6478" y="280"/>
                  </a:moveTo>
                  <a:cubicBezTo>
                    <a:pt x="6500" y="285"/>
                    <a:pt x="6522" y="293"/>
                    <a:pt x="6544" y="303"/>
                  </a:cubicBezTo>
                  <a:lnTo>
                    <a:pt x="6544" y="303"/>
                  </a:lnTo>
                  <a:cubicBezTo>
                    <a:pt x="6522" y="291"/>
                    <a:pt x="6503" y="280"/>
                    <a:pt x="6478" y="280"/>
                  </a:cubicBezTo>
                  <a:close/>
                  <a:moveTo>
                    <a:pt x="6544" y="303"/>
                  </a:moveTo>
                  <a:lnTo>
                    <a:pt x="6544" y="303"/>
                  </a:lnTo>
                  <a:cubicBezTo>
                    <a:pt x="6552" y="307"/>
                    <a:pt x="6560" y="311"/>
                    <a:pt x="6569" y="314"/>
                  </a:cubicBezTo>
                  <a:lnTo>
                    <a:pt x="6569" y="314"/>
                  </a:lnTo>
                  <a:cubicBezTo>
                    <a:pt x="6561" y="310"/>
                    <a:pt x="6552" y="306"/>
                    <a:pt x="6544" y="303"/>
                  </a:cubicBezTo>
                  <a:close/>
                  <a:moveTo>
                    <a:pt x="5325" y="52"/>
                  </a:moveTo>
                  <a:cubicBezTo>
                    <a:pt x="5422" y="52"/>
                    <a:pt x="5494" y="68"/>
                    <a:pt x="5501" y="113"/>
                  </a:cubicBezTo>
                  <a:cubicBezTo>
                    <a:pt x="5507" y="159"/>
                    <a:pt x="5469" y="177"/>
                    <a:pt x="5413" y="181"/>
                  </a:cubicBezTo>
                  <a:lnTo>
                    <a:pt x="5413" y="181"/>
                  </a:lnTo>
                  <a:cubicBezTo>
                    <a:pt x="5605" y="192"/>
                    <a:pt x="5800" y="232"/>
                    <a:pt x="5966" y="268"/>
                  </a:cubicBezTo>
                  <a:cubicBezTo>
                    <a:pt x="5942" y="272"/>
                    <a:pt x="5913" y="274"/>
                    <a:pt x="5881" y="274"/>
                  </a:cubicBezTo>
                  <a:cubicBezTo>
                    <a:pt x="5754" y="274"/>
                    <a:pt x="5582" y="244"/>
                    <a:pt x="5525" y="244"/>
                  </a:cubicBezTo>
                  <a:cubicBezTo>
                    <a:pt x="5473" y="244"/>
                    <a:pt x="5113" y="319"/>
                    <a:pt x="4915" y="319"/>
                  </a:cubicBezTo>
                  <a:cubicBezTo>
                    <a:pt x="4841" y="319"/>
                    <a:pt x="4790" y="309"/>
                    <a:pt x="4787" y="280"/>
                  </a:cubicBezTo>
                  <a:cubicBezTo>
                    <a:pt x="4772" y="212"/>
                    <a:pt x="4827" y="192"/>
                    <a:pt x="4903" y="192"/>
                  </a:cubicBezTo>
                  <a:cubicBezTo>
                    <a:pt x="4948" y="192"/>
                    <a:pt x="5000" y="199"/>
                    <a:pt x="5049" y="208"/>
                  </a:cubicBezTo>
                  <a:cubicBezTo>
                    <a:pt x="5134" y="187"/>
                    <a:pt x="5226" y="178"/>
                    <a:pt x="5319" y="178"/>
                  </a:cubicBezTo>
                  <a:cubicBezTo>
                    <a:pt x="5321" y="178"/>
                    <a:pt x="5322" y="178"/>
                    <a:pt x="5323" y="178"/>
                  </a:cubicBezTo>
                  <a:lnTo>
                    <a:pt x="5323" y="178"/>
                  </a:lnTo>
                  <a:cubicBezTo>
                    <a:pt x="5283" y="174"/>
                    <a:pt x="5241" y="167"/>
                    <a:pt x="5204" y="161"/>
                  </a:cubicBezTo>
                  <a:cubicBezTo>
                    <a:pt x="5090" y="184"/>
                    <a:pt x="4983" y="187"/>
                    <a:pt x="4872" y="187"/>
                  </a:cubicBezTo>
                  <a:cubicBezTo>
                    <a:pt x="4835" y="187"/>
                    <a:pt x="4797" y="187"/>
                    <a:pt x="4758" y="187"/>
                  </a:cubicBezTo>
                  <a:cubicBezTo>
                    <a:pt x="4683" y="187"/>
                    <a:pt x="4604" y="188"/>
                    <a:pt x="4519" y="196"/>
                  </a:cubicBezTo>
                  <a:lnTo>
                    <a:pt x="4519" y="196"/>
                  </a:lnTo>
                  <a:cubicBezTo>
                    <a:pt x="4546" y="192"/>
                    <a:pt x="4607" y="166"/>
                    <a:pt x="4618" y="161"/>
                  </a:cubicBezTo>
                  <a:lnTo>
                    <a:pt x="4618" y="161"/>
                  </a:lnTo>
                  <a:cubicBezTo>
                    <a:pt x="4601" y="166"/>
                    <a:pt x="4499" y="185"/>
                    <a:pt x="4471" y="194"/>
                  </a:cubicBezTo>
                  <a:lnTo>
                    <a:pt x="4471" y="194"/>
                  </a:lnTo>
                  <a:cubicBezTo>
                    <a:pt x="4463" y="193"/>
                    <a:pt x="4454" y="193"/>
                    <a:pt x="4446" y="193"/>
                  </a:cubicBezTo>
                  <a:cubicBezTo>
                    <a:pt x="4358" y="193"/>
                    <a:pt x="4270" y="216"/>
                    <a:pt x="4192" y="256"/>
                  </a:cubicBezTo>
                  <a:cubicBezTo>
                    <a:pt x="4370" y="137"/>
                    <a:pt x="4596" y="172"/>
                    <a:pt x="4727" y="125"/>
                  </a:cubicBezTo>
                  <a:cubicBezTo>
                    <a:pt x="4784" y="125"/>
                    <a:pt x="5115" y="52"/>
                    <a:pt x="5325" y="52"/>
                  </a:cubicBezTo>
                  <a:close/>
                  <a:moveTo>
                    <a:pt x="3992" y="322"/>
                  </a:moveTo>
                  <a:cubicBezTo>
                    <a:pt x="3999" y="322"/>
                    <a:pt x="4006" y="324"/>
                    <a:pt x="4013" y="327"/>
                  </a:cubicBezTo>
                  <a:cubicBezTo>
                    <a:pt x="3989" y="327"/>
                    <a:pt x="3965" y="327"/>
                    <a:pt x="3942" y="339"/>
                  </a:cubicBezTo>
                  <a:cubicBezTo>
                    <a:pt x="3958" y="331"/>
                    <a:pt x="3975" y="322"/>
                    <a:pt x="3992" y="322"/>
                  </a:cubicBezTo>
                  <a:close/>
                  <a:moveTo>
                    <a:pt x="6180" y="196"/>
                  </a:moveTo>
                  <a:lnTo>
                    <a:pt x="6180" y="196"/>
                  </a:lnTo>
                  <a:cubicBezTo>
                    <a:pt x="6335" y="208"/>
                    <a:pt x="6478" y="220"/>
                    <a:pt x="6573" y="315"/>
                  </a:cubicBezTo>
                  <a:cubicBezTo>
                    <a:pt x="6572" y="315"/>
                    <a:pt x="6570" y="314"/>
                    <a:pt x="6569" y="314"/>
                  </a:cubicBezTo>
                  <a:lnTo>
                    <a:pt x="6569" y="314"/>
                  </a:lnTo>
                  <a:cubicBezTo>
                    <a:pt x="6586" y="322"/>
                    <a:pt x="6603" y="331"/>
                    <a:pt x="6620" y="339"/>
                  </a:cubicBezTo>
                  <a:cubicBezTo>
                    <a:pt x="6370" y="268"/>
                    <a:pt x="6180" y="196"/>
                    <a:pt x="6180" y="196"/>
                  </a:cubicBezTo>
                  <a:close/>
                  <a:moveTo>
                    <a:pt x="4846" y="351"/>
                  </a:moveTo>
                  <a:lnTo>
                    <a:pt x="4846" y="351"/>
                  </a:lnTo>
                  <a:cubicBezTo>
                    <a:pt x="4942" y="363"/>
                    <a:pt x="4906" y="363"/>
                    <a:pt x="4835" y="363"/>
                  </a:cubicBezTo>
                  <a:lnTo>
                    <a:pt x="4846" y="351"/>
                  </a:lnTo>
                  <a:close/>
                  <a:moveTo>
                    <a:pt x="3846" y="422"/>
                  </a:moveTo>
                  <a:cubicBezTo>
                    <a:pt x="3821" y="429"/>
                    <a:pt x="3793" y="432"/>
                    <a:pt x="3764" y="434"/>
                  </a:cubicBezTo>
                  <a:lnTo>
                    <a:pt x="3764" y="434"/>
                  </a:lnTo>
                  <a:cubicBezTo>
                    <a:pt x="3795" y="433"/>
                    <a:pt x="3821" y="431"/>
                    <a:pt x="3846" y="422"/>
                  </a:cubicBezTo>
                  <a:close/>
                  <a:moveTo>
                    <a:pt x="3764" y="434"/>
                  </a:moveTo>
                  <a:cubicBezTo>
                    <a:pt x="3753" y="434"/>
                    <a:pt x="3740" y="434"/>
                    <a:pt x="3727" y="434"/>
                  </a:cubicBezTo>
                  <a:cubicBezTo>
                    <a:pt x="3730" y="435"/>
                    <a:pt x="3732" y="436"/>
                    <a:pt x="3735" y="437"/>
                  </a:cubicBezTo>
                  <a:lnTo>
                    <a:pt x="3735" y="437"/>
                  </a:lnTo>
                  <a:cubicBezTo>
                    <a:pt x="3745" y="436"/>
                    <a:pt x="3755" y="435"/>
                    <a:pt x="3764" y="434"/>
                  </a:cubicBezTo>
                  <a:close/>
                  <a:moveTo>
                    <a:pt x="7835" y="744"/>
                  </a:moveTo>
                  <a:lnTo>
                    <a:pt x="7835" y="744"/>
                  </a:lnTo>
                  <a:cubicBezTo>
                    <a:pt x="7918" y="780"/>
                    <a:pt x="7990" y="827"/>
                    <a:pt x="8061" y="875"/>
                  </a:cubicBezTo>
                  <a:cubicBezTo>
                    <a:pt x="8036" y="854"/>
                    <a:pt x="8030" y="848"/>
                    <a:pt x="8033" y="848"/>
                  </a:cubicBezTo>
                  <a:lnTo>
                    <a:pt x="8033" y="848"/>
                  </a:lnTo>
                  <a:cubicBezTo>
                    <a:pt x="8038" y="848"/>
                    <a:pt x="8067" y="865"/>
                    <a:pt x="8080" y="865"/>
                  </a:cubicBezTo>
                  <a:cubicBezTo>
                    <a:pt x="8082" y="865"/>
                    <a:pt x="8084" y="864"/>
                    <a:pt x="8085" y="863"/>
                  </a:cubicBezTo>
                  <a:cubicBezTo>
                    <a:pt x="8002" y="827"/>
                    <a:pt x="7918" y="780"/>
                    <a:pt x="7835" y="744"/>
                  </a:cubicBezTo>
                  <a:close/>
                  <a:moveTo>
                    <a:pt x="8058" y="879"/>
                  </a:moveTo>
                  <a:cubicBezTo>
                    <a:pt x="8062" y="879"/>
                    <a:pt x="8073" y="884"/>
                    <a:pt x="8097" y="899"/>
                  </a:cubicBezTo>
                  <a:cubicBezTo>
                    <a:pt x="8099" y="905"/>
                    <a:pt x="8097" y="907"/>
                    <a:pt x="8094" y="907"/>
                  </a:cubicBezTo>
                  <a:cubicBezTo>
                    <a:pt x="8083" y="907"/>
                    <a:pt x="8050" y="879"/>
                    <a:pt x="8058" y="879"/>
                  </a:cubicBezTo>
                  <a:close/>
                  <a:moveTo>
                    <a:pt x="8056" y="912"/>
                  </a:moveTo>
                  <a:cubicBezTo>
                    <a:pt x="8063" y="912"/>
                    <a:pt x="8090" y="922"/>
                    <a:pt x="8097" y="922"/>
                  </a:cubicBezTo>
                  <a:cubicBezTo>
                    <a:pt x="8097" y="934"/>
                    <a:pt x="8109" y="934"/>
                    <a:pt x="8109" y="946"/>
                  </a:cubicBezTo>
                  <a:cubicBezTo>
                    <a:pt x="8060" y="919"/>
                    <a:pt x="8051" y="912"/>
                    <a:pt x="8056" y="912"/>
                  </a:cubicBezTo>
                  <a:close/>
                  <a:moveTo>
                    <a:pt x="2453" y="1053"/>
                  </a:moveTo>
                  <a:lnTo>
                    <a:pt x="2453" y="1053"/>
                  </a:lnTo>
                  <a:cubicBezTo>
                    <a:pt x="2447" y="1063"/>
                    <a:pt x="2441" y="1073"/>
                    <a:pt x="2434" y="1082"/>
                  </a:cubicBezTo>
                  <a:lnTo>
                    <a:pt x="2434" y="1082"/>
                  </a:lnTo>
                  <a:cubicBezTo>
                    <a:pt x="2444" y="1074"/>
                    <a:pt x="2451" y="1064"/>
                    <a:pt x="2453" y="1053"/>
                  </a:cubicBezTo>
                  <a:close/>
                  <a:moveTo>
                    <a:pt x="2356" y="1126"/>
                  </a:moveTo>
                  <a:cubicBezTo>
                    <a:pt x="2359" y="1126"/>
                    <a:pt x="2353" y="1136"/>
                    <a:pt x="2346" y="1149"/>
                  </a:cubicBezTo>
                  <a:lnTo>
                    <a:pt x="2322" y="1149"/>
                  </a:lnTo>
                  <a:cubicBezTo>
                    <a:pt x="2344" y="1133"/>
                    <a:pt x="2353" y="1126"/>
                    <a:pt x="2356" y="1126"/>
                  </a:cubicBezTo>
                  <a:close/>
                  <a:moveTo>
                    <a:pt x="2596" y="1030"/>
                  </a:moveTo>
                  <a:lnTo>
                    <a:pt x="2596" y="1030"/>
                  </a:lnTo>
                  <a:cubicBezTo>
                    <a:pt x="2535" y="1060"/>
                    <a:pt x="2473" y="1100"/>
                    <a:pt x="2412" y="1141"/>
                  </a:cubicBezTo>
                  <a:lnTo>
                    <a:pt x="2412" y="1141"/>
                  </a:lnTo>
                  <a:cubicBezTo>
                    <a:pt x="2423" y="1141"/>
                    <a:pt x="2382" y="1164"/>
                    <a:pt x="2382" y="1173"/>
                  </a:cubicBezTo>
                  <a:cubicBezTo>
                    <a:pt x="2453" y="1125"/>
                    <a:pt x="2525" y="1077"/>
                    <a:pt x="2596" y="1030"/>
                  </a:cubicBezTo>
                  <a:close/>
                  <a:moveTo>
                    <a:pt x="1581" y="1316"/>
                  </a:moveTo>
                  <a:cubicBezTo>
                    <a:pt x="1572" y="1320"/>
                    <a:pt x="1563" y="1325"/>
                    <a:pt x="1554" y="1331"/>
                  </a:cubicBezTo>
                  <a:lnTo>
                    <a:pt x="1554" y="1331"/>
                  </a:lnTo>
                  <a:cubicBezTo>
                    <a:pt x="1563" y="1326"/>
                    <a:pt x="1572" y="1322"/>
                    <a:pt x="1581" y="1317"/>
                  </a:cubicBezTo>
                  <a:lnTo>
                    <a:pt x="1581" y="1317"/>
                  </a:lnTo>
                  <a:cubicBezTo>
                    <a:pt x="1581" y="1317"/>
                    <a:pt x="1581" y="1317"/>
                    <a:pt x="1581" y="1316"/>
                  </a:cubicBezTo>
                  <a:close/>
                  <a:moveTo>
                    <a:pt x="9031" y="1632"/>
                  </a:moveTo>
                  <a:cubicBezTo>
                    <a:pt x="9031" y="1632"/>
                    <a:pt x="9037" y="1639"/>
                    <a:pt x="9046" y="1646"/>
                  </a:cubicBezTo>
                  <a:lnTo>
                    <a:pt x="9046" y="1646"/>
                  </a:lnTo>
                  <a:cubicBezTo>
                    <a:pt x="9036" y="1636"/>
                    <a:pt x="9032" y="1632"/>
                    <a:pt x="9031" y="1632"/>
                  </a:cubicBezTo>
                  <a:close/>
                  <a:moveTo>
                    <a:pt x="1232" y="2082"/>
                  </a:moveTo>
                  <a:cubicBezTo>
                    <a:pt x="1230" y="2085"/>
                    <a:pt x="1228" y="2087"/>
                    <a:pt x="1227" y="2089"/>
                  </a:cubicBezTo>
                  <a:cubicBezTo>
                    <a:pt x="1230" y="2086"/>
                    <a:pt x="1232" y="2083"/>
                    <a:pt x="1232" y="2082"/>
                  </a:cubicBezTo>
                  <a:close/>
                  <a:moveTo>
                    <a:pt x="9950" y="3005"/>
                  </a:moveTo>
                  <a:cubicBezTo>
                    <a:pt x="9956" y="3014"/>
                    <a:pt x="9961" y="3023"/>
                    <a:pt x="9967" y="3033"/>
                  </a:cubicBezTo>
                  <a:lnTo>
                    <a:pt x="9967" y="3033"/>
                  </a:lnTo>
                  <a:cubicBezTo>
                    <a:pt x="9964" y="3018"/>
                    <a:pt x="9958" y="3009"/>
                    <a:pt x="9950" y="3005"/>
                  </a:cubicBezTo>
                  <a:close/>
                  <a:moveTo>
                    <a:pt x="488" y="3064"/>
                  </a:moveTo>
                  <a:cubicBezTo>
                    <a:pt x="496" y="3064"/>
                    <a:pt x="508" y="3073"/>
                    <a:pt x="524" y="3089"/>
                  </a:cubicBezTo>
                  <a:cubicBezTo>
                    <a:pt x="499" y="3148"/>
                    <a:pt x="480" y="3178"/>
                    <a:pt x="470" y="3178"/>
                  </a:cubicBezTo>
                  <a:cubicBezTo>
                    <a:pt x="461" y="3178"/>
                    <a:pt x="459" y="3157"/>
                    <a:pt x="465" y="3113"/>
                  </a:cubicBezTo>
                  <a:cubicBezTo>
                    <a:pt x="465" y="3113"/>
                    <a:pt x="465" y="3113"/>
                    <a:pt x="465" y="3101"/>
                  </a:cubicBezTo>
                  <a:cubicBezTo>
                    <a:pt x="471" y="3076"/>
                    <a:pt x="478" y="3064"/>
                    <a:pt x="488" y="3064"/>
                  </a:cubicBezTo>
                  <a:close/>
                  <a:moveTo>
                    <a:pt x="411" y="3353"/>
                  </a:moveTo>
                  <a:cubicBezTo>
                    <a:pt x="411" y="3353"/>
                    <a:pt x="410" y="3361"/>
                    <a:pt x="405" y="3387"/>
                  </a:cubicBezTo>
                  <a:cubicBezTo>
                    <a:pt x="405" y="3379"/>
                    <a:pt x="410" y="3353"/>
                    <a:pt x="411" y="3353"/>
                  </a:cubicBezTo>
                  <a:close/>
                  <a:moveTo>
                    <a:pt x="417" y="3363"/>
                  </a:moveTo>
                  <a:cubicBezTo>
                    <a:pt x="417" y="3371"/>
                    <a:pt x="413" y="3393"/>
                    <a:pt x="412" y="3393"/>
                  </a:cubicBezTo>
                  <a:cubicBezTo>
                    <a:pt x="412" y="3393"/>
                    <a:pt x="413" y="3385"/>
                    <a:pt x="417" y="3363"/>
                  </a:cubicBezTo>
                  <a:close/>
                  <a:moveTo>
                    <a:pt x="10049" y="3304"/>
                  </a:moveTo>
                  <a:cubicBezTo>
                    <a:pt x="10049" y="3316"/>
                    <a:pt x="10061" y="3316"/>
                    <a:pt x="10061" y="3316"/>
                  </a:cubicBezTo>
                  <a:cubicBezTo>
                    <a:pt x="10085" y="3375"/>
                    <a:pt x="10073" y="3304"/>
                    <a:pt x="10085" y="3423"/>
                  </a:cubicBezTo>
                  <a:cubicBezTo>
                    <a:pt x="10026" y="3423"/>
                    <a:pt x="10014" y="3387"/>
                    <a:pt x="10049" y="3304"/>
                  </a:cubicBezTo>
                  <a:close/>
                  <a:moveTo>
                    <a:pt x="393" y="3387"/>
                  </a:moveTo>
                  <a:cubicBezTo>
                    <a:pt x="417" y="3387"/>
                    <a:pt x="393" y="3423"/>
                    <a:pt x="370" y="3470"/>
                  </a:cubicBezTo>
                  <a:cubicBezTo>
                    <a:pt x="363" y="3473"/>
                    <a:pt x="357" y="3474"/>
                    <a:pt x="353" y="3474"/>
                  </a:cubicBezTo>
                  <a:cubicBezTo>
                    <a:pt x="318" y="3474"/>
                    <a:pt x="404" y="3387"/>
                    <a:pt x="393" y="3387"/>
                  </a:cubicBezTo>
                  <a:close/>
                  <a:moveTo>
                    <a:pt x="227" y="4983"/>
                  </a:moveTo>
                  <a:cubicBezTo>
                    <a:pt x="231" y="5011"/>
                    <a:pt x="232" y="5020"/>
                    <a:pt x="232" y="5020"/>
                  </a:cubicBezTo>
                  <a:cubicBezTo>
                    <a:pt x="231" y="5020"/>
                    <a:pt x="227" y="4997"/>
                    <a:pt x="227" y="4983"/>
                  </a:cubicBezTo>
                  <a:close/>
                  <a:moveTo>
                    <a:pt x="10228" y="4983"/>
                  </a:moveTo>
                  <a:cubicBezTo>
                    <a:pt x="10228" y="4994"/>
                    <a:pt x="10228" y="4994"/>
                    <a:pt x="10228" y="4994"/>
                  </a:cubicBezTo>
                  <a:cubicBezTo>
                    <a:pt x="10228" y="4994"/>
                    <a:pt x="10228" y="4994"/>
                    <a:pt x="10228" y="5006"/>
                  </a:cubicBezTo>
                  <a:cubicBezTo>
                    <a:pt x="10220" y="5015"/>
                    <a:pt x="10217" y="5023"/>
                    <a:pt x="10216" y="5023"/>
                  </a:cubicBezTo>
                  <a:cubicBezTo>
                    <a:pt x="10216" y="5023"/>
                    <a:pt x="10216" y="5022"/>
                    <a:pt x="10216" y="5018"/>
                  </a:cubicBezTo>
                  <a:cubicBezTo>
                    <a:pt x="10216" y="4994"/>
                    <a:pt x="10216" y="4983"/>
                    <a:pt x="10228" y="4983"/>
                  </a:cubicBezTo>
                  <a:close/>
                  <a:moveTo>
                    <a:pt x="227" y="4923"/>
                  </a:moveTo>
                  <a:lnTo>
                    <a:pt x="227" y="4923"/>
                  </a:lnTo>
                  <a:cubicBezTo>
                    <a:pt x="227" y="4923"/>
                    <a:pt x="247" y="5033"/>
                    <a:pt x="241" y="5033"/>
                  </a:cubicBezTo>
                  <a:cubicBezTo>
                    <a:pt x="240" y="5033"/>
                    <a:pt x="240" y="5032"/>
                    <a:pt x="239" y="5030"/>
                  </a:cubicBezTo>
                  <a:cubicBezTo>
                    <a:pt x="239" y="5024"/>
                    <a:pt x="239" y="5020"/>
                    <a:pt x="239" y="5018"/>
                  </a:cubicBezTo>
                  <a:cubicBezTo>
                    <a:pt x="239" y="4994"/>
                    <a:pt x="227" y="4959"/>
                    <a:pt x="227" y="4923"/>
                  </a:cubicBezTo>
                  <a:close/>
                  <a:moveTo>
                    <a:pt x="10241" y="5609"/>
                  </a:moveTo>
                  <a:cubicBezTo>
                    <a:pt x="10241" y="5609"/>
                    <a:pt x="10240" y="5611"/>
                    <a:pt x="10240" y="5614"/>
                  </a:cubicBezTo>
                  <a:lnTo>
                    <a:pt x="10240" y="5614"/>
                  </a:lnTo>
                  <a:cubicBezTo>
                    <a:pt x="10241" y="5610"/>
                    <a:pt x="10241" y="5609"/>
                    <a:pt x="10241" y="5609"/>
                  </a:cubicBezTo>
                  <a:close/>
                  <a:moveTo>
                    <a:pt x="9920" y="5761"/>
                  </a:moveTo>
                  <a:cubicBezTo>
                    <a:pt x="9920" y="5761"/>
                    <a:pt x="9920" y="5763"/>
                    <a:pt x="9919" y="5768"/>
                  </a:cubicBezTo>
                  <a:lnTo>
                    <a:pt x="9919" y="5768"/>
                  </a:lnTo>
                  <a:cubicBezTo>
                    <a:pt x="9920" y="5763"/>
                    <a:pt x="9920" y="5761"/>
                    <a:pt x="9920" y="5761"/>
                  </a:cubicBezTo>
                  <a:close/>
                  <a:moveTo>
                    <a:pt x="9704" y="6328"/>
                  </a:moveTo>
                  <a:cubicBezTo>
                    <a:pt x="9700" y="6335"/>
                    <a:pt x="9698" y="6343"/>
                    <a:pt x="9696" y="6350"/>
                  </a:cubicBezTo>
                  <a:lnTo>
                    <a:pt x="9696" y="6350"/>
                  </a:lnTo>
                  <a:cubicBezTo>
                    <a:pt x="9699" y="6343"/>
                    <a:pt x="9702" y="6335"/>
                    <a:pt x="9704" y="6328"/>
                  </a:cubicBezTo>
                  <a:close/>
                  <a:moveTo>
                    <a:pt x="8764" y="8217"/>
                  </a:moveTo>
                  <a:cubicBezTo>
                    <a:pt x="8746" y="8243"/>
                    <a:pt x="8731" y="8270"/>
                    <a:pt x="8716" y="8292"/>
                  </a:cubicBezTo>
                  <a:cubicBezTo>
                    <a:pt x="8734" y="8269"/>
                    <a:pt x="8750" y="8243"/>
                    <a:pt x="8764" y="8217"/>
                  </a:cubicBezTo>
                  <a:close/>
                  <a:moveTo>
                    <a:pt x="1198" y="8370"/>
                  </a:moveTo>
                  <a:cubicBezTo>
                    <a:pt x="1211" y="8403"/>
                    <a:pt x="1222" y="8434"/>
                    <a:pt x="1239" y="8459"/>
                  </a:cubicBezTo>
                  <a:cubicBezTo>
                    <a:pt x="1230" y="8429"/>
                    <a:pt x="1215" y="8399"/>
                    <a:pt x="1198" y="8370"/>
                  </a:cubicBezTo>
                  <a:close/>
                  <a:moveTo>
                    <a:pt x="8299" y="9007"/>
                  </a:moveTo>
                  <a:cubicBezTo>
                    <a:pt x="8295" y="9011"/>
                    <a:pt x="8291" y="9015"/>
                    <a:pt x="8288" y="9020"/>
                  </a:cubicBezTo>
                  <a:lnTo>
                    <a:pt x="8288" y="9020"/>
                  </a:lnTo>
                  <a:cubicBezTo>
                    <a:pt x="8292" y="9015"/>
                    <a:pt x="8296" y="9011"/>
                    <a:pt x="8299" y="9007"/>
                  </a:cubicBezTo>
                  <a:close/>
                  <a:moveTo>
                    <a:pt x="2215" y="9281"/>
                  </a:moveTo>
                  <a:cubicBezTo>
                    <a:pt x="2217" y="9288"/>
                    <a:pt x="2220" y="9295"/>
                    <a:pt x="2222" y="9302"/>
                  </a:cubicBezTo>
                  <a:lnTo>
                    <a:pt x="2222" y="9302"/>
                  </a:lnTo>
                  <a:cubicBezTo>
                    <a:pt x="2219" y="9292"/>
                    <a:pt x="2217" y="9284"/>
                    <a:pt x="2215" y="9281"/>
                  </a:cubicBezTo>
                  <a:close/>
                  <a:moveTo>
                    <a:pt x="8371" y="9626"/>
                  </a:moveTo>
                  <a:cubicBezTo>
                    <a:pt x="8360" y="9669"/>
                    <a:pt x="8349" y="9712"/>
                    <a:pt x="8330" y="9755"/>
                  </a:cubicBezTo>
                  <a:lnTo>
                    <a:pt x="8330" y="9755"/>
                  </a:lnTo>
                  <a:cubicBezTo>
                    <a:pt x="8330" y="9755"/>
                    <a:pt x="8329" y="9755"/>
                    <a:pt x="8329" y="9755"/>
                  </a:cubicBezTo>
                  <a:lnTo>
                    <a:pt x="8329" y="9755"/>
                  </a:lnTo>
                  <a:cubicBezTo>
                    <a:pt x="8327" y="9755"/>
                    <a:pt x="8323" y="9758"/>
                    <a:pt x="8321" y="9761"/>
                  </a:cubicBezTo>
                  <a:lnTo>
                    <a:pt x="8321" y="9761"/>
                  </a:lnTo>
                  <a:cubicBezTo>
                    <a:pt x="8314" y="9725"/>
                    <a:pt x="8337" y="9670"/>
                    <a:pt x="8371" y="9626"/>
                  </a:cubicBezTo>
                  <a:close/>
                  <a:moveTo>
                    <a:pt x="8321" y="9761"/>
                  </a:moveTo>
                  <a:cubicBezTo>
                    <a:pt x="8322" y="9764"/>
                    <a:pt x="8322" y="9766"/>
                    <a:pt x="8323" y="9769"/>
                  </a:cubicBezTo>
                  <a:cubicBezTo>
                    <a:pt x="8320" y="9766"/>
                    <a:pt x="8320" y="9763"/>
                    <a:pt x="8321" y="9761"/>
                  </a:cubicBezTo>
                  <a:close/>
                  <a:moveTo>
                    <a:pt x="8330" y="9755"/>
                  </a:moveTo>
                  <a:cubicBezTo>
                    <a:pt x="8333" y="9755"/>
                    <a:pt x="8333" y="9759"/>
                    <a:pt x="8323" y="9769"/>
                  </a:cubicBezTo>
                  <a:cubicBezTo>
                    <a:pt x="8325" y="9764"/>
                    <a:pt x="8328" y="9760"/>
                    <a:pt x="8330" y="9755"/>
                  </a:cubicBezTo>
                  <a:close/>
                  <a:moveTo>
                    <a:pt x="4178" y="10380"/>
                  </a:moveTo>
                  <a:lnTo>
                    <a:pt x="4178" y="10380"/>
                  </a:lnTo>
                  <a:cubicBezTo>
                    <a:pt x="4179" y="10383"/>
                    <a:pt x="4179" y="10386"/>
                    <a:pt x="4180" y="10388"/>
                  </a:cubicBezTo>
                  <a:cubicBezTo>
                    <a:pt x="4179" y="10385"/>
                    <a:pt x="4179" y="10383"/>
                    <a:pt x="4178" y="10380"/>
                  </a:cubicBezTo>
                  <a:close/>
                  <a:moveTo>
                    <a:pt x="7840" y="10492"/>
                  </a:moveTo>
                  <a:cubicBezTo>
                    <a:pt x="7839" y="10492"/>
                    <a:pt x="7837" y="10493"/>
                    <a:pt x="7835" y="10495"/>
                  </a:cubicBezTo>
                  <a:cubicBezTo>
                    <a:pt x="7835" y="10531"/>
                    <a:pt x="7835" y="10543"/>
                    <a:pt x="7847" y="10543"/>
                  </a:cubicBezTo>
                  <a:cubicBezTo>
                    <a:pt x="7847" y="10513"/>
                    <a:pt x="7847" y="10492"/>
                    <a:pt x="7840" y="10492"/>
                  </a:cubicBezTo>
                  <a:close/>
                  <a:moveTo>
                    <a:pt x="6181" y="11040"/>
                  </a:moveTo>
                  <a:cubicBezTo>
                    <a:pt x="6184" y="11040"/>
                    <a:pt x="6187" y="11041"/>
                    <a:pt x="6192" y="11043"/>
                  </a:cubicBezTo>
                  <a:cubicBezTo>
                    <a:pt x="6180" y="11055"/>
                    <a:pt x="6168" y="11067"/>
                    <a:pt x="6168" y="11079"/>
                  </a:cubicBezTo>
                  <a:cubicBezTo>
                    <a:pt x="6168" y="11059"/>
                    <a:pt x="6168" y="11040"/>
                    <a:pt x="6181" y="11040"/>
                  </a:cubicBezTo>
                  <a:close/>
                  <a:moveTo>
                    <a:pt x="4061" y="11757"/>
                  </a:moveTo>
                  <a:lnTo>
                    <a:pt x="4061" y="11757"/>
                  </a:lnTo>
                  <a:cubicBezTo>
                    <a:pt x="4073" y="11769"/>
                    <a:pt x="4061" y="11781"/>
                    <a:pt x="4049" y="11793"/>
                  </a:cubicBezTo>
                  <a:cubicBezTo>
                    <a:pt x="4049" y="11781"/>
                    <a:pt x="4049" y="11769"/>
                    <a:pt x="4061" y="11757"/>
                  </a:cubicBezTo>
                  <a:close/>
                  <a:moveTo>
                    <a:pt x="2620" y="12174"/>
                  </a:moveTo>
                  <a:cubicBezTo>
                    <a:pt x="2615" y="12183"/>
                    <a:pt x="2615" y="12193"/>
                    <a:pt x="2619" y="12202"/>
                  </a:cubicBezTo>
                  <a:lnTo>
                    <a:pt x="2619" y="12202"/>
                  </a:lnTo>
                  <a:cubicBezTo>
                    <a:pt x="2620" y="12193"/>
                    <a:pt x="2620" y="12184"/>
                    <a:pt x="2620" y="12174"/>
                  </a:cubicBezTo>
                  <a:close/>
                  <a:moveTo>
                    <a:pt x="7744" y="12217"/>
                  </a:moveTo>
                  <a:cubicBezTo>
                    <a:pt x="7747" y="12217"/>
                    <a:pt x="7743" y="12225"/>
                    <a:pt x="7728" y="12245"/>
                  </a:cubicBezTo>
                  <a:cubicBezTo>
                    <a:pt x="7710" y="12263"/>
                    <a:pt x="7685" y="12329"/>
                    <a:pt x="7669" y="12329"/>
                  </a:cubicBezTo>
                  <a:cubicBezTo>
                    <a:pt x="7663" y="12329"/>
                    <a:pt x="7659" y="12322"/>
                    <a:pt x="7656" y="12305"/>
                  </a:cubicBezTo>
                  <a:cubicBezTo>
                    <a:pt x="7654" y="12306"/>
                    <a:pt x="7653" y="12307"/>
                    <a:pt x="7652" y="12307"/>
                  </a:cubicBezTo>
                  <a:cubicBezTo>
                    <a:pt x="7644" y="12307"/>
                    <a:pt x="7734" y="12217"/>
                    <a:pt x="7744" y="12217"/>
                  </a:cubicBezTo>
                  <a:close/>
                  <a:moveTo>
                    <a:pt x="7335" y="12364"/>
                  </a:moveTo>
                  <a:cubicBezTo>
                    <a:pt x="7311" y="12376"/>
                    <a:pt x="7335" y="12400"/>
                    <a:pt x="7335" y="12400"/>
                  </a:cubicBezTo>
                  <a:cubicBezTo>
                    <a:pt x="7359" y="12388"/>
                    <a:pt x="7335" y="12364"/>
                    <a:pt x="7335" y="12364"/>
                  </a:cubicBezTo>
                  <a:close/>
                  <a:moveTo>
                    <a:pt x="4251" y="12460"/>
                  </a:moveTo>
                  <a:cubicBezTo>
                    <a:pt x="4241" y="12473"/>
                    <a:pt x="4233" y="12483"/>
                    <a:pt x="4228" y="12491"/>
                  </a:cubicBezTo>
                  <a:lnTo>
                    <a:pt x="4228" y="12491"/>
                  </a:lnTo>
                  <a:cubicBezTo>
                    <a:pt x="4236" y="12485"/>
                    <a:pt x="4243" y="12475"/>
                    <a:pt x="4251" y="12460"/>
                  </a:cubicBezTo>
                  <a:close/>
                  <a:moveTo>
                    <a:pt x="4195" y="12528"/>
                  </a:moveTo>
                  <a:cubicBezTo>
                    <a:pt x="4203" y="12528"/>
                    <a:pt x="4196" y="12535"/>
                    <a:pt x="4188" y="12535"/>
                  </a:cubicBezTo>
                  <a:cubicBezTo>
                    <a:pt x="4185" y="12535"/>
                    <a:pt x="4182" y="12534"/>
                    <a:pt x="4180" y="12531"/>
                  </a:cubicBezTo>
                  <a:cubicBezTo>
                    <a:pt x="4187" y="12529"/>
                    <a:pt x="4192" y="12528"/>
                    <a:pt x="4195" y="12528"/>
                  </a:cubicBezTo>
                  <a:close/>
                  <a:moveTo>
                    <a:pt x="4418" y="12555"/>
                  </a:moveTo>
                  <a:lnTo>
                    <a:pt x="4418" y="12555"/>
                  </a:lnTo>
                  <a:cubicBezTo>
                    <a:pt x="4435" y="12558"/>
                    <a:pt x="4448" y="12562"/>
                    <a:pt x="4458" y="12565"/>
                  </a:cubicBezTo>
                  <a:lnTo>
                    <a:pt x="4458" y="12565"/>
                  </a:lnTo>
                  <a:cubicBezTo>
                    <a:pt x="4455" y="12561"/>
                    <a:pt x="4443" y="12558"/>
                    <a:pt x="4418" y="12555"/>
                  </a:cubicBezTo>
                  <a:close/>
                  <a:moveTo>
                    <a:pt x="4394" y="12555"/>
                  </a:moveTo>
                  <a:cubicBezTo>
                    <a:pt x="4391" y="12559"/>
                    <a:pt x="4388" y="12562"/>
                    <a:pt x="4384" y="12565"/>
                  </a:cubicBezTo>
                  <a:lnTo>
                    <a:pt x="4384" y="12565"/>
                  </a:lnTo>
                  <a:cubicBezTo>
                    <a:pt x="4392" y="12562"/>
                    <a:pt x="4398" y="12559"/>
                    <a:pt x="4394" y="12555"/>
                  </a:cubicBezTo>
                  <a:close/>
                  <a:moveTo>
                    <a:pt x="4384" y="12565"/>
                  </a:moveTo>
                  <a:cubicBezTo>
                    <a:pt x="4379" y="12567"/>
                    <a:pt x="4373" y="12570"/>
                    <a:pt x="4370" y="12573"/>
                  </a:cubicBezTo>
                  <a:lnTo>
                    <a:pt x="4370" y="12573"/>
                  </a:lnTo>
                  <a:cubicBezTo>
                    <a:pt x="4375" y="12571"/>
                    <a:pt x="4380" y="12568"/>
                    <a:pt x="4384" y="12565"/>
                  </a:cubicBezTo>
                  <a:close/>
                  <a:moveTo>
                    <a:pt x="4275" y="256"/>
                  </a:moveTo>
                  <a:cubicBezTo>
                    <a:pt x="4299" y="256"/>
                    <a:pt x="4263" y="280"/>
                    <a:pt x="4227" y="303"/>
                  </a:cubicBezTo>
                  <a:lnTo>
                    <a:pt x="4215" y="303"/>
                  </a:lnTo>
                  <a:cubicBezTo>
                    <a:pt x="4203" y="315"/>
                    <a:pt x="4203" y="315"/>
                    <a:pt x="4192" y="315"/>
                  </a:cubicBezTo>
                  <a:cubicBezTo>
                    <a:pt x="4192" y="327"/>
                    <a:pt x="4192" y="327"/>
                    <a:pt x="4227" y="327"/>
                  </a:cubicBezTo>
                  <a:cubicBezTo>
                    <a:pt x="4092" y="375"/>
                    <a:pt x="3949" y="447"/>
                    <a:pt x="3817" y="447"/>
                  </a:cubicBezTo>
                  <a:cubicBezTo>
                    <a:pt x="3789" y="447"/>
                    <a:pt x="3762" y="444"/>
                    <a:pt x="3735" y="437"/>
                  </a:cubicBezTo>
                  <a:lnTo>
                    <a:pt x="3735" y="437"/>
                  </a:lnTo>
                  <a:cubicBezTo>
                    <a:pt x="3661" y="443"/>
                    <a:pt x="3587" y="452"/>
                    <a:pt x="3549" y="506"/>
                  </a:cubicBezTo>
                  <a:cubicBezTo>
                    <a:pt x="3584" y="506"/>
                    <a:pt x="3632" y="494"/>
                    <a:pt x="3680" y="494"/>
                  </a:cubicBezTo>
                  <a:cubicBezTo>
                    <a:pt x="3537" y="565"/>
                    <a:pt x="3406" y="649"/>
                    <a:pt x="3263" y="696"/>
                  </a:cubicBezTo>
                  <a:cubicBezTo>
                    <a:pt x="3270" y="698"/>
                    <a:pt x="3277" y="698"/>
                    <a:pt x="3285" y="698"/>
                  </a:cubicBezTo>
                  <a:cubicBezTo>
                    <a:pt x="3403" y="698"/>
                    <a:pt x="3644" y="541"/>
                    <a:pt x="3644" y="541"/>
                  </a:cubicBezTo>
                  <a:cubicBezTo>
                    <a:pt x="3668" y="546"/>
                    <a:pt x="3693" y="548"/>
                    <a:pt x="3717" y="548"/>
                  </a:cubicBezTo>
                  <a:cubicBezTo>
                    <a:pt x="3799" y="548"/>
                    <a:pt x="3881" y="528"/>
                    <a:pt x="3968" y="528"/>
                  </a:cubicBezTo>
                  <a:cubicBezTo>
                    <a:pt x="3983" y="528"/>
                    <a:pt x="3998" y="528"/>
                    <a:pt x="4013" y="530"/>
                  </a:cubicBezTo>
                  <a:cubicBezTo>
                    <a:pt x="4001" y="494"/>
                    <a:pt x="4037" y="482"/>
                    <a:pt x="4073" y="470"/>
                  </a:cubicBezTo>
                  <a:cubicBezTo>
                    <a:pt x="4061" y="470"/>
                    <a:pt x="4049" y="470"/>
                    <a:pt x="4037" y="458"/>
                  </a:cubicBezTo>
                  <a:cubicBezTo>
                    <a:pt x="4120" y="387"/>
                    <a:pt x="4358" y="411"/>
                    <a:pt x="4418" y="351"/>
                  </a:cubicBezTo>
                  <a:lnTo>
                    <a:pt x="4418" y="351"/>
                  </a:lnTo>
                  <a:cubicBezTo>
                    <a:pt x="4394" y="375"/>
                    <a:pt x="4727" y="363"/>
                    <a:pt x="4537" y="399"/>
                  </a:cubicBezTo>
                  <a:cubicBezTo>
                    <a:pt x="4731" y="374"/>
                    <a:pt x="4928" y="362"/>
                    <a:pt x="5126" y="362"/>
                  </a:cubicBezTo>
                  <a:cubicBezTo>
                    <a:pt x="5511" y="362"/>
                    <a:pt x="5902" y="407"/>
                    <a:pt x="6287" y="494"/>
                  </a:cubicBezTo>
                  <a:cubicBezTo>
                    <a:pt x="7097" y="684"/>
                    <a:pt x="7871" y="1065"/>
                    <a:pt x="8478" y="1565"/>
                  </a:cubicBezTo>
                  <a:cubicBezTo>
                    <a:pt x="8704" y="1863"/>
                    <a:pt x="9073" y="2054"/>
                    <a:pt x="9228" y="2363"/>
                  </a:cubicBezTo>
                  <a:cubicBezTo>
                    <a:pt x="9204" y="2311"/>
                    <a:pt x="9197" y="2291"/>
                    <a:pt x="9200" y="2291"/>
                  </a:cubicBezTo>
                  <a:lnTo>
                    <a:pt x="9200" y="2291"/>
                  </a:lnTo>
                  <a:cubicBezTo>
                    <a:pt x="9204" y="2291"/>
                    <a:pt x="9230" y="2337"/>
                    <a:pt x="9252" y="2387"/>
                  </a:cubicBezTo>
                  <a:cubicBezTo>
                    <a:pt x="9240" y="2387"/>
                    <a:pt x="9240" y="2375"/>
                    <a:pt x="9228" y="2363"/>
                  </a:cubicBezTo>
                  <a:lnTo>
                    <a:pt x="9228" y="2363"/>
                  </a:lnTo>
                  <a:cubicBezTo>
                    <a:pt x="9228" y="2435"/>
                    <a:pt x="9252" y="2482"/>
                    <a:pt x="9299" y="2530"/>
                  </a:cubicBezTo>
                  <a:cubicBezTo>
                    <a:pt x="9299" y="2518"/>
                    <a:pt x="9311" y="2506"/>
                    <a:pt x="9311" y="2494"/>
                  </a:cubicBezTo>
                  <a:cubicBezTo>
                    <a:pt x="9333" y="2523"/>
                    <a:pt x="9341" y="2531"/>
                    <a:pt x="9344" y="2531"/>
                  </a:cubicBezTo>
                  <a:cubicBezTo>
                    <a:pt x="9348" y="2531"/>
                    <a:pt x="9347" y="2521"/>
                    <a:pt x="9357" y="2521"/>
                  </a:cubicBezTo>
                  <a:cubicBezTo>
                    <a:pt x="9367" y="2521"/>
                    <a:pt x="9387" y="2530"/>
                    <a:pt x="9430" y="2566"/>
                  </a:cubicBezTo>
                  <a:cubicBezTo>
                    <a:pt x="9407" y="2720"/>
                    <a:pt x="9764" y="3101"/>
                    <a:pt x="9776" y="3137"/>
                  </a:cubicBezTo>
                  <a:cubicBezTo>
                    <a:pt x="9808" y="3223"/>
                    <a:pt x="9918" y="3629"/>
                    <a:pt x="9895" y="3629"/>
                  </a:cubicBezTo>
                  <a:cubicBezTo>
                    <a:pt x="9893" y="3629"/>
                    <a:pt x="9889" y="3624"/>
                    <a:pt x="9883" y="3613"/>
                  </a:cubicBezTo>
                  <a:lnTo>
                    <a:pt x="9883" y="3613"/>
                  </a:lnTo>
                  <a:cubicBezTo>
                    <a:pt x="10085" y="4066"/>
                    <a:pt x="10038" y="4518"/>
                    <a:pt x="10002" y="5042"/>
                  </a:cubicBezTo>
                  <a:cubicBezTo>
                    <a:pt x="9990" y="5304"/>
                    <a:pt x="9978" y="5542"/>
                    <a:pt x="9918" y="5768"/>
                  </a:cubicBezTo>
                  <a:cubicBezTo>
                    <a:pt x="9918" y="5768"/>
                    <a:pt x="9918" y="5768"/>
                    <a:pt x="9919" y="5768"/>
                  </a:cubicBezTo>
                  <a:lnTo>
                    <a:pt x="9919" y="5768"/>
                  </a:lnTo>
                  <a:cubicBezTo>
                    <a:pt x="9912" y="5797"/>
                    <a:pt x="9890" y="5902"/>
                    <a:pt x="9878" y="5902"/>
                  </a:cubicBezTo>
                  <a:cubicBezTo>
                    <a:pt x="9874" y="5902"/>
                    <a:pt x="9871" y="5888"/>
                    <a:pt x="9871" y="5852"/>
                  </a:cubicBezTo>
                  <a:cubicBezTo>
                    <a:pt x="9847" y="6018"/>
                    <a:pt x="9764" y="6161"/>
                    <a:pt x="9764" y="6328"/>
                  </a:cubicBezTo>
                  <a:cubicBezTo>
                    <a:pt x="9787" y="6311"/>
                    <a:pt x="9815" y="6288"/>
                    <a:pt x="9819" y="6288"/>
                  </a:cubicBezTo>
                  <a:lnTo>
                    <a:pt x="9819" y="6288"/>
                  </a:lnTo>
                  <a:cubicBezTo>
                    <a:pt x="9822" y="6288"/>
                    <a:pt x="9796" y="6314"/>
                    <a:pt x="9704" y="6399"/>
                  </a:cubicBezTo>
                  <a:cubicBezTo>
                    <a:pt x="9696" y="6383"/>
                    <a:pt x="9693" y="6367"/>
                    <a:pt x="9696" y="6350"/>
                  </a:cubicBezTo>
                  <a:lnTo>
                    <a:pt x="9696" y="6350"/>
                  </a:lnTo>
                  <a:cubicBezTo>
                    <a:pt x="9608" y="6612"/>
                    <a:pt x="9581" y="6788"/>
                    <a:pt x="9418" y="7054"/>
                  </a:cubicBezTo>
                  <a:cubicBezTo>
                    <a:pt x="9442" y="7054"/>
                    <a:pt x="9454" y="7042"/>
                    <a:pt x="9466" y="7042"/>
                  </a:cubicBezTo>
                  <a:lnTo>
                    <a:pt x="9466" y="7042"/>
                  </a:lnTo>
                  <a:cubicBezTo>
                    <a:pt x="9466" y="7042"/>
                    <a:pt x="9381" y="7205"/>
                    <a:pt x="9385" y="7205"/>
                  </a:cubicBezTo>
                  <a:cubicBezTo>
                    <a:pt x="9387" y="7205"/>
                    <a:pt x="9393" y="7196"/>
                    <a:pt x="9407" y="7173"/>
                  </a:cubicBezTo>
                  <a:lnTo>
                    <a:pt x="9407" y="7173"/>
                  </a:lnTo>
                  <a:cubicBezTo>
                    <a:pt x="9359" y="7257"/>
                    <a:pt x="9037" y="7769"/>
                    <a:pt x="9049" y="7769"/>
                  </a:cubicBezTo>
                  <a:cubicBezTo>
                    <a:pt x="9058" y="7769"/>
                    <a:pt x="8898" y="8020"/>
                    <a:pt x="8880" y="8020"/>
                  </a:cubicBezTo>
                  <a:cubicBezTo>
                    <a:pt x="8874" y="8020"/>
                    <a:pt x="8883" y="7993"/>
                    <a:pt x="8918" y="7923"/>
                  </a:cubicBezTo>
                  <a:lnTo>
                    <a:pt x="8918" y="7923"/>
                  </a:lnTo>
                  <a:cubicBezTo>
                    <a:pt x="8844" y="8016"/>
                    <a:pt x="8813" y="8123"/>
                    <a:pt x="8764" y="8217"/>
                  </a:cubicBezTo>
                  <a:lnTo>
                    <a:pt x="8764" y="8217"/>
                  </a:lnTo>
                  <a:cubicBezTo>
                    <a:pt x="8775" y="8201"/>
                    <a:pt x="8786" y="8187"/>
                    <a:pt x="8799" y="8173"/>
                  </a:cubicBezTo>
                  <a:lnTo>
                    <a:pt x="8799" y="8173"/>
                  </a:lnTo>
                  <a:cubicBezTo>
                    <a:pt x="8633" y="8507"/>
                    <a:pt x="8478" y="8793"/>
                    <a:pt x="8275" y="9078"/>
                  </a:cubicBezTo>
                  <a:cubicBezTo>
                    <a:pt x="8275" y="9059"/>
                    <a:pt x="8275" y="9039"/>
                    <a:pt x="8288" y="9020"/>
                  </a:cubicBezTo>
                  <a:lnTo>
                    <a:pt x="8288" y="9020"/>
                  </a:lnTo>
                  <a:cubicBezTo>
                    <a:pt x="8096" y="9258"/>
                    <a:pt x="8070" y="9608"/>
                    <a:pt x="7918" y="9947"/>
                  </a:cubicBezTo>
                  <a:cubicBezTo>
                    <a:pt x="7934" y="9927"/>
                    <a:pt x="7944" y="9918"/>
                    <a:pt x="7950" y="9918"/>
                  </a:cubicBezTo>
                  <a:cubicBezTo>
                    <a:pt x="7987" y="9918"/>
                    <a:pt x="7883" y="10223"/>
                    <a:pt x="7883" y="10233"/>
                  </a:cubicBezTo>
                  <a:cubicBezTo>
                    <a:pt x="7859" y="10328"/>
                    <a:pt x="7847" y="10436"/>
                    <a:pt x="7847" y="10543"/>
                  </a:cubicBezTo>
                  <a:cubicBezTo>
                    <a:pt x="7847" y="10674"/>
                    <a:pt x="7859" y="10805"/>
                    <a:pt x="7871" y="10924"/>
                  </a:cubicBezTo>
                  <a:cubicBezTo>
                    <a:pt x="7811" y="11340"/>
                    <a:pt x="7918" y="11674"/>
                    <a:pt x="7799" y="12067"/>
                  </a:cubicBezTo>
                  <a:cubicBezTo>
                    <a:pt x="7787" y="12102"/>
                    <a:pt x="7621" y="12352"/>
                    <a:pt x="7442" y="12400"/>
                  </a:cubicBezTo>
                  <a:cubicBezTo>
                    <a:pt x="7525" y="12364"/>
                    <a:pt x="7585" y="12317"/>
                    <a:pt x="7632" y="12257"/>
                  </a:cubicBezTo>
                  <a:lnTo>
                    <a:pt x="7632" y="12257"/>
                  </a:lnTo>
                  <a:cubicBezTo>
                    <a:pt x="7525" y="12305"/>
                    <a:pt x="7442" y="12352"/>
                    <a:pt x="7335" y="12400"/>
                  </a:cubicBezTo>
                  <a:cubicBezTo>
                    <a:pt x="7263" y="12436"/>
                    <a:pt x="7192" y="12472"/>
                    <a:pt x="7109" y="12507"/>
                  </a:cubicBezTo>
                  <a:cubicBezTo>
                    <a:pt x="6978" y="12543"/>
                    <a:pt x="6656" y="12519"/>
                    <a:pt x="6442" y="12555"/>
                  </a:cubicBezTo>
                  <a:cubicBezTo>
                    <a:pt x="6442" y="12555"/>
                    <a:pt x="6442" y="12543"/>
                    <a:pt x="6442" y="12543"/>
                  </a:cubicBezTo>
                  <a:cubicBezTo>
                    <a:pt x="6442" y="12519"/>
                    <a:pt x="6442" y="12495"/>
                    <a:pt x="6442" y="12483"/>
                  </a:cubicBezTo>
                  <a:cubicBezTo>
                    <a:pt x="6406" y="12483"/>
                    <a:pt x="6391" y="12463"/>
                    <a:pt x="6375" y="12463"/>
                  </a:cubicBezTo>
                  <a:cubicBezTo>
                    <a:pt x="6372" y="12463"/>
                    <a:pt x="6370" y="12464"/>
                    <a:pt x="6367" y="12465"/>
                  </a:cubicBezTo>
                  <a:lnTo>
                    <a:pt x="6367" y="12465"/>
                  </a:lnTo>
                  <a:cubicBezTo>
                    <a:pt x="6506" y="12353"/>
                    <a:pt x="6323" y="12054"/>
                    <a:pt x="6335" y="12007"/>
                  </a:cubicBezTo>
                  <a:lnTo>
                    <a:pt x="6335" y="12007"/>
                  </a:lnTo>
                  <a:cubicBezTo>
                    <a:pt x="6341" y="12008"/>
                    <a:pt x="6346" y="12009"/>
                    <a:pt x="6352" y="12009"/>
                  </a:cubicBezTo>
                  <a:cubicBezTo>
                    <a:pt x="6462" y="12009"/>
                    <a:pt x="6424" y="11799"/>
                    <a:pt x="6373" y="11799"/>
                  </a:cubicBezTo>
                  <a:cubicBezTo>
                    <a:pt x="6368" y="11799"/>
                    <a:pt x="6363" y="11801"/>
                    <a:pt x="6359" y="11805"/>
                  </a:cubicBezTo>
                  <a:cubicBezTo>
                    <a:pt x="6382" y="11686"/>
                    <a:pt x="6466" y="11543"/>
                    <a:pt x="6382" y="11436"/>
                  </a:cubicBezTo>
                  <a:cubicBezTo>
                    <a:pt x="6489" y="11269"/>
                    <a:pt x="6311" y="10900"/>
                    <a:pt x="6454" y="10626"/>
                  </a:cubicBezTo>
                  <a:lnTo>
                    <a:pt x="6454" y="10626"/>
                  </a:lnTo>
                  <a:cubicBezTo>
                    <a:pt x="6449" y="10631"/>
                    <a:pt x="6445" y="10633"/>
                    <a:pt x="6441" y="10633"/>
                  </a:cubicBezTo>
                  <a:cubicBezTo>
                    <a:pt x="6430" y="10633"/>
                    <a:pt x="6423" y="10612"/>
                    <a:pt x="6397" y="10612"/>
                  </a:cubicBezTo>
                  <a:cubicBezTo>
                    <a:pt x="6393" y="10612"/>
                    <a:pt x="6388" y="10613"/>
                    <a:pt x="6382" y="10614"/>
                  </a:cubicBezTo>
                  <a:cubicBezTo>
                    <a:pt x="6394" y="10578"/>
                    <a:pt x="6466" y="10424"/>
                    <a:pt x="6370" y="10400"/>
                  </a:cubicBezTo>
                  <a:cubicBezTo>
                    <a:pt x="6204" y="10436"/>
                    <a:pt x="6216" y="10638"/>
                    <a:pt x="6156" y="10674"/>
                  </a:cubicBezTo>
                  <a:cubicBezTo>
                    <a:pt x="6228" y="10721"/>
                    <a:pt x="6132" y="11090"/>
                    <a:pt x="6132" y="11090"/>
                  </a:cubicBezTo>
                  <a:cubicBezTo>
                    <a:pt x="6144" y="11102"/>
                    <a:pt x="6144" y="11102"/>
                    <a:pt x="6156" y="11102"/>
                  </a:cubicBezTo>
                  <a:cubicBezTo>
                    <a:pt x="6120" y="11186"/>
                    <a:pt x="6144" y="11305"/>
                    <a:pt x="6156" y="11329"/>
                  </a:cubicBezTo>
                  <a:cubicBezTo>
                    <a:pt x="6143" y="11355"/>
                    <a:pt x="6129" y="11371"/>
                    <a:pt x="6120" y="11371"/>
                  </a:cubicBezTo>
                  <a:cubicBezTo>
                    <a:pt x="6113" y="11371"/>
                    <a:pt x="6108" y="11361"/>
                    <a:pt x="6108" y="11340"/>
                  </a:cubicBezTo>
                  <a:cubicBezTo>
                    <a:pt x="6097" y="11376"/>
                    <a:pt x="6097" y="11424"/>
                    <a:pt x="6108" y="11460"/>
                  </a:cubicBezTo>
                  <a:cubicBezTo>
                    <a:pt x="6108" y="11448"/>
                    <a:pt x="6120" y="11436"/>
                    <a:pt x="6120" y="11412"/>
                  </a:cubicBezTo>
                  <a:cubicBezTo>
                    <a:pt x="6156" y="11626"/>
                    <a:pt x="6192" y="11841"/>
                    <a:pt x="6180" y="12031"/>
                  </a:cubicBezTo>
                  <a:cubicBezTo>
                    <a:pt x="6175" y="12024"/>
                    <a:pt x="6171" y="12022"/>
                    <a:pt x="6169" y="12022"/>
                  </a:cubicBezTo>
                  <a:lnTo>
                    <a:pt x="6169" y="12022"/>
                  </a:lnTo>
                  <a:cubicBezTo>
                    <a:pt x="6152" y="12022"/>
                    <a:pt x="6228" y="12214"/>
                    <a:pt x="6228" y="12245"/>
                  </a:cubicBezTo>
                  <a:cubicBezTo>
                    <a:pt x="6215" y="12225"/>
                    <a:pt x="6205" y="12216"/>
                    <a:pt x="6196" y="12216"/>
                  </a:cubicBezTo>
                  <a:cubicBezTo>
                    <a:pt x="6152" y="12216"/>
                    <a:pt x="6142" y="12414"/>
                    <a:pt x="6132" y="12424"/>
                  </a:cubicBezTo>
                  <a:cubicBezTo>
                    <a:pt x="6142" y="12431"/>
                    <a:pt x="6150" y="12434"/>
                    <a:pt x="6157" y="12434"/>
                  </a:cubicBezTo>
                  <a:cubicBezTo>
                    <a:pt x="6188" y="12434"/>
                    <a:pt x="6201" y="12384"/>
                    <a:pt x="6192" y="12364"/>
                  </a:cubicBezTo>
                  <a:cubicBezTo>
                    <a:pt x="6204" y="12353"/>
                    <a:pt x="6211" y="12348"/>
                    <a:pt x="6216" y="12348"/>
                  </a:cubicBezTo>
                  <a:cubicBezTo>
                    <a:pt x="6245" y="12348"/>
                    <a:pt x="6151" y="12544"/>
                    <a:pt x="6134" y="12544"/>
                  </a:cubicBezTo>
                  <a:cubicBezTo>
                    <a:pt x="6132" y="12544"/>
                    <a:pt x="6131" y="12540"/>
                    <a:pt x="6132" y="12531"/>
                  </a:cubicBezTo>
                  <a:lnTo>
                    <a:pt x="6132" y="12531"/>
                  </a:lnTo>
                  <a:cubicBezTo>
                    <a:pt x="6120" y="12531"/>
                    <a:pt x="6132" y="12579"/>
                    <a:pt x="6144" y="12591"/>
                  </a:cubicBezTo>
                  <a:cubicBezTo>
                    <a:pt x="6138" y="12591"/>
                    <a:pt x="6091" y="12597"/>
                    <a:pt x="6043" y="12597"/>
                  </a:cubicBezTo>
                  <a:cubicBezTo>
                    <a:pt x="5995" y="12597"/>
                    <a:pt x="5948" y="12591"/>
                    <a:pt x="5942" y="12567"/>
                  </a:cubicBezTo>
                  <a:cubicBezTo>
                    <a:pt x="5942" y="12567"/>
                    <a:pt x="5942" y="12579"/>
                    <a:pt x="5942" y="12579"/>
                  </a:cubicBezTo>
                  <a:lnTo>
                    <a:pt x="5882" y="12579"/>
                  </a:lnTo>
                  <a:cubicBezTo>
                    <a:pt x="5882" y="12579"/>
                    <a:pt x="5576" y="12620"/>
                    <a:pt x="5433" y="12620"/>
                  </a:cubicBezTo>
                  <a:cubicBezTo>
                    <a:pt x="5404" y="12620"/>
                    <a:pt x="5382" y="12618"/>
                    <a:pt x="5370" y="12614"/>
                  </a:cubicBezTo>
                  <a:cubicBezTo>
                    <a:pt x="5370" y="12614"/>
                    <a:pt x="5370" y="12626"/>
                    <a:pt x="5370" y="12626"/>
                  </a:cubicBezTo>
                  <a:cubicBezTo>
                    <a:pt x="5370" y="12626"/>
                    <a:pt x="5227" y="12626"/>
                    <a:pt x="5358" y="12579"/>
                  </a:cubicBezTo>
                  <a:lnTo>
                    <a:pt x="5358" y="12579"/>
                  </a:lnTo>
                  <a:cubicBezTo>
                    <a:pt x="5283" y="12585"/>
                    <a:pt x="5181" y="12601"/>
                    <a:pt x="5083" y="12601"/>
                  </a:cubicBezTo>
                  <a:cubicBezTo>
                    <a:pt x="4994" y="12601"/>
                    <a:pt x="4908" y="12588"/>
                    <a:pt x="4846" y="12543"/>
                  </a:cubicBezTo>
                  <a:cubicBezTo>
                    <a:pt x="4799" y="12543"/>
                    <a:pt x="4882" y="12603"/>
                    <a:pt x="4823" y="12603"/>
                  </a:cubicBezTo>
                  <a:cubicBezTo>
                    <a:pt x="4849" y="12594"/>
                    <a:pt x="4740" y="12566"/>
                    <a:pt x="4709" y="12566"/>
                  </a:cubicBezTo>
                  <a:cubicBezTo>
                    <a:pt x="4698" y="12566"/>
                    <a:pt x="4697" y="12569"/>
                    <a:pt x="4715" y="12579"/>
                  </a:cubicBezTo>
                  <a:cubicBezTo>
                    <a:pt x="4706" y="12582"/>
                    <a:pt x="4697" y="12583"/>
                    <a:pt x="4689" y="12583"/>
                  </a:cubicBezTo>
                  <a:cubicBezTo>
                    <a:pt x="4667" y="12583"/>
                    <a:pt x="4650" y="12572"/>
                    <a:pt x="4632" y="12555"/>
                  </a:cubicBezTo>
                  <a:cubicBezTo>
                    <a:pt x="4692" y="12543"/>
                    <a:pt x="4715" y="12531"/>
                    <a:pt x="4692" y="12483"/>
                  </a:cubicBezTo>
                  <a:lnTo>
                    <a:pt x="4692" y="12483"/>
                  </a:lnTo>
                  <a:cubicBezTo>
                    <a:pt x="4680" y="12531"/>
                    <a:pt x="4513" y="12567"/>
                    <a:pt x="4501" y="12579"/>
                  </a:cubicBezTo>
                  <a:cubicBezTo>
                    <a:pt x="4493" y="12579"/>
                    <a:pt x="4484" y="12573"/>
                    <a:pt x="4458" y="12565"/>
                  </a:cubicBezTo>
                  <a:lnTo>
                    <a:pt x="4458" y="12565"/>
                  </a:lnTo>
                  <a:cubicBezTo>
                    <a:pt x="4470" y="12577"/>
                    <a:pt x="4391" y="12593"/>
                    <a:pt x="4382" y="12603"/>
                  </a:cubicBezTo>
                  <a:cubicBezTo>
                    <a:pt x="4362" y="12588"/>
                    <a:pt x="4363" y="12579"/>
                    <a:pt x="4370" y="12573"/>
                  </a:cubicBezTo>
                  <a:lnTo>
                    <a:pt x="4370" y="12573"/>
                  </a:lnTo>
                  <a:cubicBezTo>
                    <a:pt x="4355" y="12579"/>
                    <a:pt x="4336" y="12581"/>
                    <a:pt x="4318" y="12581"/>
                  </a:cubicBezTo>
                  <a:cubicBezTo>
                    <a:pt x="4297" y="12581"/>
                    <a:pt x="4277" y="12579"/>
                    <a:pt x="4263" y="12579"/>
                  </a:cubicBezTo>
                  <a:cubicBezTo>
                    <a:pt x="4251" y="12555"/>
                    <a:pt x="4275" y="12567"/>
                    <a:pt x="4192" y="12543"/>
                  </a:cubicBezTo>
                  <a:cubicBezTo>
                    <a:pt x="4227" y="12519"/>
                    <a:pt x="4227" y="12519"/>
                    <a:pt x="4263" y="12519"/>
                  </a:cubicBezTo>
                  <a:cubicBezTo>
                    <a:pt x="4226" y="12519"/>
                    <a:pt x="4210" y="12519"/>
                    <a:pt x="4228" y="12491"/>
                  </a:cubicBezTo>
                  <a:lnTo>
                    <a:pt x="4228" y="12491"/>
                  </a:lnTo>
                  <a:cubicBezTo>
                    <a:pt x="4224" y="12494"/>
                    <a:pt x="4220" y="12495"/>
                    <a:pt x="4215" y="12495"/>
                  </a:cubicBezTo>
                  <a:cubicBezTo>
                    <a:pt x="4203" y="12507"/>
                    <a:pt x="4203" y="12507"/>
                    <a:pt x="4203" y="12519"/>
                  </a:cubicBezTo>
                  <a:lnTo>
                    <a:pt x="4168" y="12519"/>
                  </a:lnTo>
                  <a:cubicBezTo>
                    <a:pt x="4168" y="12507"/>
                    <a:pt x="4168" y="12507"/>
                    <a:pt x="4180" y="12495"/>
                  </a:cubicBezTo>
                  <a:lnTo>
                    <a:pt x="4144" y="12495"/>
                  </a:lnTo>
                  <a:cubicBezTo>
                    <a:pt x="4144" y="12485"/>
                    <a:pt x="4145" y="12327"/>
                    <a:pt x="4168" y="12305"/>
                  </a:cubicBezTo>
                  <a:cubicBezTo>
                    <a:pt x="4049" y="12210"/>
                    <a:pt x="4120" y="12043"/>
                    <a:pt x="4096" y="11900"/>
                  </a:cubicBezTo>
                  <a:lnTo>
                    <a:pt x="4096" y="11900"/>
                  </a:lnTo>
                  <a:cubicBezTo>
                    <a:pt x="4085" y="11916"/>
                    <a:pt x="4076" y="11922"/>
                    <a:pt x="4068" y="11922"/>
                  </a:cubicBezTo>
                  <a:cubicBezTo>
                    <a:pt x="4043" y="11922"/>
                    <a:pt x="4029" y="11861"/>
                    <a:pt x="3996" y="11861"/>
                  </a:cubicBezTo>
                  <a:cubicBezTo>
                    <a:pt x="3985" y="11861"/>
                    <a:pt x="3971" y="11868"/>
                    <a:pt x="3953" y="11888"/>
                  </a:cubicBezTo>
                  <a:cubicBezTo>
                    <a:pt x="3942" y="11864"/>
                    <a:pt x="3930" y="11841"/>
                    <a:pt x="3930" y="11817"/>
                  </a:cubicBezTo>
                  <a:lnTo>
                    <a:pt x="4025" y="11817"/>
                  </a:lnTo>
                  <a:cubicBezTo>
                    <a:pt x="3977" y="11852"/>
                    <a:pt x="3989" y="11864"/>
                    <a:pt x="4084" y="11876"/>
                  </a:cubicBezTo>
                  <a:lnTo>
                    <a:pt x="4096" y="11876"/>
                  </a:lnTo>
                  <a:cubicBezTo>
                    <a:pt x="4096" y="11876"/>
                    <a:pt x="4096" y="11876"/>
                    <a:pt x="4096" y="11864"/>
                  </a:cubicBezTo>
                  <a:cubicBezTo>
                    <a:pt x="4108" y="11817"/>
                    <a:pt x="4001" y="11543"/>
                    <a:pt x="3989" y="11495"/>
                  </a:cubicBezTo>
                  <a:lnTo>
                    <a:pt x="3989" y="11495"/>
                  </a:lnTo>
                  <a:cubicBezTo>
                    <a:pt x="4010" y="11509"/>
                    <a:pt x="4031" y="11515"/>
                    <a:pt x="4052" y="11515"/>
                  </a:cubicBezTo>
                  <a:cubicBezTo>
                    <a:pt x="4067" y="11515"/>
                    <a:pt x="4082" y="11512"/>
                    <a:pt x="4096" y="11507"/>
                  </a:cubicBezTo>
                  <a:lnTo>
                    <a:pt x="4096" y="11507"/>
                  </a:lnTo>
                  <a:cubicBezTo>
                    <a:pt x="4030" y="11552"/>
                    <a:pt x="4140" y="11627"/>
                    <a:pt x="4145" y="11627"/>
                  </a:cubicBezTo>
                  <a:cubicBezTo>
                    <a:pt x="4145" y="11627"/>
                    <a:pt x="4145" y="11627"/>
                    <a:pt x="4144" y="11626"/>
                  </a:cubicBezTo>
                  <a:cubicBezTo>
                    <a:pt x="4120" y="11519"/>
                    <a:pt x="4132" y="11483"/>
                    <a:pt x="4073" y="11376"/>
                  </a:cubicBezTo>
                  <a:cubicBezTo>
                    <a:pt x="4108" y="11376"/>
                    <a:pt x="4120" y="11388"/>
                    <a:pt x="4108" y="11436"/>
                  </a:cubicBezTo>
                  <a:cubicBezTo>
                    <a:pt x="4168" y="11376"/>
                    <a:pt x="4025" y="11364"/>
                    <a:pt x="4073" y="11317"/>
                  </a:cubicBezTo>
                  <a:lnTo>
                    <a:pt x="4073" y="11317"/>
                  </a:lnTo>
                  <a:cubicBezTo>
                    <a:pt x="4073" y="11318"/>
                    <a:pt x="4073" y="11318"/>
                    <a:pt x="4073" y="11318"/>
                  </a:cubicBezTo>
                  <a:cubicBezTo>
                    <a:pt x="4080" y="11318"/>
                    <a:pt x="4163" y="11054"/>
                    <a:pt x="4037" y="11031"/>
                  </a:cubicBezTo>
                  <a:cubicBezTo>
                    <a:pt x="4073" y="11031"/>
                    <a:pt x="4096" y="11031"/>
                    <a:pt x="4132" y="11043"/>
                  </a:cubicBezTo>
                  <a:cubicBezTo>
                    <a:pt x="4049" y="11007"/>
                    <a:pt x="3989" y="10948"/>
                    <a:pt x="3918" y="10912"/>
                  </a:cubicBezTo>
                  <a:cubicBezTo>
                    <a:pt x="3943" y="10903"/>
                    <a:pt x="3968" y="10899"/>
                    <a:pt x="3994" y="10899"/>
                  </a:cubicBezTo>
                  <a:cubicBezTo>
                    <a:pt x="4040" y="10899"/>
                    <a:pt x="4086" y="10913"/>
                    <a:pt x="4132" y="10936"/>
                  </a:cubicBezTo>
                  <a:cubicBezTo>
                    <a:pt x="4157" y="10868"/>
                    <a:pt x="4156" y="10849"/>
                    <a:pt x="4143" y="10849"/>
                  </a:cubicBezTo>
                  <a:cubicBezTo>
                    <a:pt x="4124" y="10849"/>
                    <a:pt x="4083" y="10888"/>
                    <a:pt x="4061" y="10888"/>
                  </a:cubicBezTo>
                  <a:cubicBezTo>
                    <a:pt x="4055" y="10888"/>
                    <a:pt x="4050" y="10885"/>
                    <a:pt x="4049" y="10876"/>
                  </a:cubicBezTo>
                  <a:cubicBezTo>
                    <a:pt x="4073" y="10840"/>
                    <a:pt x="4108" y="10817"/>
                    <a:pt x="4120" y="10781"/>
                  </a:cubicBezTo>
                  <a:lnTo>
                    <a:pt x="4120" y="10781"/>
                  </a:lnTo>
                  <a:cubicBezTo>
                    <a:pt x="4111" y="10784"/>
                    <a:pt x="4103" y="10785"/>
                    <a:pt x="4095" y="10785"/>
                  </a:cubicBezTo>
                  <a:cubicBezTo>
                    <a:pt x="4073" y="10785"/>
                    <a:pt x="4055" y="10772"/>
                    <a:pt x="4037" y="10745"/>
                  </a:cubicBezTo>
                  <a:cubicBezTo>
                    <a:pt x="4061" y="10745"/>
                    <a:pt x="4096" y="10757"/>
                    <a:pt x="4120" y="10757"/>
                  </a:cubicBezTo>
                  <a:cubicBezTo>
                    <a:pt x="4103" y="10740"/>
                    <a:pt x="4085" y="10722"/>
                    <a:pt x="4068" y="10705"/>
                  </a:cubicBezTo>
                  <a:lnTo>
                    <a:pt x="4068" y="10705"/>
                  </a:lnTo>
                  <a:cubicBezTo>
                    <a:pt x="4072" y="10707"/>
                    <a:pt x="4076" y="10708"/>
                    <a:pt x="4080" y="10708"/>
                  </a:cubicBezTo>
                  <a:cubicBezTo>
                    <a:pt x="4114" y="10708"/>
                    <a:pt x="4141" y="10627"/>
                    <a:pt x="4132" y="10590"/>
                  </a:cubicBezTo>
                  <a:cubicBezTo>
                    <a:pt x="4144" y="10590"/>
                    <a:pt x="3989" y="10531"/>
                    <a:pt x="4001" y="10459"/>
                  </a:cubicBezTo>
                  <a:lnTo>
                    <a:pt x="4001" y="10459"/>
                  </a:lnTo>
                  <a:cubicBezTo>
                    <a:pt x="4014" y="10468"/>
                    <a:pt x="4028" y="10472"/>
                    <a:pt x="4042" y="10472"/>
                  </a:cubicBezTo>
                  <a:cubicBezTo>
                    <a:pt x="4068" y="10472"/>
                    <a:pt x="4093" y="10459"/>
                    <a:pt x="4108" y="10436"/>
                  </a:cubicBezTo>
                  <a:cubicBezTo>
                    <a:pt x="3989" y="10376"/>
                    <a:pt x="3882" y="10328"/>
                    <a:pt x="3894" y="10197"/>
                  </a:cubicBezTo>
                  <a:lnTo>
                    <a:pt x="3894" y="10197"/>
                  </a:lnTo>
                  <a:cubicBezTo>
                    <a:pt x="3965" y="10269"/>
                    <a:pt x="4049" y="10328"/>
                    <a:pt x="4120" y="10400"/>
                  </a:cubicBezTo>
                  <a:cubicBezTo>
                    <a:pt x="4136" y="10384"/>
                    <a:pt x="4151" y="10349"/>
                    <a:pt x="4163" y="10349"/>
                  </a:cubicBezTo>
                  <a:cubicBezTo>
                    <a:pt x="4169" y="10349"/>
                    <a:pt x="4174" y="10357"/>
                    <a:pt x="4178" y="10380"/>
                  </a:cubicBezTo>
                  <a:lnTo>
                    <a:pt x="4178" y="10380"/>
                  </a:lnTo>
                  <a:cubicBezTo>
                    <a:pt x="4175" y="10330"/>
                    <a:pt x="4233" y="10233"/>
                    <a:pt x="4120" y="10221"/>
                  </a:cubicBezTo>
                  <a:lnTo>
                    <a:pt x="4120" y="10221"/>
                  </a:lnTo>
                  <a:cubicBezTo>
                    <a:pt x="4132" y="10257"/>
                    <a:pt x="4156" y="10293"/>
                    <a:pt x="4168" y="10328"/>
                  </a:cubicBezTo>
                  <a:cubicBezTo>
                    <a:pt x="4084" y="10305"/>
                    <a:pt x="4049" y="10257"/>
                    <a:pt x="4049" y="10186"/>
                  </a:cubicBezTo>
                  <a:cubicBezTo>
                    <a:pt x="4084" y="10186"/>
                    <a:pt x="4120" y="10197"/>
                    <a:pt x="4144" y="10209"/>
                  </a:cubicBezTo>
                  <a:cubicBezTo>
                    <a:pt x="4122" y="10198"/>
                    <a:pt x="4182" y="10052"/>
                    <a:pt x="4220" y="10043"/>
                  </a:cubicBezTo>
                  <a:lnTo>
                    <a:pt x="4220" y="10043"/>
                  </a:lnTo>
                  <a:cubicBezTo>
                    <a:pt x="4222" y="10043"/>
                    <a:pt x="4225" y="10043"/>
                    <a:pt x="4227" y="10043"/>
                  </a:cubicBezTo>
                  <a:cubicBezTo>
                    <a:pt x="4226" y="10042"/>
                    <a:pt x="4225" y="10042"/>
                    <a:pt x="4223" y="10042"/>
                  </a:cubicBezTo>
                  <a:cubicBezTo>
                    <a:pt x="4222" y="10042"/>
                    <a:pt x="4221" y="10042"/>
                    <a:pt x="4220" y="10043"/>
                  </a:cubicBezTo>
                  <a:lnTo>
                    <a:pt x="4220" y="10043"/>
                  </a:lnTo>
                  <a:cubicBezTo>
                    <a:pt x="4137" y="10041"/>
                    <a:pt x="4023" y="10005"/>
                    <a:pt x="3965" y="9947"/>
                  </a:cubicBezTo>
                  <a:cubicBezTo>
                    <a:pt x="4008" y="9908"/>
                    <a:pt x="4038" y="9894"/>
                    <a:pt x="4062" y="9894"/>
                  </a:cubicBezTo>
                  <a:cubicBezTo>
                    <a:pt x="4115" y="9894"/>
                    <a:pt x="4138" y="9960"/>
                    <a:pt x="4204" y="9960"/>
                  </a:cubicBezTo>
                  <a:cubicBezTo>
                    <a:pt x="4207" y="9960"/>
                    <a:pt x="4211" y="9960"/>
                    <a:pt x="4215" y="9959"/>
                  </a:cubicBezTo>
                  <a:cubicBezTo>
                    <a:pt x="4216" y="9960"/>
                    <a:pt x="4217" y="9961"/>
                    <a:pt x="4218" y="9961"/>
                  </a:cubicBezTo>
                  <a:cubicBezTo>
                    <a:pt x="4236" y="9961"/>
                    <a:pt x="4204" y="9731"/>
                    <a:pt x="4215" y="9685"/>
                  </a:cubicBezTo>
                  <a:lnTo>
                    <a:pt x="4215" y="9685"/>
                  </a:lnTo>
                  <a:cubicBezTo>
                    <a:pt x="4219" y="9691"/>
                    <a:pt x="4226" y="9693"/>
                    <a:pt x="4235" y="9693"/>
                  </a:cubicBezTo>
                  <a:cubicBezTo>
                    <a:pt x="4285" y="9693"/>
                    <a:pt x="4405" y="9620"/>
                    <a:pt x="4465" y="9590"/>
                  </a:cubicBezTo>
                  <a:cubicBezTo>
                    <a:pt x="4356" y="9418"/>
                    <a:pt x="4639" y="9343"/>
                    <a:pt x="4742" y="9343"/>
                  </a:cubicBezTo>
                  <a:cubicBezTo>
                    <a:pt x="4796" y="9343"/>
                    <a:pt x="4802" y="9363"/>
                    <a:pt x="4680" y="9400"/>
                  </a:cubicBezTo>
                  <a:cubicBezTo>
                    <a:pt x="4704" y="9400"/>
                    <a:pt x="4739" y="9424"/>
                    <a:pt x="4727" y="9435"/>
                  </a:cubicBezTo>
                  <a:cubicBezTo>
                    <a:pt x="4835" y="9435"/>
                    <a:pt x="4989" y="9424"/>
                    <a:pt x="4965" y="9388"/>
                  </a:cubicBezTo>
                  <a:lnTo>
                    <a:pt x="4965" y="9388"/>
                  </a:lnTo>
                  <a:cubicBezTo>
                    <a:pt x="4965" y="9388"/>
                    <a:pt x="4965" y="9388"/>
                    <a:pt x="4964" y="9388"/>
                  </a:cubicBezTo>
                  <a:cubicBezTo>
                    <a:pt x="4955" y="9388"/>
                    <a:pt x="4957" y="9283"/>
                    <a:pt x="5039" y="9283"/>
                  </a:cubicBezTo>
                  <a:cubicBezTo>
                    <a:pt x="5052" y="9283"/>
                    <a:pt x="5067" y="9286"/>
                    <a:pt x="5085" y="9293"/>
                  </a:cubicBezTo>
                  <a:cubicBezTo>
                    <a:pt x="5085" y="9314"/>
                    <a:pt x="5089" y="9323"/>
                    <a:pt x="5092" y="9327"/>
                  </a:cubicBezTo>
                  <a:lnTo>
                    <a:pt x="5092" y="9327"/>
                  </a:lnTo>
                  <a:cubicBezTo>
                    <a:pt x="5091" y="9326"/>
                    <a:pt x="5088" y="9326"/>
                    <a:pt x="5083" y="9326"/>
                  </a:cubicBezTo>
                  <a:cubicBezTo>
                    <a:pt x="5078" y="9326"/>
                    <a:pt x="5071" y="9326"/>
                    <a:pt x="5061" y="9328"/>
                  </a:cubicBezTo>
                  <a:cubicBezTo>
                    <a:pt x="5079" y="9340"/>
                    <a:pt x="5093" y="9346"/>
                    <a:pt x="5108" y="9346"/>
                  </a:cubicBezTo>
                  <a:cubicBezTo>
                    <a:pt x="5123" y="9346"/>
                    <a:pt x="5138" y="9340"/>
                    <a:pt x="5156" y="9328"/>
                  </a:cubicBezTo>
                  <a:lnTo>
                    <a:pt x="5156" y="9328"/>
                  </a:lnTo>
                  <a:cubicBezTo>
                    <a:pt x="5155" y="9329"/>
                    <a:pt x="5154" y="9329"/>
                    <a:pt x="5153" y="9329"/>
                  </a:cubicBezTo>
                  <a:cubicBezTo>
                    <a:pt x="5135" y="9329"/>
                    <a:pt x="5137" y="9239"/>
                    <a:pt x="5213" y="9239"/>
                  </a:cubicBezTo>
                  <a:cubicBezTo>
                    <a:pt x="5224" y="9239"/>
                    <a:pt x="5237" y="9241"/>
                    <a:pt x="5251" y="9245"/>
                  </a:cubicBezTo>
                  <a:cubicBezTo>
                    <a:pt x="5239" y="9221"/>
                    <a:pt x="5216" y="9209"/>
                    <a:pt x="5204" y="9197"/>
                  </a:cubicBezTo>
                  <a:lnTo>
                    <a:pt x="5204" y="9197"/>
                  </a:lnTo>
                  <a:cubicBezTo>
                    <a:pt x="5216" y="9227"/>
                    <a:pt x="5186" y="9227"/>
                    <a:pt x="5159" y="9227"/>
                  </a:cubicBezTo>
                  <a:cubicBezTo>
                    <a:pt x="5132" y="9227"/>
                    <a:pt x="5108" y="9227"/>
                    <a:pt x="5132" y="9257"/>
                  </a:cubicBezTo>
                  <a:cubicBezTo>
                    <a:pt x="5096" y="9233"/>
                    <a:pt x="5061" y="9197"/>
                    <a:pt x="5025" y="9185"/>
                  </a:cubicBezTo>
                  <a:cubicBezTo>
                    <a:pt x="5025" y="9196"/>
                    <a:pt x="5006" y="9217"/>
                    <a:pt x="4993" y="9220"/>
                  </a:cubicBezTo>
                  <a:lnTo>
                    <a:pt x="4993" y="9220"/>
                  </a:lnTo>
                  <a:cubicBezTo>
                    <a:pt x="4992" y="9219"/>
                    <a:pt x="4991" y="9218"/>
                    <a:pt x="4990" y="9218"/>
                  </a:cubicBezTo>
                  <a:cubicBezTo>
                    <a:pt x="4990" y="9218"/>
                    <a:pt x="4989" y="9219"/>
                    <a:pt x="4989" y="9221"/>
                  </a:cubicBezTo>
                  <a:cubicBezTo>
                    <a:pt x="4990" y="9221"/>
                    <a:pt x="4992" y="9221"/>
                    <a:pt x="4993" y="9220"/>
                  </a:cubicBezTo>
                  <a:lnTo>
                    <a:pt x="4993" y="9220"/>
                  </a:lnTo>
                  <a:cubicBezTo>
                    <a:pt x="4997" y="9226"/>
                    <a:pt x="5001" y="9238"/>
                    <a:pt x="5001" y="9245"/>
                  </a:cubicBezTo>
                  <a:cubicBezTo>
                    <a:pt x="4983" y="9278"/>
                    <a:pt x="4958" y="9289"/>
                    <a:pt x="4933" y="9289"/>
                  </a:cubicBezTo>
                  <a:cubicBezTo>
                    <a:pt x="4877" y="9289"/>
                    <a:pt x="4822" y="9229"/>
                    <a:pt x="4846" y="9221"/>
                  </a:cubicBezTo>
                  <a:cubicBezTo>
                    <a:pt x="4842" y="9221"/>
                    <a:pt x="4838" y="9221"/>
                    <a:pt x="4833" y="9221"/>
                  </a:cubicBezTo>
                  <a:cubicBezTo>
                    <a:pt x="4700" y="9221"/>
                    <a:pt x="4323" y="9376"/>
                    <a:pt x="4323" y="9376"/>
                  </a:cubicBezTo>
                  <a:cubicBezTo>
                    <a:pt x="4299" y="9400"/>
                    <a:pt x="4287" y="9412"/>
                    <a:pt x="4263" y="9435"/>
                  </a:cubicBezTo>
                  <a:cubicBezTo>
                    <a:pt x="4287" y="9427"/>
                    <a:pt x="4290" y="9408"/>
                    <a:pt x="4300" y="9408"/>
                  </a:cubicBezTo>
                  <a:cubicBezTo>
                    <a:pt x="4305" y="9408"/>
                    <a:pt x="4311" y="9412"/>
                    <a:pt x="4323" y="9424"/>
                  </a:cubicBezTo>
                  <a:cubicBezTo>
                    <a:pt x="3715" y="9578"/>
                    <a:pt x="4013" y="10174"/>
                    <a:pt x="3799" y="10495"/>
                  </a:cubicBezTo>
                  <a:cubicBezTo>
                    <a:pt x="3802" y="10492"/>
                    <a:pt x="3805" y="10490"/>
                    <a:pt x="3807" y="10490"/>
                  </a:cubicBezTo>
                  <a:cubicBezTo>
                    <a:pt x="3839" y="10490"/>
                    <a:pt x="3795" y="10758"/>
                    <a:pt x="3906" y="10769"/>
                  </a:cubicBezTo>
                  <a:cubicBezTo>
                    <a:pt x="3942" y="10769"/>
                    <a:pt x="3858" y="10840"/>
                    <a:pt x="3846" y="10852"/>
                  </a:cubicBezTo>
                  <a:cubicBezTo>
                    <a:pt x="3870" y="10864"/>
                    <a:pt x="3894" y="10888"/>
                    <a:pt x="3906" y="10900"/>
                  </a:cubicBezTo>
                  <a:cubicBezTo>
                    <a:pt x="3899" y="10920"/>
                    <a:pt x="3889" y="10928"/>
                    <a:pt x="3875" y="10928"/>
                  </a:cubicBezTo>
                  <a:cubicBezTo>
                    <a:pt x="3864" y="10928"/>
                    <a:pt x="3850" y="10923"/>
                    <a:pt x="3834" y="10912"/>
                  </a:cubicBezTo>
                  <a:lnTo>
                    <a:pt x="3834" y="10912"/>
                  </a:lnTo>
                  <a:cubicBezTo>
                    <a:pt x="3965" y="11102"/>
                    <a:pt x="3715" y="11614"/>
                    <a:pt x="3834" y="11721"/>
                  </a:cubicBezTo>
                  <a:cubicBezTo>
                    <a:pt x="3822" y="11727"/>
                    <a:pt x="3811" y="11730"/>
                    <a:pt x="3800" y="11730"/>
                  </a:cubicBezTo>
                  <a:cubicBezTo>
                    <a:pt x="3790" y="11730"/>
                    <a:pt x="3781" y="11727"/>
                    <a:pt x="3775" y="11721"/>
                  </a:cubicBezTo>
                  <a:lnTo>
                    <a:pt x="3775" y="11721"/>
                  </a:lnTo>
                  <a:cubicBezTo>
                    <a:pt x="3775" y="11745"/>
                    <a:pt x="4013" y="11876"/>
                    <a:pt x="3882" y="11888"/>
                  </a:cubicBezTo>
                  <a:cubicBezTo>
                    <a:pt x="3870" y="11900"/>
                    <a:pt x="3834" y="11995"/>
                    <a:pt x="3894" y="12055"/>
                  </a:cubicBezTo>
                  <a:cubicBezTo>
                    <a:pt x="3882" y="12174"/>
                    <a:pt x="3942" y="12245"/>
                    <a:pt x="3882" y="12376"/>
                  </a:cubicBezTo>
                  <a:cubicBezTo>
                    <a:pt x="3903" y="12402"/>
                    <a:pt x="3916" y="12405"/>
                    <a:pt x="3921" y="12405"/>
                  </a:cubicBezTo>
                  <a:cubicBezTo>
                    <a:pt x="3922" y="12405"/>
                    <a:pt x="3923" y="12404"/>
                    <a:pt x="3923" y="12404"/>
                  </a:cubicBezTo>
                  <a:lnTo>
                    <a:pt x="3923" y="12404"/>
                  </a:lnTo>
                  <a:cubicBezTo>
                    <a:pt x="3926" y="12404"/>
                    <a:pt x="3913" y="12411"/>
                    <a:pt x="3894" y="12495"/>
                  </a:cubicBezTo>
                  <a:cubicBezTo>
                    <a:pt x="3882" y="12483"/>
                    <a:pt x="3620" y="12448"/>
                    <a:pt x="3334" y="12400"/>
                  </a:cubicBezTo>
                  <a:lnTo>
                    <a:pt x="3370" y="12400"/>
                  </a:lnTo>
                  <a:cubicBezTo>
                    <a:pt x="3334" y="12394"/>
                    <a:pt x="3313" y="12391"/>
                    <a:pt x="3303" y="12391"/>
                  </a:cubicBezTo>
                  <a:cubicBezTo>
                    <a:pt x="3293" y="12391"/>
                    <a:pt x="3293" y="12394"/>
                    <a:pt x="3299" y="12400"/>
                  </a:cubicBezTo>
                  <a:cubicBezTo>
                    <a:pt x="2982" y="12347"/>
                    <a:pt x="2656" y="12276"/>
                    <a:pt x="2619" y="12202"/>
                  </a:cubicBezTo>
                  <a:lnTo>
                    <a:pt x="2619" y="12202"/>
                  </a:lnTo>
                  <a:cubicBezTo>
                    <a:pt x="2618" y="12215"/>
                    <a:pt x="2615" y="12226"/>
                    <a:pt x="2608" y="12233"/>
                  </a:cubicBezTo>
                  <a:cubicBezTo>
                    <a:pt x="2477" y="12233"/>
                    <a:pt x="2453" y="11710"/>
                    <a:pt x="2477" y="11626"/>
                  </a:cubicBezTo>
                  <a:lnTo>
                    <a:pt x="2477" y="11626"/>
                  </a:lnTo>
                  <a:cubicBezTo>
                    <a:pt x="2498" y="11756"/>
                    <a:pt x="2505" y="11802"/>
                    <a:pt x="2507" y="11802"/>
                  </a:cubicBezTo>
                  <a:cubicBezTo>
                    <a:pt x="2511" y="11802"/>
                    <a:pt x="2506" y="11724"/>
                    <a:pt x="2513" y="11650"/>
                  </a:cubicBezTo>
                  <a:cubicBezTo>
                    <a:pt x="2513" y="11686"/>
                    <a:pt x="2525" y="11721"/>
                    <a:pt x="2537" y="11769"/>
                  </a:cubicBezTo>
                  <a:cubicBezTo>
                    <a:pt x="2525" y="11650"/>
                    <a:pt x="2525" y="11495"/>
                    <a:pt x="2525" y="11460"/>
                  </a:cubicBezTo>
                  <a:cubicBezTo>
                    <a:pt x="2525" y="11401"/>
                    <a:pt x="2502" y="11150"/>
                    <a:pt x="2501" y="11150"/>
                  </a:cubicBezTo>
                  <a:cubicBezTo>
                    <a:pt x="2501" y="11150"/>
                    <a:pt x="2501" y="11150"/>
                    <a:pt x="2501" y="11150"/>
                  </a:cubicBezTo>
                  <a:lnTo>
                    <a:pt x="2501" y="11150"/>
                  </a:lnTo>
                  <a:cubicBezTo>
                    <a:pt x="2513" y="10983"/>
                    <a:pt x="2394" y="10852"/>
                    <a:pt x="2441" y="10674"/>
                  </a:cubicBezTo>
                  <a:lnTo>
                    <a:pt x="2441" y="10674"/>
                  </a:lnTo>
                  <a:cubicBezTo>
                    <a:pt x="2441" y="10675"/>
                    <a:pt x="2440" y="10675"/>
                    <a:pt x="2440" y="10675"/>
                  </a:cubicBezTo>
                  <a:cubicBezTo>
                    <a:pt x="2429" y="10675"/>
                    <a:pt x="2429" y="10471"/>
                    <a:pt x="2429" y="10459"/>
                  </a:cubicBezTo>
                  <a:cubicBezTo>
                    <a:pt x="2419" y="10318"/>
                    <a:pt x="2398" y="10136"/>
                    <a:pt x="2330" y="10015"/>
                  </a:cubicBezTo>
                  <a:lnTo>
                    <a:pt x="2330" y="10015"/>
                  </a:lnTo>
                  <a:cubicBezTo>
                    <a:pt x="2331" y="10016"/>
                    <a:pt x="2333" y="10017"/>
                    <a:pt x="2334" y="10019"/>
                  </a:cubicBezTo>
                  <a:cubicBezTo>
                    <a:pt x="2323" y="9997"/>
                    <a:pt x="2293" y="9859"/>
                    <a:pt x="2287" y="9841"/>
                  </a:cubicBezTo>
                  <a:lnTo>
                    <a:pt x="2287" y="9841"/>
                  </a:lnTo>
                  <a:cubicBezTo>
                    <a:pt x="2334" y="9901"/>
                    <a:pt x="2346" y="9972"/>
                    <a:pt x="2358" y="10031"/>
                  </a:cubicBezTo>
                  <a:cubicBezTo>
                    <a:pt x="2406" y="9888"/>
                    <a:pt x="2298" y="9733"/>
                    <a:pt x="2263" y="9590"/>
                  </a:cubicBezTo>
                  <a:lnTo>
                    <a:pt x="2263" y="9590"/>
                  </a:lnTo>
                  <a:cubicBezTo>
                    <a:pt x="2275" y="9626"/>
                    <a:pt x="2310" y="9674"/>
                    <a:pt x="2322" y="9697"/>
                  </a:cubicBezTo>
                  <a:cubicBezTo>
                    <a:pt x="2333" y="9563"/>
                    <a:pt x="2260" y="9418"/>
                    <a:pt x="2222" y="9302"/>
                  </a:cubicBezTo>
                  <a:lnTo>
                    <a:pt x="2222" y="9302"/>
                  </a:lnTo>
                  <a:cubicBezTo>
                    <a:pt x="2239" y="9367"/>
                    <a:pt x="2270" y="9543"/>
                    <a:pt x="2239" y="9543"/>
                  </a:cubicBezTo>
                  <a:cubicBezTo>
                    <a:pt x="2227" y="9543"/>
                    <a:pt x="2227" y="9531"/>
                    <a:pt x="2215" y="9531"/>
                  </a:cubicBezTo>
                  <a:lnTo>
                    <a:pt x="2215" y="9531"/>
                  </a:lnTo>
                  <a:cubicBezTo>
                    <a:pt x="2251" y="9578"/>
                    <a:pt x="2275" y="9626"/>
                    <a:pt x="2263" y="9650"/>
                  </a:cubicBezTo>
                  <a:cubicBezTo>
                    <a:pt x="2215" y="9626"/>
                    <a:pt x="2215" y="9578"/>
                    <a:pt x="2203" y="9519"/>
                  </a:cubicBezTo>
                  <a:cubicBezTo>
                    <a:pt x="2072" y="9412"/>
                    <a:pt x="1894" y="8745"/>
                    <a:pt x="1810" y="8685"/>
                  </a:cubicBezTo>
                  <a:cubicBezTo>
                    <a:pt x="1810" y="8685"/>
                    <a:pt x="1810" y="8684"/>
                    <a:pt x="1810" y="8684"/>
                  </a:cubicBezTo>
                  <a:cubicBezTo>
                    <a:pt x="1810" y="8684"/>
                    <a:pt x="1809" y="8758"/>
                    <a:pt x="1790" y="8758"/>
                  </a:cubicBezTo>
                  <a:cubicBezTo>
                    <a:pt x="1789" y="8758"/>
                    <a:pt x="1788" y="8757"/>
                    <a:pt x="1787" y="8757"/>
                  </a:cubicBezTo>
                  <a:cubicBezTo>
                    <a:pt x="1751" y="8721"/>
                    <a:pt x="1536" y="8245"/>
                    <a:pt x="1465" y="8161"/>
                  </a:cubicBezTo>
                  <a:cubicBezTo>
                    <a:pt x="1465" y="8161"/>
                    <a:pt x="1477" y="8161"/>
                    <a:pt x="1477" y="8150"/>
                  </a:cubicBezTo>
                  <a:cubicBezTo>
                    <a:pt x="1322" y="7983"/>
                    <a:pt x="1013" y="7638"/>
                    <a:pt x="1084" y="7459"/>
                  </a:cubicBezTo>
                  <a:cubicBezTo>
                    <a:pt x="917" y="7257"/>
                    <a:pt x="786" y="7066"/>
                    <a:pt x="703" y="6816"/>
                  </a:cubicBezTo>
                  <a:lnTo>
                    <a:pt x="703" y="6816"/>
                  </a:lnTo>
                  <a:cubicBezTo>
                    <a:pt x="715" y="6852"/>
                    <a:pt x="727" y="6888"/>
                    <a:pt x="739" y="6923"/>
                  </a:cubicBezTo>
                  <a:cubicBezTo>
                    <a:pt x="548" y="6578"/>
                    <a:pt x="370" y="6102"/>
                    <a:pt x="370" y="5673"/>
                  </a:cubicBezTo>
                  <a:cubicBezTo>
                    <a:pt x="366" y="5706"/>
                    <a:pt x="362" y="5719"/>
                    <a:pt x="358" y="5719"/>
                  </a:cubicBezTo>
                  <a:cubicBezTo>
                    <a:pt x="346" y="5719"/>
                    <a:pt x="331" y="5630"/>
                    <a:pt x="322" y="5578"/>
                  </a:cubicBezTo>
                  <a:cubicBezTo>
                    <a:pt x="298" y="5578"/>
                    <a:pt x="286" y="5423"/>
                    <a:pt x="274" y="5256"/>
                  </a:cubicBezTo>
                  <a:cubicBezTo>
                    <a:pt x="274" y="5090"/>
                    <a:pt x="274" y="4911"/>
                    <a:pt x="263" y="4852"/>
                  </a:cubicBezTo>
                  <a:cubicBezTo>
                    <a:pt x="286" y="4816"/>
                    <a:pt x="322" y="4816"/>
                    <a:pt x="263" y="4756"/>
                  </a:cubicBezTo>
                  <a:cubicBezTo>
                    <a:pt x="263" y="4780"/>
                    <a:pt x="263" y="4804"/>
                    <a:pt x="263" y="4828"/>
                  </a:cubicBezTo>
                  <a:lnTo>
                    <a:pt x="251" y="4828"/>
                  </a:lnTo>
                  <a:cubicBezTo>
                    <a:pt x="251" y="4685"/>
                    <a:pt x="358" y="4078"/>
                    <a:pt x="227" y="3982"/>
                  </a:cubicBezTo>
                  <a:lnTo>
                    <a:pt x="227" y="3982"/>
                  </a:lnTo>
                  <a:cubicBezTo>
                    <a:pt x="263" y="3994"/>
                    <a:pt x="286" y="4018"/>
                    <a:pt x="310" y="4042"/>
                  </a:cubicBezTo>
                  <a:cubicBezTo>
                    <a:pt x="251" y="3875"/>
                    <a:pt x="215" y="3709"/>
                    <a:pt x="191" y="3542"/>
                  </a:cubicBezTo>
                  <a:lnTo>
                    <a:pt x="191" y="3542"/>
                  </a:lnTo>
                  <a:cubicBezTo>
                    <a:pt x="209" y="3566"/>
                    <a:pt x="231" y="3573"/>
                    <a:pt x="253" y="3573"/>
                  </a:cubicBezTo>
                  <a:cubicBezTo>
                    <a:pt x="280" y="3573"/>
                    <a:pt x="307" y="3563"/>
                    <a:pt x="328" y="3563"/>
                  </a:cubicBezTo>
                  <a:cubicBezTo>
                    <a:pt x="360" y="3563"/>
                    <a:pt x="380" y="3584"/>
                    <a:pt x="370" y="3685"/>
                  </a:cubicBezTo>
                  <a:cubicBezTo>
                    <a:pt x="393" y="3601"/>
                    <a:pt x="417" y="3518"/>
                    <a:pt x="429" y="3435"/>
                  </a:cubicBezTo>
                  <a:cubicBezTo>
                    <a:pt x="452" y="3377"/>
                    <a:pt x="576" y="3084"/>
                    <a:pt x="584" y="2882"/>
                  </a:cubicBezTo>
                  <a:lnTo>
                    <a:pt x="584" y="2882"/>
                  </a:lnTo>
                  <a:cubicBezTo>
                    <a:pt x="585" y="2884"/>
                    <a:pt x="587" y="2885"/>
                    <a:pt x="589" y="2885"/>
                  </a:cubicBezTo>
                  <a:cubicBezTo>
                    <a:pt x="627" y="2885"/>
                    <a:pt x="814" y="2646"/>
                    <a:pt x="834" y="2625"/>
                  </a:cubicBezTo>
                  <a:lnTo>
                    <a:pt x="834" y="2625"/>
                  </a:lnTo>
                  <a:cubicBezTo>
                    <a:pt x="798" y="2649"/>
                    <a:pt x="774" y="2673"/>
                    <a:pt x="751" y="2697"/>
                  </a:cubicBezTo>
                  <a:cubicBezTo>
                    <a:pt x="870" y="2530"/>
                    <a:pt x="858" y="2339"/>
                    <a:pt x="989" y="2173"/>
                  </a:cubicBezTo>
                  <a:lnTo>
                    <a:pt x="989" y="2173"/>
                  </a:lnTo>
                  <a:cubicBezTo>
                    <a:pt x="977" y="2220"/>
                    <a:pt x="998" y="2238"/>
                    <a:pt x="1027" y="2238"/>
                  </a:cubicBezTo>
                  <a:cubicBezTo>
                    <a:pt x="1057" y="2238"/>
                    <a:pt x="1096" y="2220"/>
                    <a:pt x="1120" y="2196"/>
                  </a:cubicBezTo>
                  <a:cubicBezTo>
                    <a:pt x="1132" y="2065"/>
                    <a:pt x="1155" y="1923"/>
                    <a:pt x="1215" y="1804"/>
                  </a:cubicBezTo>
                  <a:cubicBezTo>
                    <a:pt x="1275" y="1684"/>
                    <a:pt x="1394" y="1565"/>
                    <a:pt x="1489" y="1458"/>
                  </a:cubicBezTo>
                  <a:lnTo>
                    <a:pt x="1489" y="1458"/>
                  </a:lnTo>
                  <a:cubicBezTo>
                    <a:pt x="1454" y="1550"/>
                    <a:pt x="1354" y="1852"/>
                    <a:pt x="1293" y="1852"/>
                  </a:cubicBezTo>
                  <a:cubicBezTo>
                    <a:pt x="1291" y="1852"/>
                    <a:pt x="1289" y="1852"/>
                    <a:pt x="1286" y="1851"/>
                  </a:cubicBezTo>
                  <a:cubicBezTo>
                    <a:pt x="1275" y="1863"/>
                    <a:pt x="1263" y="1887"/>
                    <a:pt x="1263" y="1911"/>
                  </a:cubicBezTo>
                  <a:cubicBezTo>
                    <a:pt x="1286" y="1911"/>
                    <a:pt x="1298" y="1899"/>
                    <a:pt x="1310" y="1875"/>
                  </a:cubicBezTo>
                  <a:lnTo>
                    <a:pt x="1310" y="1875"/>
                  </a:lnTo>
                  <a:cubicBezTo>
                    <a:pt x="1263" y="1970"/>
                    <a:pt x="1251" y="2006"/>
                    <a:pt x="1215" y="2101"/>
                  </a:cubicBezTo>
                  <a:cubicBezTo>
                    <a:pt x="1222" y="2087"/>
                    <a:pt x="1229" y="2081"/>
                    <a:pt x="1231" y="2081"/>
                  </a:cubicBezTo>
                  <a:lnTo>
                    <a:pt x="1231" y="2081"/>
                  </a:lnTo>
                  <a:cubicBezTo>
                    <a:pt x="1232" y="2081"/>
                    <a:pt x="1232" y="2082"/>
                    <a:pt x="1232" y="2082"/>
                  </a:cubicBezTo>
                  <a:lnTo>
                    <a:pt x="1232" y="2082"/>
                  </a:lnTo>
                  <a:cubicBezTo>
                    <a:pt x="1255" y="2055"/>
                    <a:pt x="1336" y="2003"/>
                    <a:pt x="1358" y="1970"/>
                  </a:cubicBezTo>
                  <a:cubicBezTo>
                    <a:pt x="1360" y="1970"/>
                    <a:pt x="1361" y="1970"/>
                    <a:pt x="1363" y="1970"/>
                  </a:cubicBezTo>
                  <a:cubicBezTo>
                    <a:pt x="1396" y="1970"/>
                    <a:pt x="1287" y="2101"/>
                    <a:pt x="1298" y="2101"/>
                  </a:cubicBezTo>
                  <a:cubicBezTo>
                    <a:pt x="1322" y="2065"/>
                    <a:pt x="1346" y="2042"/>
                    <a:pt x="1382" y="2006"/>
                  </a:cubicBezTo>
                  <a:lnTo>
                    <a:pt x="1382" y="2006"/>
                  </a:lnTo>
                  <a:cubicBezTo>
                    <a:pt x="1370" y="2030"/>
                    <a:pt x="1358" y="2042"/>
                    <a:pt x="1358" y="2054"/>
                  </a:cubicBezTo>
                  <a:cubicBezTo>
                    <a:pt x="1382" y="2018"/>
                    <a:pt x="1417" y="1994"/>
                    <a:pt x="1465" y="1982"/>
                  </a:cubicBezTo>
                  <a:cubicBezTo>
                    <a:pt x="1453" y="1946"/>
                    <a:pt x="1560" y="1935"/>
                    <a:pt x="1560" y="1839"/>
                  </a:cubicBezTo>
                  <a:cubicBezTo>
                    <a:pt x="1513" y="1815"/>
                    <a:pt x="1727" y="1613"/>
                    <a:pt x="1691" y="1601"/>
                  </a:cubicBezTo>
                  <a:lnTo>
                    <a:pt x="1691" y="1601"/>
                  </a:lnTo>
                  <a:cubicBezTo>
                    <a:pt x="1632" y="1661"/>
                    <a:pt x="1596" y="1708"/>
                    <a:pt x="1548" y="1756"/>
                  </a:cubicBezTo>
                  <a:lnTo>
                    <a:pt x="1548" y="1756"/>
                  </a:lnTo>
                  <a:cubicBezTo>
                    <a:pt x="1545" y="1759"/>
                    <a:pt x="1541" y="1763"/>
                    <a:pt x="1536" y="1768"/>
                  </a:cubicBezTo>
                  <a:cubicBezTo>
                    <a:pt x="1477" y="1804"/>
                    <a:pt x="1477" y="1851"/>
                    <a:pt x="1465" y="1875"/>
                  </a:cubicBezTo>
                  <a:cubicBezTo>
                    <a:pt x="1453" y="1887"/>
                    <a:pt x="1441" y="1899"/>
                    <a:pt x="1441" y="1911"/>
                  </a:cubicBezTo>
                  <a:cubicBezTo>
                    <a:pt x="1353" y="1867"/>
                    <a:pt x="1673" y="1486"/>
                    <a:pt x="1740" y="1486"/>
                  </a:cubicBezTo>
                  <a:cubicBezTo>
                    <a:pt x="1745" y="1486"/>
                    <a:pt x="1749" y="1489"/>
                    <a:pt x="1751" y="1494"/>
                  </a:cubicBezTo>
                  <a:cubicBezTo>
                    <a:pt x="1739" y="1518"/>
                    <a:pt x="1739" y="1554"/>
                    <a:pt x="1751" y="1589"/>
                  </a:cubicBezTo>
                  <a:cubicBezTo>
                    <a:pt x="1763" y="1530"/>
                    <a:pt x="1882" y="1411"/>
                    <a:pt x="1941" y="1399"/>
                  </a:cubicBezTo>
                  <a:lnTo>
                    <a:pt x="1941" y="1399"/>
                  </a:lnTo>
                  <a:cubicBezTo>
                    <a:pt x="1917" y="1423"/>
                    <a:pt x="1894" y="1458"/>
                    <a:pt x="1870" y="1482"/>
                  </a:cubicBezTo>
                  <a:cubicBezTo>
                    <a:pt x="1894" y="1470"/>
                    <a:pt x="1965" y="1423"/>
                    <a:pt x="2048" y="1363"/>
                  </a:cubicBezTo>
                  <a:lnTo>
                    <a:pt x="2048" y="1363"/>
                  </a:lnTo>
                  <a:cubicBezTo>
                    <a:pt x="2025" y="1399"/>
                    <a:pt x="2001" y="1423"/>
                    <a:pt x="1977" y="1446"/>
                  </a:cubicBezTo>
                  <a:cubicBezTo>
                    <a:pt x="2067" y="1387"/>
                    <a:pt x="2106" y="1360"/>
                    <a:pt x="2089" y="1360"/>
                  </a:cubicBezTo>
                  <a:cubicBezTo>
                    <a:pt x="2086" y="1360"/>
                    <a:pt x="2080" y="1361"/>
                    <a:pt x="2072" y="1363"/>
                  </a:cubicBezTo>
                  <a:cubicBezTo>
                    <a:pt x="2200" y="1278"/>
                    <a:pt x="2353" y="1180"/>
                    <a:pt x="2354" y="1180"/>
                  </a:cubicBezTo>
                  <a:lnTo>
                    <a:pt x="2354" y="1180"/>
                  </a:lnTo>
                  <a:cubicBezTo>
                    <a:pt x="2355" y="1180"/>
                    <a:pt x="2332" y="1195"/>
                    <a:pt x="2275" y="1232"/>
                  </a:cubicBezTo>
                  <a:cubicBezTo>
                    <a:pt x="2334" y="1196"/>
                    <a:pt x="2370" y="1184"/>
                    <a:pt x="2382" y="1173"/>
                  </a:cubicBezTo>
                  <a:cubicBezTo>
                    <a:pt x="2382" y="1173"/>
                    <a:pt x="2382" y="1161"/>
                    <a:pt x="2382" y="1149"/>
                  </a:cubicBezTo>
                  <a:cubicBezTo>
                    <a:pt x="2386" y="1147"/>
                    <a:pt x="2389" y="1146"/>
                    <a:pt x="2392" y="1145"/>
                  </a:cubicBezTo>
                  <a:lnTo>
                    <a:pt x="2392" y="1145"/>
                  </a:lnTo>
                  <a:cubicBezTo>
                    <a:pt x="2389" y="1151"/>
                    <a:pt x="2385" y="1156"/>
                    <a:pt x="2382" y="1161"/>
                  </a:cubicBezTo>
                  <a:cubicBezTo>
                    <a:pt x="2392" y="1154"/>
                    <a:pt x="2402" y="1147"/>
                    <a:pt x="2412" y="1141"/>
                  </a:cubicBezTo>
                  <a:lnTo>
                    <a:pt x="2412" y="1141"/>
                  </a:lnTo>
                  <a:cubicBezTo>
                    <a:pt x="2412" y="1141"/>
                    <a:pt x="2412" y="1141"/>
                    <a:pt x="2412" y="1141"/>
                  </a:cubicBezTo>
                  <a:cubicBezTo>
                    <a:pt x="2409" y="1141"/>
                    <a:pt x="2403" y="1142"/>
                    <a:pt x="2392" y="1145"/>
                  </a:cubicBezTo>
                  <a:lnTo>
                    <a:pt x="2392" y="1145"/>
                  </a:lnTo>
                  <a:cubicBezTo>
                    <a:pt x="2406" y="1124"/>
                    <a:pt x="2420" y="1103"/>
                    <a:pt x="2434" y="1082"/>
                  </a:cubicBezTo>
                  <a:lnTo>
                    <a:pt x="2434" y="1082"/>
                  </a:lnTo>
                  <a:cubicBezTo>
                    <a:pt x="2409" y="1103"/>
                    <a:pt x="2365" y="1115"/>
                    <a:pt x="2319" y="1115"/>
                  </a:cubicBezTo>
                  <a:cubicBezTo>
                    <a:pt x="2227" y="1115"/>
                    <a:pt x="2130" y="1066"/>
                    <a:pt x="2179" y="946"/>
                  </a:cubicBezTo>
                  <a:cubicBezTo>
                    <a:pt x="2209" y="936"/>
                    <a:pt x="2491" y="826"/>
                    <a:pt x="2574" y="826"/>
                  </a:cubicBezTo>
                  <a:cubicBezTo>
                    <a:pt x="2590" y="826"/>
                    <a:pt x="2598" y="830"/>
                    <a:pt x="2596" y="839"/>
                  </a:cubicBezTo>
                  <a:cubicBezTo>
                    <a:pt x="2596" y="851"/>
                    <a:pt x="2520" y="971"/>
                    <a:pt x="2565" y="971"/>
                  </a:cubicBezTo>
                  <a:cubicBezTo>
                    <a:pt x="2567" y="971"/>
                    <a:pt x="2570" y="971"/>
                    <a:pt x="2572" y="970"/>
                  </a:cubicBezTo>
                  <a:cubicBezTo>
                    <a:pt x="2560" y="911"/>
                    <a:pt x="2930" y="815"/>
                    <a:pt x="2965" y="792"/>
                  </a:cubicBezTo>
                  <a:lnTo>
                    <a:pt x="2965" y="792"/>
                  </a:lnTo>
                  <a:cubicBezTo>
                    <a:pt x="2906" y="803"/>
                    <a:pt x="2834" y="827"/>
                    <a:pt x="2775" y="839"/>
                  </a:cubicBezTo>
                  <a:cubicBezTo>
                    <a:pt x="2799" y="823"/>
                    <a:pt x="2881" y="795"/>
                    <a:pt x="2870" y="795"/>
                  </a:cubicBezTo>
                  <a:cubicBezTo>
                    <a:pt x="2865" y="795"/>
                    <a:pt x="2842" y="801"/>
                    <a:pt x="2787" y="815"/>
                  </a:cubicBezTo>
                  <a:cubicBezTo>
                    <a:pt x="2880" y="757"/>
                    <a:pt x="3224" y="493"/>
                    <a:pt x="3328" y="493"/>
                  </a:cubicBezTo>
                  <a:cubicBezTo>
                    <a:pt x="3330" y="493"/>
                    <a:pt x="3332" y="494"/>
                    <a:pt x="3334" y="494"/>
                  </a:cubicBezTo>
                  <a:cubicBezTo>
                    <a:pt x="3668" y="375"/>
                    <a:pt x="3882" y="363"/>
                    <a:pt x="4144" y="315"/>
                  </a:cubicBezTo>
                  <a:cubicBezTo>
                    <a:pt x="4132" y="315"/>
                    <a:pt x="4144" y="303"/>
                    <a:pt x="4156" y="291"/>
                  </a:cubicBezTo>
                  <a:cubicBezTo>
                    <a:pt x="4156" y="291"/>
                    <a:pt x="4156" y="291"/>
                    <a:pt x="4168" y="280"/>
                  </a:cubicBezTo>
                  <a:cubicBezTo>
                    <a:pt x="4170" y="282"/>
                    <a:pt x="4175" y="283"/>
                    <a:pt x="4181" y="283"/>
                  </a:cubicBezTo>
                  <a:cubicBezTo>
                    <a:pt x="4209" y="283"/>
                    <a:pt x="4265" y="265"/>
                    <a:pt x="4275" y="256"/>
                  </a:cubicBezTo>
                  <a:close/>
                  <a:moveTo>
                    <a:pt x="5334" y="12636"/>
                  </a:moveTo>
                  <a:cubicBezTo>
                    <a:pt x="5344" y="12636"/>
                    <a:pt x="5345" y="12643"/>
                    <a:pt x="5311" y="12650"/>
                  </a:cubicBezTo>
                  <a:cubicBezTo>
                    <a:pt x="5316" y="12640"/>
                    <a:pt x="5327" y="12636"/>
                    <a:pt x="5334" y="12636"/>
                  </a:cubicBezTo>
                  <a:close/>
                  <a:moveTo>
                    <a:pt x="5370" y="12626"/>
                  </a:moveTo>
                  <a:cubicBezTo>
                    <a:pt x="5380" y="12626"/>
                    <a:pt x="5382" y="12634"/>
                    <a:pt x="5369" y="12637"/>
                  </a:cubicBezTo>
                  <a:lnTo>
                    <a:pt x="5369" y="12637"/>
                  </a:lnTo>
                  <a:cubicBezTo>
                    <a:pt x="5369" y="12637"/>
                    <a:pt x="5369" y="12636"/>
                    <a:pt x="5368" y="12636"/>
                  </a:cubicBezTo>
                  <a:lnTo>
                    <a:pt x="5368" y="12636"/>
                  </a:lnTo>
                  <a:cubicBezTo>
                    <a:pt x="5368" y="12636"/>
                    <a:pt x="5367" y="12637"/>
                    <a:pt x="5366" y="12638"/>
                  </a:cubicBezTo>
                  <a:lnTo>
                    <a:pt x="5366" y="12638"/>
                  </a:lnTo>
                  <a:cubicBezTo>
                    <a:pt x="5367" y="12638"/>
                    <a:pt x="5368" y="12637"/>
                    <a:pt x="5369" y="12637"/>
                  </a:cubicBezTo>
                  <a:lnTo>
                    <a:pt x="5369" y="12637"/>
                  </a:lnTo>
                  <a:cubicBezTo>
                    <a:pt x="5369" y="12639"/>
                    <a:pt x="5366" y="12643"/>
                    <a:pt x="5358" y="12650"/>
                  </a:cubicBezTo>
                  <a:cubicBezTo>
                    <a:pt x="5358" y="12645"/>
                    <a:pt x="5363" y="12640"/>
                    <a:pt x="5366" y="12638"/>
                  </a:cubicBezTo>
                  <a:lnTo>
                    <a:pt x="5366" y="12638"/>
                  </a:lnTo>
                  <a:cubicBezTo>
                    <a:pt x="5364" y="12638"/>
                    <a:pt x="5361" y="12638"/>
                    <a:pt x="5358" y="12638"/>
                  </a:cubicBezTo>
                  <a:cubicBezTo>
                    <a:pt x="5358" y="12626"/>
                    <a:pt x="5370" y="12626"/>
                    <a:pt x="5370" y="12626"/>
                  </a:cubicBezTo>
                  <a:close/>
                  <a:moveTo>
                    <a:pt x="2879" y="12668"/>
                  </a:moveTo>
                  <a:lnTo>
                    <a:pt x="2879" y="12668"/>
                  </a:lnTo>
                  <a:cubicBezTo>
                    <a:pt x="2889" y="12668"/>
                    <a:pt x="2900" y="12699"/>
                    <a:pt x="2878" y="12699"/>
                  </a:cubicBezTo>
                  <a:cubicBezTo>
                    <a:pt x="2876" y="12699"/>
                    <a:pt x="2873" y="12699"/>
                    <a:pt x="2870" y="12698"/>
                  </a:cubicBezTo>
                  <a:cubicBezTo>
                    <a:pt x="2870" y="12676"/>
                    <a:pt x="2874" y="12668"/>
                    <a:pt x="2879" y="12668"/>
                  </a:cubicBezTo>
                  <a:close/>
                  <a:moveTo>
                    <a:pt x="3016" y="12827"/>
                  </a:moveTo>
                  <a:cubicBezTo>
                    <a:pt x="3019" y="12827"/>
                    <a:pt x="3022" y="12828"/>
                    <a:pt x="3025" y="12829"/>
                  </a:cubicBezTo>
                  <a:cubicBezTo>
                    <a:pt x="3022" y="12828"/>
                    <a:pt x="3019" y="12827"/>
                    <a:pt x="3016" y="12827"/>
                  </a:cubicBezTo>
                  <a:close/>
                  <a:moveTo>
                    <a:pt x="5549" y="12912"/>
                  </a:moveTo>
                  <a:cubicBezTo>
                    <a:pt x="5585" y="12912"/>
                    <a:pt x="5620" y="12924"/>
                    <a:pt x="5656" y="12924"/>
                  </a:cubicBezTo>
                  <a:cubicBezTo>
                    <a:pt x="5605" y="12946"/>
                    <a:pt x="5571" y="12958"/>
                    <a:pt x="5552" y="12958"/>
                  </a:cubicBezTo>
                  <a:cubicBezTo>
                    <a:pt x="5531" y="12958"/>
                    <a:pt x="5530" y="12943"/>
                    <a:pt x="5549" y="12912"/>
                  </a:cubicBezTo>
                  <a:close/>
                  <a:moveTo>
                    <a:pt x="6107" y="12943"/>
                  </a:moveTo>
                  <a:lnTo>
                    <a:pt x="6107" y="12943"/>
                  </a:lnTo>
                  <a:cubicBezTo>
                    <a:pt x="6083" y="12948"/>
                    <a:pt x="6060" y="12954"/>
                    <a:pt x="6037" y="12960"/>
                  </a:cubicBezTo>
                  <a:cubicBezTo>
                    <a:pt x="6070" y="12953"/>
                    <a:pt x="6093" y="12948"/>
                    <a:pt x="6107" y="12943"/>
                  </a:cubicBezTo>
                  <a:close/>
                  <a:moveTo>
                    <a:pt x="4070" y="12995"/>
                  </a:moveTo>
                  <a:cubicBezTo>
                    <a:pt x="4071" y="12995"/>
                    <a:pt x="4072" y="12995"/>
                    <a:pt x="4073" y="12995"/>
                  </a:cubicBezTo>
                  <a:cubicBezTo>
                    <a:pt x="4072" y="12995"/>
                    <a:pt x="4071" y="12995"/>
                    <a:pt x="4070" y="12995"/>
                  </a:cubicBezTo>
                  <a:close/>
                  <a:moveTo>
                    <a:pt x="6500" y="13237"/>
                  </a:moveTo>
                  <a:cubicBezTo>
                    <a:pt x="6501" y="13237"/>
                    <a:pt x="6507" y="13239"/>
                    <a:pt x="6513" y="13245"/>
                  </a:cubicBezTo>
                  <a:cubicBezTo>
                    <a:pt x="6501" y="13239"/>
                    <a:pt x="6498" y="13237"/>
                    <a:pt x="6500" y="13237"/>
                  </a:cubicBezTo>
                  <a:close/>
                  <a:moveTo>
                    <a:pt x="6513" y="13376"/>
                  </a:moveTo>
                  <a:lnTo>
                    <a:pt x="6513" y="13376"/>
                  </a:lnTo>
                  <a:cubicBezTo>
                    <a:pt x="6516" y="13380"/>
                    <a:pt x="6520" y="13382"/>
                    <a:pt x="6525" y="13384"/>
                  </a:cubicBezTo>
                  <a:lnTo>
                    <a:pt x="6525" y="13384"/>
                  </a:lnTo>
                  <a:cubicBezTo>
                    <a:pt x="6522" y="13381"/>
                    <a:pt x="6518" y="13379"/>
                    <a:pt x="6513" y="13376"/>
                  </a:cubicBezTo>
                  <a:close/>
                  <a:moveTo>
                    <a:pt x="3053" y="13399"/>
                  </a:moveTo>
                  <a:lnTo>
                    <a:pt x="3053" y="13399"/>
                  </a:lnTo>
                  <a:cubicBezTo>
                    <a:pt x="3052" y="13411"/>
                    <a:pt x="3050" y="13419"/>
                    <a:pt x="3049" y="13424"/>
                  </a:cubicBezTo>
                  <a:cubicBezTo>
                    <a:pt x="3052" y="13414"/>
                    <a:pt x="3053" y="13406"/>
                    <a:pt x="3053" y="13399"/>
                  </a:cubicBezTo>
                  <a:close/>
                  <a:moveTo>
                    <a:pt x="5858" y="13448"/>
                  </a:moveTo>
                  <a:lnTo>
                    <a:pt x="5858" y="13448"/>
                  </a:lnTo>
                  <a:cubicBezTo>
                    <a:pt x="5857" y="13448"/>
                    <a:pt x="5857" y="13449"/>
                    <a:pt x="5859" y="13451"/>
                  </a:cubicBezTo>
                  <a:lnTo>
                    <a:pt x="5859" y="13451"/>
                  </a:lnTo>
                  <a:cubicBezTo>
                    <a:pt x="5858" y="13450"/>
                    <a:pt x="5858" y="13449"/>
                    <a:pt x="5858" y="13448"/>
                  </a:cubicBezTo>
                  <a:close/>
                  <a:moveTo>
                    <a:pt x="6208" y="13685"/>
                  </a:moveTo>
                  <a:cubicBezTo>
                    <a:pt x="6211" y="13689"/>
                    <a:pt x="6213" y="13694"/>
                    <a:pt x="6216" y="13698"/>
                  </a:cubicBezTo>
                  <a:cubicBezTo>
                    <a:pt x="6214" y="13692"/>
                    <a:pt x="6211" y="13687"/>
                    <a:pt x="6208" y="13685"/>
                  </a:cubicBezTo>
                  <a:close/>
                  <a:moveTo>
                    <a:pt x="5406" y="13841"/>
                  </a:moveTo>
                  <a:cubicBezTo>
                    <a:pt x="5406" y="13847"/>
                    <a:pt x="5403" y="13850"/>
                    <a:pt x="5399" y="13850"/>
                  </a:cubicBezTo>
                  <a:cubicBezTo>
                    <a:pt x="5394" y="13850"/>
                    <a:pt x="5388" y="13847"/>
                    <a:pt x="5382" y="13841"/>
                  </a:cubicBezTo>
                  <a:close/>
                  <a:moveTo>
                    <a:pt x="4967" y="14019"/>
                  </a:moveTo>
                  <a:cubicBezTo>
                    <a:pt x="4968" y="14019"/>
                    <a:pt x="4971" y="14025"/>
                    <a:pt x="4977" y="14031"/>
                  </a:cubicBezTo>
                  <a:cubicBezTo>
                    <a:pt x="4977" y="14039"/>
                    <a:pt x="4977" y="14053"/>
                    <a:pt x="4973" y="14053"/>
                  </a:cubicBezTo>
                  <a:cubicBezTo>
                    <a:pt x="4972" y="14053"/>
                    <a:pt x="4969" y="14051"/>
                    <a:pt x="4965" y="14043"/>
                  </a:cubicBezTo>
                  <a:cubicBezTo>
                    <a:pt x="4965" y="14025"/>
                    <a:pt x="4965" y="14019"/>
                    <a:pt x="4967" y="14019"/>
                  </a:cubicBezTo>
                  <a:close/>
                  <a:moveTo>
                    <a:pt x="6513" y="14186"/>
                  </a:moveTo>
                  <a:lnTo>
                    <a:pt x="6513" y="14186"/>
                  </a:lnTo>
                  <a:cubicBezTo>
                    <a:pt x="6519" y="14192"/>
                    <a:pt x="6527" y="14194"/>
                    <a:pt x="6535" y="14196"/>
                  </a:cubicBezTo>
                  <a:lnTo>
                    <a:pt x="6535" y="14196"/>
                  </a:lnTo>
                  <a:cubicBezTo>
                    <a:pt x="6531" y="14193"/>
                    <a:pt x="6523" y="14189"/>
                    <a:pt x="6513" y="14186"/>
                  </a:cubicBezTo>
                  <a:close/>
                  <a:moveTo>
                    <a:pt x="3869" y="14193"/>
                  </a:moveTo>
                  <a:cubicBezTo>
                    <a:pt x="3865" y="14195"/>
                    <a:pt x="3862" y="14196"/>
                    <a:pt x="3858" y="14198"/>
                  </a:cubicBezTo>
                  <a:cubicBezTo>
                    <a:pt x="3865" y="14198"/>
                    <a:pt x="3868" y="14196"/>
                    <a:pt x="3869" y="14193"/>
                  </a:cubicBezTo>
                  <a:close/>
                  <a:moveTo>
                    <a:pt x="3804" y="14204"/>
                  </a:moveTo>
                  <a:cubicBezTo>
                    <a:pt x="3807" y="14208"/>
                    <a:pt x="3809" y="14210"/>
                    <a:pt x="3811" y="14210"/>
                  </a:cubicBezTo>
                  <a:cubicBezTo>
                    <a:pt x="3809" y="14207"/>
                    <a:pt x="3807" y="14205"/>
                    <a:pt x="3804" y="14204"/>
                  </a:cubicBezTo>
                  <a:close/>
                  <a:moveTo>
                    <a:pt x="2941" y="14194"/>
                  </a:moveTo>
                  <a:cubicBezTo>
                    <a:pt x="2962" y="14194"/>
                    <a:pt x="2929" y="14220"/>
                    <a:pt x="2916" y="14220"/>
                  </a:cubicBezTo>
                  <a:cubicBezTo>
                    <a:pt x="2910" y="14220"/>
                    <a:pt x="2908" y="14214"/>
                    <a:pt x="2918" y="14198"/>
                  </a:cubicBezTo>
                  <a:cubicBezTo>
                    <a:pt x="2929" y="14195"/>
                    <a:pt x="2936" y="14194"/>
                    <a:pt x="2941" y="14194"/>
                  </a:cubicBezTo>
                  <a:close/>
                  <a:moveTo>
                    <a:pt x="4062" y="14215"/>
                  </a:moveTo>
                  <a:cubicBezTo>
                    <a:pt x="4065" y="14218"/>
                    <a:pt x="4069" y="14220"/>
                    <a:pt x="4073" y="14222"/>
                  </a:cubicBezTo>
                  <a:cubicBezTo>
                    <a:pt x="4070" y="14219"/>
                    <a:pt x="4066" y="14217"/>
                    <a:pt x="4062" y="14215"/>
                  </a:cubicBezTo>
                  <a:close/>
                  <a:moveTo>
                    <a:pt x="5858" y="14257"/>
                  </a:moveTo>
                  <a:lnTo>
                    <a:pt x="5858" y="14257"/>
                  </a:lnTo>
                  <a:cubicBezTo>
                    <a:pt x="5857" y="14257"/>
                    <a:pt x="5857" y="14259"/>
                    <a:pt x="5859" y="14261"/>
                  </a:cubicBezTo>
                  <a:lnTo>
                    <a:pt x="5859" y="14261"/>
                  </a:lnTo>
                  <a:cubicBezTo>
                    <a:pt x="5858" y="14260"/>
                    <a:pt x="5858" y="14259"/>
                    <a:pt x="5858" y="14257"/>
                  </a:cubicBezTo>
                  <a:close/>
                  <a:moveTo>
                    <a:pt x="2994" y="14300"/>
                  </a:moveTo>
                  <a:lnTo>
                    <a:pt x="2994" y="14300"/>
                  </a:lnTo>
                  <a:cubicBezTo>
                    <a:pt x="2996" y="14305"/>
                    <a:pt x="2998" y="14311"/>
                    <a:pt x="3001" y="14317"/>
                  </a:cubicBezTo>
                  <a:cubicBezTo>
                    <a:pt x="2999" y="14311"/>
                    <a:pt x="2996" y="14305"/>
                    <a:pt x="2994" y="14300"/>
                  </a:cubicBezTo>
                  <a:close/>
                  <a:moveTo>
                    <a:pt x="6206" y="14500"/>
                  </a:moveTo>
                  <a:cubicBezTo>
                    <a:pt x="6209" y="14507"/>
                    <a:pt x="6213" y="14513"/>
                    <a:pt x="6216" y="14519"/>
                  </a:cubicBezTo>
                  <a:cubicBezTo>
                    <a:pt x="6214" y="14511"/>
                    <a:pt x="6211" y="14504"/>
                    <a:pt x="6206" y="14500"/>
                  </a:cubicBezTo>
                  <a:close/>
                  <a:moveTo>
                    <a:pt x="5406" y="14650"/>
                  </a:moveTo>
                  <a:cubicBezTo>
                    <a:pt x="5406" y="14656"/>
                    <a:pt x="5403" y="14659"/>
                    <a:pt x="5399" y="14659"/>
                  </a:cubicBezTo>
                  <a:cubicBezTo>
                    <a:pt x="5394" y="14659"/>
                    <a:pt x="5388" y="14656"/>
                    <a:pt x="5382" y="14650"/>
                  </a:cubicBezTo>
                  <a:close/>
                  <a:moveTo>
                    <a:pt x="3835" y="14734"/>
                  </a:moveTo>
                  <a:cubicBezTo>
                    <a:pt x="3835" y="14734"/>
                    <a:pt x="3835" y="14734"/>
                    <a:pt x="3835" y="14734"/>
                  </a:cubicBezTo>
                  <a:lnTo>
                    <a:pt x="3835" y="14734"/>
                  </a:lnTo>
                  <a:cubicBezTo>
                    <a:pt x="3840" y="14734"/>
                    <a:pt x="3843" y="14734"/>
                    <a:pt x="3845" y="14735"/>
                  </a:cubicBezTo>
                  <a:lnTo>
                    <a:pt x="3845" y="14735"/>
                  </a:lnTo>
                  <a:cubicBezTo>
                    <a:pt x="3846" y="14734"/>
                    <a:pt x="3846" y="14734"/>
                    <a:pt x="3846" y="14734"/>
                  </a:cubicBezTo>
                  <a:close/>
                  <a:moveTo>
                    <a:pt x="4967" y="14829"/>
                  </a:moveTo>
                  <a:cubicBezTo>
                    <a:pt x="4968" y="14829"/>
                    <a:pt x="4971" y="14835"/>
                    <a:pt x="4977" y="14841"/>
                  </a:cubicBezTo>
                  <a:cubicBezTo>
                    <a:pt x="4977" y="14849"/>
                    <a:pt x="4977" y="14863"/>
                    <a:pt x="4973" y="14863"/>
                  </a:cubicBezTo>
                  <a:cubicBezTo>
                    <a:pt x="4972" y="14863"/>
                    <a:pt x="4969" y="14860"/>
                    <a:pt x="4965" y="14853"/>
                  </a:cubicBezTo>
                  <a:cubicBezTo>
                    <a:pt x="4965" y="14835"/>
                    <a:pt x="4965" y="14829"/>
                    <a:pt x="4967" y="14829"/>
                  </a:cubicBezTo>
                  <a:close/>
                  <a:moveTo>
                    <a:pt x="3876" y="15003"/>
                  </a:moveTo>
                  <a:cubicBezTo>
                    <a:pt x="3874" y="15004"/>
                    <a:pt x="3872" y="15006"/>
                    <a:pt x="3870" y="15008"/>
                  </a:cubicBezTo>
                  <a:cubicBezTo>
                    <a:pt x="3875" y="15008"/>
                    <a:pt x="3877" y="15006"/>
                    <a:pt x="3876" y="15003"/>
                  </a:cubicBezTo>
                  <a:close/>
                  <a:moveTo>
                    <a:pt x="3806" y="15015"/>
                  </a:moveTo>
                  <a:cubicBezTo>
                    <a:pt x="3808" y="15018"/>
                    <a:pt x="3810" y="15020"/>
                    <a:pt x="3810" y="15020"/>
                  </a:cubicBezTo>
                  <a:cubicBezTo>
                    <a:pt x="3810" y="15020"/>
                    <a:pt x="3811" y="15020"/>
                    <a:pt x="3811" y="15019"/>
                  </a:cubicBezTo>
                  <a:cubicBezTo>
                    <a:pt x="3810" y="15018"/>
                    <a:pt x="3808" y="15016"/>
                    <a:pt x="3806" y="15015"/>
                  </a:cubicBezTo>
                  <a:close/>
                  <a:moveTo>
                    <a:pt x="4062" y="15025"/>
                  </a:moveTo>
                  <a:cubicBezTo>
                    <a:pt x="4065" y="15027"/>
                    <a:pt x="4069" y="15030"/>
                    <a:pt x="4073" y="15031"/>
                  </a:cubicBezTo>
                  <a:cubicBezTo>
                    <a:pt x="4070" y="15029"/>
                    <a:pt x="4066" y="15026"/>
                    <a:pt x="4062" y="15025"/>
                  </a:cubicBezTo>
                  <a:close/>
                  <a:moveTo>
                    <a:pt x="6537" y="15031"/>
                  </a:moveTo>
                  <a:cubicBezTo>
                    <a:pt x="6543" y="15031"/>
                    <a:pt x="6553" y="15035"/>
                    <a:pt x="6563" y="15036"/>
                  </a:cubicBezTo>
                  <a:lnTo>
                    <a:pt x="6563" y="15036"/>
                  </a:lnTo>
                  <a:cubicBezTo>
                    <a:pt x="6560" y="15033"/>
                    <a:pt x="6551" y="15031"/>
                    <a:pt x="6537" y="15031"/>
                  </a:cubicBezTo>
                  <a:close/>
                  <a:moveTo>
                    <a:pt x="5894" y="15103"/>
                  </a:moveTo>
                  <a:cubicBezTo>
                    <a:pt x="5889" y="15103"/>
                    <a:pt x="5889" y="15105"/>
                    <a:pt x="5892" y="15108"/>
                  </a:cubicBezTo>
                  <a:lnTo>
                    <a:pt x="5892" y="15108"/>
                  </a:lnTo>
                  <a:cubicBezTo>
                    <a:pt x="5892" y="15107"/>
                    <a:pt x="5893" y="15105"/>
                    <a:pt x="5894" y="15103"/>
                  </a:cubicBezTo>
                  <a:close/>
                  <a:moveTo>
                    <a:pt x="6234" y="15341"/>
                  </a:moveTo>
                  <a:cubicBezTo>
                    <a:pt x="6236" y="15345"/>
                    <a:pt x="6238" y="15349"/>
                    <a:pt x="6239" y="15353"/>
                  </a:cubicBezTo>
                  <a:cubicBezTo>
                    <a:pt x="6238" y="15348"/>
                    <a:pt x="6236" y="15344"/>
                    <a:pt x="6234" y="15341"/>
                  </a:cubicBezTo>
                  <a:close/>
                  <a:moveTo>
                    <a:pt x="6692" y="14781"/>
                  </a:moveTo>
                  <a:cubicBezTo>
                    <a:pt x="6692" y="14805"/>
                    <a:pt x="6692" y="14829"/>
                    <a:pt x="6692" y="14865"/>
                  </a:cubicBezTo>
                  <a:cubicBezTo>
                    <a:pt x="6668" y="14841"/>
                    <a:pt x="6644" y="14817"/>
                    <a:pt x="6620" y="14805"/>
                  </a:cubicBezTo>
                  <a:lnTo>
                    <a:pt x="6620" y="14805"/>
                  </a:lnTo>
                  <a:cubicBezTo>
                    <a:pt x="6632" y="14841"/>
                    <a:pt x="6609" y="14900"/>
                    <a:pt x="6609" y="14924"/>
                  </a:cubicBezTo>
                  <a:cubicBezTo>
                    <a:pt x="6603" y="14906"/>
                    <a:pt x="6600" y="14897"/>
                    <a:pt x="6598" y="14897"/>
                  </a:cubicBezTo>
                  <a:cubicBezTo>
                    <a:pt x="6597" y="14897"/>
                    <a:pt x="6597" y="14906"/>
                    <a:pt x="6597" y="14924"/>
                  </a:cubicBezTo>
                  <a:cubicBezTo>
                    <a:pt x="6579" y="14887"/>
                    <a:pt x="6547" y="14872"/>
                    <a:pt x="6507" y="14872"/>
                  </a:cubicBezTo>
                  <a:cubicBezTo>
                    <a:pt x="6346" y="14872"/>
                    <a:pt x="6045" y="15111"/>
                    <a:pt x="5934" y="15111"/>
                  </a:cubicBezTo>
                  <a:cubicBezTo>
                    <a:pt x="5922" y="15111"/>
                    <a:pt x="5913" y="15108"/>
                    <a:pt x="5906" y="15103"/>
                  </a:cubicBezTo>
                  <a:lnTo>
                    <a:pt x="5906" y="15103"/>
                  </a:lnTo>
                  <a:cubicBezTo>
                    <a:pt x="5922" y="15119"/>
                    <a:pt x="5923" y="15124"/>
                    <a:pt x="5919" y="15124"/>
                  </a:cubicBezTo>
                  <a:cubicBezTo>
                    <a:pt x="5913" y="15124"/>
                    <a:pt x="5897" y="15115"/>
                    <a:pt x="5892" y="15108"/>
                  </a:cubicBezTo>
                  <a:lnTo>
                    <a:pt x="5892" y="15108"/>
                  </a:lnTo>
                  <a:cubicBezTo>
                    <a:pt x="5884" y="15129"/>
                    <a:pt x="5894" y="15140"/>
                    <a:pt x="5894" y="15162"/>
                  </a:cubicBezTo>
                  <a:cubicBezTo>
                    <a:pt x="5870" y="15162"/>
                    <a:pt x="5858" y="15150"/>
                    <a:pt x="5847" y="15139"/>
                  </a:cubicBezTo>
                  <a:cubicBezTo>
                    <a:pt x="5823" y="15174"/>
                    <a:pt x="5823" y="15198"/>
                    <a:pt x="5823" y="15234"/>
                  </a:cubicBezTo>
                  <a:cubicBezTo>
                    <a:pt x="5823" y="15238"/>
                    <a:pt x="5821" y="15239"/>
                    <a:pt x="5819" y="15239"/>
                  </a:cubicBezTo>
                  <a:cubicBezTo>
                    <a:pt x="5808" y="15239"/>
                    <a:pt x="5775" y="15196"/>
                    <a:pt x="5775" y="15186"/>
                  </a:cubicBezTo>
                  <a:cubicBezTo>
                    <a:pt x="5763" y="15210"/>
                    <a:pt x="5763" y="15234"/>
                    <a:pt x="5763" y="15258"/>
                  </a:cubicBezTo>
                  <a:cubicBezTo>
                    <a:pt x="5763" y="15258"/>
                    <a:pt x="5800" y="15472"/>
                    <a:pt x="5834" y="15472"/>
                  </a:cubicBezTo>
                  <a:cubicBezTo>
                    <a:pt x="5838" y="15472"/>
                    <a:pt x="5842" y="15468"/>
                    <a:pt x="5847" y="15460"/>
                  </a:cubicBezTo>
                  <a:cubicBezTo>
                    <a:pt x="5823" y="15436"/>
                    <a:pt x="5823" y="15412"/>
                    <a:pt x="5811" y="15377"/>
                  </a:cubicBezTo>
                  <a:lnTo>
                    <a:pt x="5811" y="15377"/>
                  </a:lnTo>
                  <a:cubicBezTo>
                    <a:pt x="5835" y="15400"/>
                    <a:pt x="5858" y="15424"/>
                    <a:pt x="5882" y="15448"/>
                  </a:cubicBezTo>
                  <a:cubicBezTo>
                    <a:pt x="5858" y="15412"/>
                    <a:pt x="5858" y="15389"/>
                    <a:pt x="5870" y="15353"/>
                  </a:cubicBezTo>
                  <a:lnTo>
                    <a:pt x="5870" y="15353"/>
                  </a:lnTo>
                  <a:cubicBezTo>
                    <a:pt x="5870" y="15389"/>
                    <a:pt x="5882" y="15412"/>
                    <a:pt x="5882" y="15448"/>
                  </a:cubicBezTo>
                  <a:cubicBezTo>
                    <a:pt x="5890" y="15424"/>
                    <a:pt x="5893" y="15405"/>
                    <a:pt x="5894" y="15384"/>
                  </a:cubicBezTo>
                  <a:lnTo>
                    <a:pt x="5894" y="15384"/>
                  </a:lnTo>
                  <a:cubicBezTo>
                    <a:pt x="5899" y="15413"/>
                    <a:pt x="5919" y="15440"/>
                    <a:pt x="5940" y="15440"/>
                  </a:cubicBezTo>
                  <a:cubicBezTo>
                    <a:pt x="5948" y="15440"/>
                    <a:pt x="5957" y="15435"/>
                    <a:pt x="5966" y="15424"/>
                  </a:cubicBezTo>
                  <a:lnTo>
                    <a:pt x="5966" y="15424"/>
                  </a:lnTo>
                  <a:cubicBezTo>
                    <a:pt x="5965" y="15425"/>
                    <a:pt x="5965" y="15425"/>
                    <a:pt x="5964" y="15425"/>
                  </a:cubicBezTo>
                  <a:cubicBezTo>
                    <a:pt x="5954" y="15425"/>
                    <a:pt x="5955" y="15281"/>
                    <a:pt x="5978" y="15281"/>
                  </a:cubicBezTo>
                  <a:cubicBezTo>
                    <a:pt x="5989" y="15317"/>
                    <a:pt x="6001" y="15353"/>
                    <a:pt x="6025" y="15389"/>
                  </a:cubicBezTo>
                  <a:cubicBezTo>
                    <a:pt x="6013" y="15305"/>
                    <a:pt x="6013" y="15222"/>
                    <a:pt x="6013" y="15139"/>
                  </a:cubicBezTo>
                  <a:lnTo>
                    <a:pt x="6013" y="15139"/>
                  </a:lnTo>
                  <a:cubicBezTo>
                    <a:pt x="6023" y="15153"/>
                    <a:pt x="6029" y="15160"/>
                    <a:pt x="6033" y="15160"/>
                  </a:cubicBezTo>
                  <a:cubicBezTo>
                    <a:pt x="6039" y="15160"/>
                    <a:pt x="6042" y="15147"/>
                    <a:pt x="6049" y="15127"/>
                  </a:cubicBezTo>
                  <a:cubicBezTo>
                    <a:pt x="6049" y="15162"/>
                    <a:pt x="6073" y="15448"/>
                    <a:pt x="6073" y="15448"/>
                  </a:cubicBezTo>
                  <a:lnTo>
                    <a:pt x="6120" y="15448"/>
                  </a:lnTo>
                  <a:cubicBezTo>
                    <a:pt x="6120" y="15412"/>
                    <a:pt x="6120" y="15377"/>
                    <a:pt x="6132" y="15341"/>
                  </a:cubicBezTo>
                  <a:lnTo>
                    <a:pt x="6132" y="15341"/>
                  </a:lnTo>
                  <a:cubicBezTo>
                    <a:pt x="6120" y="15365"/>
                    <a:pt x="6108" y="15389"/>
                    <a:pt x="6097" y="15412"/>
                  </a:cubicBezTo>
                  <a:cubicBezTo>
                    <a:pt x="6073" y="15353"/>
                    <a:pt x="6073" y="15305"/>
                    <a:pt x="6108" y="15269"/>
                  </a:cubicBezTo>
                  <a:cubicBezTo>
                    <a:pt x="6132" y="15293"/>
                    <a:pt x="6132" y="15329"/>
                    <a:pt x="6144" y="15365"/>
                  </a:cubicBezTo>
                  <a:cubicBezTo>
                    <a:pt x="6144" y="15365"/>
                    <a:pt x="6187" y="15334"/>
                    <a:pt x="6215" y="15334"/>
                  </a:cubicBezTo>
                  <a:cubicBezTo>
                    <a:pt x="6223" y="15334"/>
                    <a:pt x="6229" y="15336"/>
                    <a:pt x="6234" y="15341"/>
                  </a:cubicBezTo>
                  <a:lnTo>
                    <a:pt x="6234" y="15341"/>
                  </a:lnTo>
                  <a:cubicBezTo>
                    <a:pt x="6199" y="15271"/>
                    <a:pt x="6156" y="15182"/>
                    <a:pt x="6156" y="15103"/>
                  </a:cubicBezTo>
                  <a:lnTo>
                    <a:pt x="6156" y="15103"/>
                  </a:lnTo>
                  <a:cubicBezTo>
                    <a:pt x="6239" y="15162"/>
                    <a:pt x="6204" y="15222"/>
                    <a:pt x="6263" y="15293"/>
                  </a:cubicBezTo>
                  <a:cubicBezTo>
                    <a:pt x="6255" y="15262"/>
                    <a:pt x="6254" y="15251"/>
                    <a:pt x="6256" y="15251"/>
                  </a:cubicBezTo>
                  <a:lnTo>
                    <a:pt x="6256" y="15251"/>
                  </a:lnTo>
                  <a:cubicBezTo>
                    <a:pt x="6261" y="15251"/>
                    <a:pt x="6279" y="15293"/>
                    <a:pt x="6287" y="15293"/>
                  </a:cubicBezTo>
                  <a:cubicBezTo>
                    <a:pt x="6287" y="15269"/>
                    <a:pt x="6299" y="15139"/>
                    <a:pt x="6311" y="15115"/>
                  </a:cubicBezTo>
                  <a:cubicBezTo>
                    <a:pt x="6323" y="15150"/>
                    <a:pt x="6454" y="15174"/>
                    <a:pt x="6478" y="15210"/>
                  </a:cubicBezTo>
                  <a:cubicBezTo>
                    <a:pt x="6478" y="15210"/>
                    <a:pt x="6478" y="15211"/>
                    <a:pt x="6479" y="15211"/>
                  </a:cubicBezTo>
                  <a:cubicBezTo>
                    <a:pt x="6487" y="15211"/>
                    <a:pt x="6495" y="15121"/>
                    <a:pt x="6479" y="15121"/>
                  </a:cubicBezTo>
                  <a:lnTo>
                    <a:pt x="6479" y="15121"/>
                  </a:lnTo>
                  <a:cubicBezTo>
                    <a:pt x="6474" y="15121"/>
                    <a:pt x="6466" y="15132"/>
                    <a:pt x="6454" y="15162"/>
                  </a:cubicBezTo>
                  <a:cubicBezTo>
                    <a:pt x="6420" y="15078"/>
                    <a:pt x="6458" y="14969"/>
                    <a:pt x="6513" y="14969"/>
                  </a:cubicBezTo>
                  <a:cubicBezTo>
                    <a:pt x="6536" y="14969"/>
                    <a:pt x="6561" y="14987"/>
                    <a:pt x="6585" y="15031"/>
                  </a:cubicBezTo>
                  <a:cubicBezTo>
                    <a:pt x="6581" y="15035"/>
                    <a:pt x="6575" y="15037"/>
                    <a:pt x="6570" y="15037"/>
                  </a:cubicBezTo>
                  <a:cubicBezTo>
                    <a:pt x="6567" y="15037"/>
                    <a:pt x="6565" y="15036"/>
                    <a:pt x="6563" y="15036"/>
                  </a:cubicBezTo>
                  <a:lnTo>
                    <a:pt x="6563" y="15036"/>
                  </a:lnTo>
                  <a:cubicBezTo>
                    <a:pt x="6567" y="15041"/>
                    <a:pt x="6559" y="15048"/>
                    <a:pt x="6537" y="15055"/>
                  </a:cubicBezTo>
                  <a:cubicBezTo>
                    <a:pt x="6553" y="15059"/>
                    <a:pt x="6568" y="15060"/>
                    <a:pt x="6582" y="15060"/>
                  </a:cubicBezTo>
                  <a:cubicBezTo>
                    <a:pt x="6610" y="15060"/>
                    <a:pt x="6636" y="15055"/>
                    <a:pt x="6668" y="15055"/>
                  </a:cubicBezTo>
                  <a:cubicBezTo>
                    <a:pt x="6668" y="15055"/>
                    <a:pt x="6613" y="14900"/>
                    <a:pt x="6673" y="14900"/>
                  </a:cubicBezTo>
                  <a:cubicBezTo>
                    <a:pt x="6675" y="14900"/>
                    <a:pt x="6678" y="14900"/>
                    <a:pt x="6680" y="14900"/>
                  </a:cubicBezTo>
                  <a:lnTo>
                    <a:pt x="6692" y="14900"/>
                  </a:lnTo>
                  <a:cubicBezTo>
                    <a:pt x="6716" y="14877"/>
                    <a:pt x="6728" y="14829"/>
                    <a:pt x="6692" y="14781"/>
                  </a:cubicBezTo>
                  <a:close/>
                  <a:moveTo>
                    <a:pt x="5413" y="15487"/>
                  </a:moveTo>
                  <a:cubicBezTo>
                    <a:pt x="5418" y="15487"/>
                    <a:pt x="5424" y="15490"/>
                    <a:pt x="5430" y="15496"/>
                  </a:cubicBezTo>
                  <a:cubicBezTo>
                    <a:pt x="5430" y="15500"/>
                    <a:pt x="5428" y="15501"/>
                    <a:pt x="5426" y="15501"/>
                  </a:cubicBezTo>
                  <a:cubicBezTo>
                    <a:pt x="5422" y="15501"/>
                    <a:pt x="5414" y="15496"/>
                    <a:pt x="5406" y="15496"/>
                  </a:cubicBezTo>
                  <a:cubicBezTo>
                    <a:pt x="5406" y="15490"/>
                    <a:pt x="5409" y="15487"/>
                    <a:pt x="5413" y="15487"/>
                  </a:cubicBezTo>
                  <a:close/>
                  <a:moveTo>
                    <a:pt x="3918" y="15520"/>
                  </a:moveTo>
                  <a:cubicBezTo>
                    <a:pt x="3917" y="15522"/>
                    <a:pt x="3916" y="15524"/>
                    <a:pt x="3915" y="15526"/>
                  </a:cubicBezTo>
                  <a:lnTo>
                    <a:pt x="3915" y="15526"/>
                  </a:lnTo>
                  <a:cubicBezTo>
                    <a:pt x="3917" y="15524"/>
                    <a:pt x="3918" y="15521"/>
                    <a:pt x="3918" y="15520"/>
                  </a:cubicBezTo>
                  <a:close/>
                  <a:moveTo>
                    <a:pt x="2926" y="15629"/>
                  </a:moveTo>
                  <a:lnTo>
                    <a:pt x="2926" y="15629"/>
                  </a:lnTo>
                  <a:cubicBezTo>
                    <a:pt x="2928" y="15629"/>
                    <a:pt x="2926" y="15650"/>
                    <a:pt x="2918" y="15650"/>
                  </a:cubicBezTo>
                  <a:cubicBezTo>
                    <a:pt x="2922" y="15635"/>
                    <a:pt x="2924" y="15629"/>
                    <a:pt x="2926" y="15629"/>
                  </a:cubicBezTo>
                  <a:close/>
                  <a:moveTo>
                    <a:pt x="4990" y="15667"/>
                  </a:moveTo>
                  <a:cubicBezTo>
                    <a:pt x="4991" y="15667"/>
                    <a:pt x="4994" y="15674"/>
                    <a:pt x="5001" y="15674"/>
                  </a:cubicBezTo>
                  <a:cubicBezTo>
                    <a:pt x="5001" y="15683"/>
                    <a:pt x="5001" y="15696"/>
                    <a:pt x="4997" y="15696"/>
                  </a:cubicBezTo>
                  <a:cubicBezTo>
                    <a:pt x="4996" y="15696"/>
                    <a:pt x="4993" y="15694"/>
                    <a:pt x="4989" y="15686"/>
                  </a:cubicBezTo>
                  <a:cubicBezTo>
                    <a:pt x="4989" y="15671"/>
                    <a:pt x="4989" y="15667"/>
                    <a:pt x="4990" y="15667"/>
                  </a:cubicBezTo>
                  <a:close/>
                  <a:moveTo>
                    <a:pt x="4274" y="15839"/>
                  </a:moveTo>
                  <a:cubicBezTo>
                    <a:pt x="4273" y="15840"/>
                    <a:pt x="4273" y="15841"/>
                    <a:pt x="4275" y="15841"/>
                  </a:cubicBezTo>
                  <a:cubicBezTo>
                    <a:pt x="4275" y="15840"/>
                    <a:pt x="4274" y="15839"/>
                    <a:pt x="4274" y="15839"/>
                  </a:cubicBezTo>
                  <a:close/>
                  <a:moveTo>
                    <a:pt x="3823" y="15852"/>
                  </a:moveTo>
                  <a:cubicBezTo>
                    <a:pt x="3828" y="15860"/>
                    <a:pt x="3832" y="15865"/>
                    <a:pt x="3834" y="15865"/>
                  </a:cubicBezTo>
                  <a:cubicBezTo>
                    <a:pt x="3833" y="15860"/>
                    <a:pt x="3829" y="15856"/>
                    <a:pt x="3823" y="15852"/>
                  </a:cubicBezTo>
                  <a:close/>
                  <a:moveTo>
                    <a:pt x="2858" y="15698"/>
                  </a:moveTo>
                  <a:cubicBezTo>
                    <a:pt x="2870" y="15710"/>
                    <a:pt x="2953" y="15841"/>
                    <a:pt x="2965" y="15865"/>
                  </a:cubicBezTo>
                  <a:cubicBezTo>
                    <a:pt x="2954" y="15868"/>
                    <a:pt x="2944" y="15869"/>
                    <a:pt x="2935" y="15869"/>
                  </a:cubicBezTo>
                  <a:cubicBezTo>
                    <a:pt x="2906" y="15869"/>
                    <a:pt x="2888" y="15854"/>
                    <a:pt x="2870" y="15817"/>
                  </a:cubicBezTo>
                  <a:cubicBezTo>
                    <a:pt x="2870" y="15817"/>
                    <a:pt x="2870" y="15805"/>
                    <a:pt x="2858" y="15781"/>
                  </a:cubicBezTo>
                  <a:cubicBezTo>
                    <a:pt x="2831" y="15823"/>
                    <a:pt x="2819" y="15838"/>
                    <a:pt x="2815" y="15838"/>
                  </a:cubicBezTo>
                  <a:cubicBezTo>
                    <a:pt x="2804" y="15838"/>
                    <a:pt x="2827" y="15770"/>
                    <a:pt x="2810" y="15746"/>
                  </a:cubicBezTo>
                  <a:cubicBezTo>
                    <a:pt x="2834" y="15734"/>
                    <a:pt x="2870" y="15710"/>
                    <a:pt x="2858" y="15698"/>
                  </a:cubicBezTo>
                  <a:close/>
                  <a:moveTo>
                    <a:pt x="7561" y="15996"/>
                  </a:moveTo>
                  <a:lnTo>
                    <a:pt x="7561" y="15996"/>
                  </a:lnTo>
                  <a:cubicBezTo>
                    <a:pt x="7559" y="15996"/>
                    <a:pt x="7557" y="15997"/>
                    <a:pt x="7554" y="16000"/>
                  </a:cubicBezTo>
                  <a:lnTo>
                    <a:pt x="7554" y="16000"/>
                  </a:lnTo>
                  <a:cubicBezTo>
                    <a:pt x="7556" y="15998"/>
                    <a:pt x="7559" y="15997"/>
                    <a:pt x="7561" y="15996"/>
                  </a:cubicBezTo>
                  <a:close/>
                  <a:moveTo>
                    <a:pt x="7492" y="16128"/>
                  </a:moveTo>
                  <a:cubicBezTo>
                    <a:pt x="7493" y="16128"/>
                    <a:pt x="7496" y="16133"/>
                    <a:pt x="7502" y="16139"/>
                  </a:cubicBezTo>
                  <a:lnTo>
                    <a:pt x="7490" y="16162"/>
                  </a:lnTo>
                  <a:cubicBezTo>
                    <a:pt x="7490" y="16136"/>
                    <a:pt x="7490" y="16128"/>
                    <a:pt x="7492" y="16128"/>
                  </a:cubicBezTo>
                  <a:close/>
                  <a:moveTo>
                    <a:pt x="3772" y="16569"/>
                  </a:moveTo>
                  <a:cubicBezTo>
                    <a:pt x="3781" y="16569"/>
                    <a:pt x="3791" y="16571"/>
                    <a:pt x="3799" y="16579"/>
                  </a:cubicBezTo>
                  <a:cubicBezTo>
                    <a:pt x="3788" y="16595"/>
                    <a:pt x="3777" y="16602"/>
                    <a:pt x="3766" y="16602"/>
                  </a:cubicBezTo>
                  <a:cubicBezTo>
                    <a:pt x="3753" y="16602"/>
                    <a:pt x="3740" y="16592"/>
                    <a:pt x="3727" y="16579"/>
                  </a:cubicBezTo>
                  <a:cubicBezTo>
                    <a:pt x="3735" y="16579"/>
                    <a:pt x="3754" y="16569"/>
                    <a:pt x="3772" y="16569"/>
                  </a:cubicBezTo>
                  <a:close/>
                  <a:moveTo>
                    <a:pt x="2775" y="12662"/>
                  </a:moveTo>
                  <a:cubicBezTo>
                    <a:pt x="2810" y="12662"/>
                    <a:pt x="2834" y="12674"/>
                    <a:pt x="2858" y="12698"/>
                  </a:cubicBezTo>
                  <a:lnTo>
                    <a:pt x="2822" y="12698"/>
                  </a:lnTo>
                  <a:cubicBezTo>
                    <a:pt x="3001" y="12757"/>
                    <a:pt x="3120" y="12793"/>
                    <a:pt x="3275" y="12829"/>
                  </a:cubicBezTo>
                  <a:cubicBezTo>
                    <a:pt x="3239" y="12841"/>
                    <a:pt x="3203" y="12841"/>
                    <a:pt x="3168" y="12853"/>
                  </a:cubicBezTo>
                  <a:cubicBezTo>
                    <a:pt x="3334" y="12853"/>
                    <a:pt x="3465" y="12948"/>
                    <a:pt x="3632" y="12948"/>
                  </a:cubicBezTo>
                  <a:cubicBezTo>
                    <a:pt x="3322" y="12900"/>
                    <a:pt x="3572" y="12900"/>
                    <a:pt x="3430" y="12853"/>
                  </a:cubicBezTo>
                  <a:cubicBezTo>
                    <a:pt x="3667" y="12853"/>
                    <a:pt x="3845" y="12983"/>
                    <a:pt x="4070" y="12995"/>
                  </a:cubicBezTo>
                  <a:lnTo>
                    <a:pt x="4070" y="12995"/>
                  </a:lnTo>
                  <a:cubicBezTo>
                    <a:pt x="4059" y="12994"/>
                    <a:pt x="4047" y="12984"/>
                    <a:pt x="4025" y="12984"/>
                  </a:cubicBezTo>
                  <a:cubicBezTo>
                    <a:pt x="4078" y="12984"/>
                    <a:pt x="4147" y="12981"/>
                    <a:pt x="4208" y="12981"/>
                  </a:cubicBezTo>
                  <a:cubicBezTo>
                    <a:pt x="4269" y="12981"/>
                    <a:pt x="4323" y="12984"/>
                    <a:pt x="4346" y="12995"/>
                  </a:cubicBezTo>
                  <a:cubicBezTo>
                    <a:pt x="4339" y="12988"/>
                    <a:pt x="4332" y="12985"/>
                    <a:pt x="4327" y="12984"/>
                  </a:cubicBezTo>
                  <a:lnTo>
                    <a:pt x="4327" y="12984"/>
                  </a:lnTo>
                  <a:cubicBezTo>
                    <a:pt x="4342" y="12986"/>
                    <a:pt x="4360" y="12987"/>
                    <a:pt x="4380" y="12987"/>
                  </a:cubicBezTo>
                  <a:cubicBezTo>
                    <a:pt x="4556" y="12987"/>
                    <a:pt x="4903" y="12912"/>
                    <a:pt x="4977" y="12912"/>
                  </a:cubicBezTo>
                  <a:cubicBezTo>
                    <a:pt x="4930" y="12924"/>
                    <a:pt x="4894" y="12948"/>
                    <a:pt x="4846" y="12960"/>
                  </a:cubicBezTo>
                  <a:cubicBezTo>
                    <a:pt x="4894" y="12960"/>
                    <a:pt x="4954" y="12948"/>
                    <a:pt x="5001" y="12948"/>
                  </a:cubicBezTo>
                  <a:cubicBezTo>
                    <a:pt x="4989" y="12960"/>
                    <a:pt x="4977" y="12972"/>
                    <a:pt x="4977" y="12984"/>
                  </a:cubicBezTo>
                  <a:cubicBezTo>
                    <a:pt x="5098" y="12962"/>
                    <a:pt x="5194" y="12956"/>
                    <a:pt x="5285" y="12956"/>
                  </a:cubicBezTo>
                  <a:cubicBezTo>
                    <a:pt x="5399" y="12956"/>
                    <a:pt x="5503" y="12966"/>
                    <a:pt x="5631" y="12966"/>
                  </a:cubicBezTo>
                  <a:cubicBezTo>
                    <a:pt x="5682" y="12966"/>
                    <a:pt x="5738" y="12964"/>
                    <a:pt x="5799" y="12960"/>
                  </a:cubicBezTo>
                  <a:cubicBezTo>
                    <a:pt x="5600" y="12960"/>
                    <a:pt x="5931" y="12928"/>
                    <a:pt x="6068" y="12928"/>
                  </a:cubicBezTo>
                  <a:cubicBezTo>
                    <a:pt x="6117" y="12928"/>
                    <a:pt x="6141" y="12932"/>
                    <a:pt x="6107" y="12943"/>
                  </a:cubicBezTo>
                  <a:lnTo>
                    <a:pt x="6107" y="12943"/>
                  </a:lnTo>
                  <a:cubicBezTo>
                    <a:pt x="6402" y="12879"/>
                    <a:pt x="6684" y="12895"/>
                    <a:pt x="7037" y="12829"/>
                  </a:cubicBezTo>
                  <a:lnTo>
                    <a:pt x="7037" y="12829"/>
                  </a:lnTo>
                  <a:cubicBezTo>
                    <a:pt x="7013" y="12841"/>
                    <a:pt x="6990" y="12853"/>
                    <a:pt x="6966" y="12864"/>
                  </a:cubicBezTo>
                  <a:cubicBezTo>
                    <a:pt x="7085" y="12853"/>
                    <a:pt x="7216" y="12781"/>
                    <a:pt x="7359" y="12757"/>
                  </a:cubicBezTo>
                  <a:lnTo>
                    <a:pt x="7359" y="12757"/>
                  </a:lnTo>
                  <a:cubicBezTo>
                    <a:pt x="7216" y="12829"/>
                    <a:pt x="7311" y="13638"/>
                    <a:pt x="7275" y="13746"/>
                  </a:cubicBezTo>
                  <a:cubicBezTo>
                    <a:pt x="7279" y="13750"/>
                    <a:pt x="7283" y="13751"/>
                    <a:pt x="7285" y="13751"/>
                  </a:cubicBezTo>
                  <a:cubicBezTo>
                    <a:pt x="7305" y="13751"/>
                    <a:pt x="7294" y="13659"/>
                    <a:pt x="7316" y="13659"/>
                  </a:cubicBezTo>
                  <a:cubicBezTo>
                    <a:pt x="7318" y="13659"/>
                    <a:pt x="7320" y="13660"/>
                    <a:pt x="7323" y="13662"/>
                  </a:cubicBezTo>
                  <a:cubicBezTo>
                    <a:pt x="7335" y="13686"/>
                    <a:pt x="7263" y="14055"/>
                    <a:pt x="7263" y="14055"/>
                  </a:cubicBezTo>
                  <a:cubicBezTo>
                    <a:pt x="7310" y="14055"/>
                    <a:pt x="7277" y="14171"/>
                    <a:pt x="7254" y="14171"/>
                  </a:cubicBezTo>
                  <a:cubicBezTo>
                    <a:pt x="7248" y="14171"/>
                    <a:pt x="7242" y="14162"/>
                    <a:pt x="7240" y="14138"/>
                  </a:cubicBezTo>
                  <a:cubicBezTo>
                    <a:pt x="7228" y="14210"/>
                    <a:pt x="7228" y="14269"/>
                    <a:pt x="7240" y="14329"/>
                  </a:cubicBezTo>
                  <a:cubicBezTo>
                    <a:pt x="7240" y="14305"/>
                    <a:pt x="7251" y="14281"/>
                    <a:pt x="7251" y="14269"/>
                  </a:cubicBezTo>
                  <a:cubicBezTo>
                    <a:pt x="7287" y="14579"/>
                    <a:pt x="7287" y="14865"/>
                    <a:pt x="7299" y="15127"/>
                  </a:cubicBezTo>
                  <a:cubicBezTo>
                    <a:pt x="7335" y="15198"/>
                    <a:pt x="7359" y="15472"/>
                    <a:pt x="7359" y="15591"/>
                  </a:cubicBezTo>
                  <a:cubicBezTo>
                    <a:pt x="7353" y="15577"/>
                    <a:pt x="7348" y="15572"/>
                    <a:pt x="7343" y="15572"/>
                  </a:cubicBezTo>
                  <a:cubicBezTo>
                    <a:pt x="7333" y="15572"/>
                    <a:pt x="7324" y="15593"/>
                    <a:pt x="7312" y="15593"/>
                  </a:cubicBezTo>
                  <a:cubicBezTo>
                    <a:pt x="7305" y="15593"/>
                    <a:pt x="7297" y="15587"/>
                    <a:pt x="7287" y="15567"/>
                  </a:cubicBezTo>
                  <a:lnTo>
                    <a:pt x="7287" y="15567"/>
                  </a:lnTo>
                  <a:cubicBezTo>
                    <a:pt x="7263" y="15639"/>
                    <a:pt x="7335" y="15829"/>
                    <a:pt x="7251" y="15865"/>
                  </a:cubicBezTo>
                  <a:cubicBezTo>
                    <a:pt x="7261" y="15876"/>
                    <a:pt x="7270" y="15881"/>
                    <a:pt x="7278" y="15881"/>
                  </a:cubicBezTo>
                  <a:cubicBezTo>
                    <a:pt x="7311" y="15881"/>
                    <a:pt x="7332" y="15801"/>
                    <a:pt x="7323" y="15781"/>
                  </a:cubicBezTo>
                  <a:lnTo>
                    <a:pt x="7323" y="15781"/>
                  </a:lnTo>
                  <a:cubicBezTo>
                    <a:pt x="7371" y="15805"/>
                    <a:pt x="7382" y="15841"/>
                    <a:pt x="7359" y="15889"/>
                  </a:cubicBezTo>
                  <a:cubicBezTo>
                    <a:pt x="7359" y="15889"/>
                    <a:pt x="7246" y="16073"/>
                    <a:pt x="7226" y="16073"/>
                  </a:cubicBezTo>
                  <a:cubicBezTo>
                    <a:pt x="7221" y="16073"/>
                    <a:pt x="7221" y="16065"/>
                    <a:pt x="7228" y="16043"/>
                  </a:cubicBezTo>
                  <a:lnTo>
                    <a:pt x="7228" y="16043"/>
                  </a:lnTo>
                  <a:cubicBezTo>
                    <a:pt x="7204" y="16079"/>
                    <a:pt x="7144" y="16222"/>
                    <a:pt x="7192" y="16258"/>
                  </a:cubicBezTo>
                  <a:cubicBezTo>
                    <a:pt x="7204" y="16222"/>
                    <a:pt x="7216" y="16198"/>
                    <a:pt x="7228" y="16162"/>
                  </a:cubicBezTo>
                  <a:lnTo>
                    <a:pt x="7228" y="16162"/>
                  </a:lnTo>
                  <a:cubicBezTo>
                    <a:pt x="7240" y="16246"/>
                    <a:pt x="7216" y="16317"/>
                    <a:pt x="7156" y="16377"/>
                  </a:cubicBezTo>
                  <a:cubicBezTo>
                    <a:pt x="7144" y="16353"/>
                    <a:pt x="7144" y="16341"/>
                    <a:pt x="7144" y="16329"/>
                  </a:cubicBezTo>
                  <a:cubicBezTo>
                    <a:pt x="7132" y="16341"/>
                    <a:pt x="7121" y="16365"/>
                    <a:pt x="7097" y="16377"/>
                  </a:cubicBezTo>
                  <a:cubicBezTo>
                    <a:pt x="7121" y="16305"/>
                    <a:pt x="7132" y="16246"/>
                    <a:pt x="7156" y="16186"/>
                  </a:cubicBezTo>
                  <a:lnTo>
                    <a:pt x="7156" y="16186"/>
                  </a:lnTo>
                  <a:cubicBezTo>
                    <a:pt x="7085" y="16210"/>
                    <a:pt x="7025" y="16401"/>
                    <a:pt x="6966" y="16436"/>
                  </a:cubicBezTo>
                  <a:cubicBezTo>
                    <a:pt x="6966" y="16424"/>
                    <a:pt x="6966" y="16401"/>
                    <a:pt x="6966" y="16377"/>
                  </a:cubicBezTo>
                  <a:cubicBezTo>
                    <a:pt x="6942" y="16412"/>
                    <a:pt x="6918" y="16424"/>
                    <a:pt x="6894" y="16436"/>
                  </a:cubicBezTo>
                  <a:cubicBezTo>
                    <a:pt x="6894" y="16448"/>
                    <a:pt x="6882" y="16484"/>
                    <a:pt x="6930" y="16484"/>
                  </a:cubicBezTo>
                  <a:cubicBezTo>
                    <a:pt x="6898" y="16516"/>
                    <a:pt x="6872" y="16525"/>
                    <a:pt x="6847" y="16525"/>
                  </a:cubicBezTo>
                  <a:cubicBezTo>
                    <a:pt x="6811" y="16525"/>
                    <a:pt x="6779" y="16507"/>
                    <a:pt x="6738" y="16507"/>
                  </a:cubicBezTo>
                  <a:cubicBezTo>
                    <a:pt x="6732" y="16507"/>
                    <a:pt x="6726" y="16507"/>
                    <a:pt x="6720" y="16508"/>
                  </a:cubicBezTo>
                  <a:lnTo>
                    <a:pt x="6720" y="16508"/>
                  </a:lnTo>
                  <a:cubicBezTo>
                    <a:pt x="6717" y="16507"/>
                    <a:pt x="6715" y="16507"/>
                    <a:pt x="6712" y="16507"/>
                  </a:cubicBezTo>
                  <a:cubicBezTo>
                    <a:pt x="6704" y="16507"/>
                    <a:pt x="6694" y="16511"/>
                    <a:pt x="6680" y="16520"/>
                  </a:cubicBezTo>
                  <a:cubicBezTo>
                    <a:pt x="6694" y="16513"/>
                    <a:pt x="6707" y="16510"/>
                    <a:pt x="6720" y="16508"/>
                  </a:cubicBezTo>
                  <a:lnTo>
                    <a:pt x="6720" y="16508"/>
                  </a:lnTo>
                  <a:cubicBezTo>
                    <a:pt x="6728" y="16511"/>
                    <a:pt x="6734" y="16520"/>
                    <a:pt x="6740" y="16532"/>
                  </a:cubicBezTo>
                  <a:cubicBezTo>
                    <a:pt x="6720" y="16527"/>
                    <a:pt x="6700" y="16524"/>
                    <a:pt x="6680" y="16524"/>
                  </a:cubicBezTo>
                  <a:cubicBezTo>
                    <a:pt x="6652" y="16524"/>
                    <a:pt x="6625" y="16530"/>
                    <a:pt x="6597" y="16543"/>
                  </a:cubicBezTo>
                  <a:cubicBezTo>
                    <a:pt x="6618" y="16587"/>
                    <a:pt x="6472" y="16640"/>
                    <a:pt x="6373" y="16640"/>
                  </a:cubicBezTo>
                  <a:cubicBezTo>
                    <a:pt x="6364" y="16640"/>
                    <a:pt x="6355" y="16640"/>
                    <a:pt x="6347" y="16639"/>
                  </a:cubicBezTo>
                  <a:cubicBezTo>
                    <a:pt x="6359" y="16615"/>
                    <a:pt x="6382" y="16603"/>
                    <a:pt x="6406" y="16591"/>
                  </a:cubicBezTo>
                  <a:cubicBezTo>
                    <a:pt x="6393" y="16587"/>
                    <a:pt x="6382" y="16585"/>
                    <a:pt x="6374" y="16585"/>
                  </a:cubicBezTo>
                  <a:cubicBezTo>
                    <a:pt x="6357" y="16585"/>
                    <a:pt x="6350" y="16592"/>
                    <a:pt x="6347" y="16592"/>
                  </a:cubicBezTo>
                  <a:cubicBezTo>
                    <a:pt x="6345" y="16592"/>
                    <a:pt x="6347" y="16585"/>
                    <a:pt x="6347" y="16555"/>
                  </a:cubicBezTo>
                  <a:lnTo>
                    <a:pt x="6347" y="16555"/>
                  </a:lnTo>
                  <a:cubicBezTo>
                    <a:pt x="6245" y="16598"/>
                    <a:pt x="6179" y="16604"/>
                    <a:pt x="6111" y="16604"/>
                  </a:cubicBezTo>
                  <a:cubicBezTo>
                    <a:pt x="6083" y="16604"/>
                    <a:pt x="6056" y="16603"/>
                    <a:pt x="6025" y="16603"/>
                  </a:cubicBezTo>
                  <a:cubicBezTo>
                    <a:pt x="6042" y="16586"/>
                    <a:pt x="6058" y="16583"/>
                    <a:pt x="6071" y="16583"/>
                  </a:cubicBezTo>
                  <a:cubicBezTo>
                    <a:pt x="6081" y="16583"/>
                    <a:pt x="6089" y="16584"/>
                    <a:pt x="6097" y="16584"/>
                  </a:cubicBezTo>
                  <a:cubicBezTo>
                    <a:pt x="6111" y="16584"/>
                    <a:pt x="6123" y="16580"/>
                    <a:pt x="6132" y="16555"/>
                  </a:cubicBezTo>
                  <a:cubicBezTo>
                    <a:pt x="6108" y="16543"/>
                    <a:pt x="5978" y="16555"/>
                    <a:pt x="5978" y="16532"/>
                  </a:cubicBezTo>
                  <a:cubicBezTo>
                    <a:pt x="5978" y="16543"/>
                    <a:pt x="5978" y="16555"/>
                    <a:pt x="5978" y="16555"/>
                  </a:cubicBezTo>
                  <a:cubicBezTo>
                    <a:pt x="5978" y="16555"/>
                    <a:pt x="5978" y="16555"/>
                    <a:pt x="5978" y="16567"/>
                  </a:cubicBezTo>
                  <a:cubicBezTo>
                    <a:pt x="5978" y="16553"/>
                    <a:pt x="5982" y="16548"/>
                    <a:pt x="5990" y="16548"/>
                  </a:cubicBezTo>
                  <a:cubicBezTo>
                    <a:pt x="5996" y="16548"/>
                    <a:pt x="6003" y="16550"/>
                    <a:pt x="6013" y="16555"/>
                  </a:cubicBezTo>
                  <a:cubicBezTo>
                    <a:pt x="5947" y="16588"/>
                    <a:pt x="5921" y="16596"/>
                    <a:pt x="5893" y="16596"/>
                  </a:cubicBezTo>
                  <a:cubicBezTo>
                    <a:pt x="5871" y="16596"/>
                    <a:pt x="5847" y="16591"/>
                    <a:pt x="5799" y="16591"/>
                  </a:cubicBezTo>
                  <a:cubicBezTo>
                    <a:pt x="5799" y="16555"/>
                    <a:pt x="5823" y="16532"/>
                    <a:pt x="5858" y="16520"/>
                  </a:cubicBezTo>
                  <a:cubicBezTo>
                    <a:pt x="5747" y="16520"/>
                    <a:pt x="5567" y="16551"/>
                    <a:pt x="5442" y="16551"/>
                  </a:cubicBezTo>
                  <a:cubicBezTo>
                    <a:pt x="5380" y="16551"/>
                    <a:pt x="5331" y="16543"/>
                    <a:pt x="5311" y="16520"/>
                  </a:cubicBezTo>
                  <a:cubicBezTo>
                    <a:pt x="5272" y="16529"/>
                    <a:pt x="5156" y="16547"/>
                    <a:pt x="5113" y="16547"/>
                  </a:cubicBezTo>
                  <a:cubicBezTo>
                    <a:pt x="5103" y="16547"/>
                    <a:pt x="5096" y="16546"/>
                    <a:pt x="5096" y="16543"/>
                  </a:cubicBezTo>
                  <a:cubicBezTo>
                    <a:pt x="5096" y="16543"/>
                    <a:pt x="4954" y="16555"/>
                    <a:pt x="4846" y="16555"/>
                  </a:cubicBezTo>
                  <a:cubicBezTo>
                    <a:pt x="4846" y="16547"/>
                    <a:pt x="4846" y="16539"/>
                    <a:pt x="4842" y="16539"/>
                  </a:cubicBezTo>
                  <a:cubicBezTo>
                    <a:pt x="4840" y="16539"/>
                    <a:pt x="4838" y="16540"/>
                    <a:pt x="4835" y="16543"/>
                  </a:cubicBezTo>
                  <a:cubicBezTo>
                    <a:pt x="4835" y="16543"/>
                    <a:pt x="4835" y="16543"/>
                    <a:pt x="4823" y="16555"/>
                  </a:cubicBezTo>
                  <a:lnTo>
                    <a:pt x="4823" y="16555"/>
                  </a:lnTo>
                  <a:cubicBezTo>
                    <a:pt x="4758" y="16553"/>
                    <a:pt x="4719" y="16530"/>
                    <a:pt x="4787" y="16496"/>
                  </a:cubicBezTo>
                  <a:lnTo>
                    <a:pt x="4787" y="16496"/>
                  </a:lnTo>
                  <a:cubicBezTo>
                    <a:pt x="4765" y="16506"/>
                    <a:pt x="4487" y="16536"/>
                    <a:pt x="4463" y="16542"/>
                  </a:cubicBezTo>
                  <a:lnTo>
                    <a:pt x="4463" y="16542"/>
                  </a:lnTo>
                  <a:cubicBezTo>
                    <a:pt x="4451" y="16538"/>
                    <a:pt x="4439" y="16536"/>
                    <a:pt x="4426" y="16536"/>
                  </a:cubicBezTo>
                  <a:cubicBezTo>
                    <a:pt x="4365" y="16536"/>
                    <a:pt x="4293" y="16580"/>
                    <a:pt x="4230" y="16580"/>
                  </a:cubicBezTo>
                  <a:cubicBezTo>
                    <a:pt x="4212" y="16580"/>
                    <a:pt x="4195" y="16576"/>
                    <a:pt x="4180" y="16567"/>
                  </a:cubicBezTo>
                  <a:lnTo>
                    <a:pt x="4180" y="16567"/>
                  </a:lnTo>
                  <a:cubicBezTo>
                    <a:pt x="4192" y="16579"/>
                    <a:pt x="4180" y="16579"/>
                    <a:pt x="4144" y="16591"/>
                  </a:cubicBezTo>
                  <a:cubicBezTo>
                    <a:pt x="4073" y="16591"/>
                    <a:pt x="3942" y="16591"/>
                    <a:pt x="3953" y="16615"/>
                  </a:cubicBezTo>
                  <a:cubicBezTo>
                    <a:pt x="3930" y="16615"/>
                    <a:pt x="3906" y="16627"/>
                    <a:pt x="3882" y="16639"/>
                  </a:cubicBezTo>
                  <a:cubicBezTo>
                    <a:pt x="3882" y="16602"/>
                    <a:pt x="3896" y="16587"/>
                    <a:pt x="3929" y="16587"/>
                  </a:cubicBezTo>
                  <a:cubicBezTo>
                    <a:pt x="3939" y="16587"/>
                    <a:pt x="3951" y="16588"/>
                    <a:pt x="3965" y="16591"/>
                  </a:cubicBezTo>
                  <a:cubicBezTo>
                    <a:pt x="3943" y="16565"/>
                    <a:pt x="3918" y="16558"/>
                    <a:pt x="3891" y="16558"/>
                  </a:cubicBezTo>
                  <a:cubicBezTo>
                    <a:pt x="3862" y="16558"/>
                    <a:pt x="3831" y="16566"/>
                    <a:pt x="3801" y="16566"/>
                  </a:cubicBezTo>
                  <a:cubicBezTo>
                    <a:pt x="3784" y="16566"/>
                    <a:pt x="3767" y="16563"/>
                    <a:pt x="3751" y="16555"/>
                  </a:cubicBezTo>
                  <a:cubicBezTo>
                    <a:pt x="3775" y="16555"/>
                    <a:pt x="3799" y="16543"/>
                    <a:pt x="3822" y="16543"/>
                  </a:cubicBezTo>
                  <a:cubicBezTo>
                    <a:pt x="3775" y="16520"/>
                    <a:pt x="3727" y="16484"/>
                    <a:pt x="3668" y="16460"/>
                  </a:cubicBezTo>
                  <a:lnTo>
                    <a:pt x="3668" y="16460"/>
                  </a:lnTo>
                  <a:cubicBezTo>
                    <a:pt x="3703" y="16547"/>
                    <a:pt x="3698" y="16581"/>
                    <a:pt x="3677" y="16581"/>
                  </a:cubicBezTo>
                  <a:cubicBezTo>
                    <a:pt x="3654" y="16581"/>
                    <a:pt x="3615" y="16544"/>
                    <a:pt x="3584" y="16496"/>
                  </a:cubicBezTo>
                  <a:cubicBezTo>
                    <a:pt x="3553" y="16496"/>
                    <a:pt x="3519" y="16515"/>
                    <a:pt x="3495" y="16515"/>
                  </a:cubicBezTo>
                  <a:cubicBezTo>
                    <a:pt x="3473" y="16515"/>
                    <a:pt x="3460" y="16499"/>
                    <a:pt x="3465" y="16436"/>
                  </a:cubicBezTo>
                  <a:lnTo>
                    <a:pt x="3465" y="16436"/>
                  </a:lnTo>
                  <a:cubicBezTo>
                    <a:pt x="3461" y="16436"/>
                    <a:pt x="3433" y="16441"/>
                    <a:pt x="3398" y="16441"/>
                  </a:cubicBezTo>
                  <a:cubicBezTo>
                    <a:pt x="3334" y="16441"/>
                    <a:pt x="3247" y="16426"/>
                    <a:pt x="3239" y="16341"/>
                  </a:cubicBezTo>
                  <a:cubicBezTo>
                    <a:pt x="3156" y="16329"/>
                    <a:pt x="2965" y="16174"/>
                    <a:pt x="3072" y="16091"/>
                  </a:cubicBezTo>
                  <a:cubicBezTo>
                    <a:pt x="3001" y="15996"/>
                    <a:pt x="3001" y="15960"/>
                    <a:pt x="2977" y="15877"/>
                  </a:cubicBezTo>
                  <a:lnTo>
                    <a:pt x="2977" y="15877"/>
                  </a:lnTo>
                  <a:cubicBezTo>
                    <a:pt x="2989" y="15889"/>
                    <a:pt x="3096" y="15889"/>
                    <a:pt x="3203" y="15912"/>
                  </a:cubicBezTo>
                  <a:cubicBezTo>
                    <a:pt x="3191" y="15895"/>
                    <a:pt x="3188" y="15886"/>
                    <a:pt x="3191" y="15886"/>
                  </a:cubicBezTo>
                  <a:lnTo>
                    <a:pt x="3191" y="15886"/>
                  </a:lnTo>
                  <a:cubicBezTo>
                    <a:pt x="3194" y="15886"/>
                    <a:pt x="3203" y="15895"/>
                    <a:pt x="3215" y="15912"/>
                  </a:cubicBezTo>
                  <a:cubicBezTo>
                    <a:pt x="3203" y="15889"/>
                    <a:pt x="3203" y="15865"/>
                    <a:pt x="3191" y="15853"/>
                  </a:cubicBezTo>
                  <a:lnTo>
                    <a:pt x="3191" y="15853"/>
                  </a:lnTo>
                  <a:cubicBezTo>
                    <a:pt x="3227" y="15865"/>
                    <a:pt x="3263" y="15889"/>
                    <a:pt x="3299" y="15924"/>
                  </a:cubicBezTo>
                  <a:cubicBezTo>
                    <a:pt x="3311" y="15924"/>
                    <a:pt x="3322" y="15877"/>
                    <a:pt x="3322" y="15877"/>
                  </a:cubicBezTo>
                  <a:cubicBezTo>
                    <a:pt x="3358" y="15901"/>
                    <a:pt x="3358" y="15924"/>
                    <a:pt x="3334" y="15936"/>
                  </a:cubicBezTo>
                  <a:cubicBezTo>
                    <a:pt x="3338" y="15940"/>
                    <a:pt x="3344" y="15942"/>
                    <a:pt x="3351" y="15942"/>
                  </a:cubicBezTo>
                  <a:cubicBezTo>
                    <a:pt x="3408" y="15942"/>
                    <a:pt x="3566" y="15828"/>
                    <a:pt x="3635" y="15828"/>
                  </a:cubicBezTo>
                  <a:cubicBezTo>
                    <a:pt x="3638" y="15828"/>
                    <a:pt x="3641" y="15829"/>
                    <a:pt x="3644" y="15829"/>
                  </a:cubicBezTo>
                  <a:cubicBezTo>
                    <a:pt x="3644" y="15841"/>
                    <a:pt x="3656" y="15865"/>
                    <a:pt x="3656" y="15877"/>
                  </a:cubicBezTo>
                  <a:cubicBezTo>
                    <a:pt x="3680" y="15853"/>
                    <a:pt x="3692" y="15829"/>
                    <a:pt x="3692" y="15793"/>
                  </a:cubicBezTo>
                  <a:cubicBezTo>
                    <a:pt x="3699" y="15808"/>
                    <a:pt x="3706" y="15818"/>
                    <a:pt x="3714" y="15818"/>
                  </a:cubicBezTo>
                  <a:cubicBezTo>
                    <a:pt x="3718" y="15818"/>
                    <a:pt x="3723" y="15814"/>
                    <a:pt x="3727" y="15805"/>
                  </a:cubicBezTo>
                  <a:lnTo>
                    <a:pt x="3727" y="15805"/>
                  </a:lnTo>
                  <a:cubicBezTo>
                    <a:pt x="3717" y="15846"/>
                    <a:pt x="3793" y="15835"/>
                    <a:pt x="3823" y="15852"/>
                  </a:cubicBezTo>
                  <a:lnTo>
                    <a:pt x="3823" y="15852"/>
                  </a:lnTo>
                  <a:cubicBezTo>
                    <a:pt x="3806" y="15824"/>
                    <a:pt x="3780" y="15755"/>
                    <a:pt x="3810" y="15755"/>
                  </a:cubicBezTo>
                  <a:cubicBezTo>
                    <a:pt x="3813" y="15755"/>
                    <a:pt x="3818" y="15756"/>
                    <a:pt x="3822" y="15758"/>
                  </a:cubicBezTo>
                  <a:cubicBezTo>
                    <a:pt x="3799" y="15758"/>
                    <a:pt x="3930" y="15841"/>
                    <a:pt x="3882" y="15841"/>
                  </a:cubicBezTo>
                  <a:lnTo>
                    <a:pt x="3930" y="15841"/>
                  </a:lnTo>
                  <a:cubicBezTo>
                    <a:pt x="3939" y="15814"/>
                    <a:pt x="3934" y="15801"/>
                    <a:pt x="3926" y="15801"/>
                  </a:cubicBezTo>
                  <a:cubicBezTo>
                    <a:pt x="3924" y="15801"/>
                    <a:pt x="3921" y="15802"/>
                    <a:pt x="3918" y="15805"/>
                  </a:cubicBezTo>
                  <a:cubicBezTo>
                    <a:pt x="3930" y="15770"/>
                    <a:pt x="3953" y="15746"/>
                    <a:pt x="3977" y="15746"/>
                  </a:cubicBezTo>
                  <a:cubicBezTo>
                    <a:pt x="3977" y="15758"/>
                    <a:pt x="3977" y="15770"/>
                    <a:pt x="3977" y="15781"/>
                  </a:cubicBezTo>
                  <a:cubicBezTo>
                    <a:pt x="3977" y="15776"/>
                    <a:pt x="3980" y="15773"/>
                    <a:pt x="3985" y="15773"/>
                  </a:cubicBezTo>
                  <a:cubicBezTo>
                    <a:pt x="3989" y="15773"/>
                    <a:pt x="3995" y="15776"/>
                    <a:pt x="4001" y="15781"/>
                  </a:cubicBezTo>
                  <a:cubicBezTo>
                    <a:pt x="3989" y="15817"/>
                    <a:pt x="3965" y="15841"/>
                    <a:pt x="3942" y="15853"/>
                  </a:cubicBezTo>
                  <a:cubicBezTo>
                    <a:pt x="3951" y="15848"/>
                    <a:pt x="3957" y="15845"/>
                    <a:pt x="3961" y="15845"/>
                  </a:cubicBezTo>
                  <a:cubicBezTo>
                    <a:pt x="3967" y="15845"/>
                    <a:pt x="3970" y="15851"/>
                    <a:pt x="3977" y="15865"/>
                  </a:cubicBezTo>
                  <a:cubicBezTo>
                    <a:pt x="3977" y="15835"/>
                    <a:pt x="3982" y="15828"/>
                    <a:pt x="3988" y="15828"/>
                  </a:cubicBezTo>
                  <a:cubicBezTo>
                    <a:pt x="3994" y="15828"/>
                    <a:pt x="4001" y="15834"/>
                    <a:pt x="4008" y="15834"/>
                  </a:cubicBezTo>
                  <a:cubicBezTo>
                    <a:pt x="4015" y="15834"/>
                    <a:pt x="4021" y="15828"/>
                    <a:pt x="4025" y="15805"/>
                  </a:cubicBezTo>
                  <a:cubicBezTo>
                    <a:pt x="4025" y="15831"/>
                    <a:pt x="4025" y="15843"/>
                    <a:pt x="4029" y="15843"/>
                  </a:cubicBezTo>
                  <a:cubicBezTo>
                    <a:pt x="4032" y="15843"/>
                    <a:pt x="4038" y="15834"/>
                    <a:pt x="4049" y="15817"/>
                  </a:cubicBezTo>
                  <a:lnTo>
                    <a:pt x="4049" y="15817"/>
                  </a:lnTo>
                  <a:cubicBezTo>
                    <a:pt x="4049" y="15841"/>
                    <a:pt x="4049" y="15853"/>
                    <a:pt x="4037" y="15865"/>
                  </a:cubicBezTo>
                  <a:cubicBezTo>
                    <a:pt x="4061" y="15865"/>
                    <a:pt x="4084" y="15865"/>
                    <a:pt x="4096" y="15877"/>
                  </a:cubicBezTo>
                  <a:cubicBezTo>
                    <a:pt x="4073" y="15853"/>
                    <a:pt x="4061" y="15841"/>
                    <a:pt x="4061" y="15805"/>
                  </a:cubicBezTo>
                  <a:cubicBezTo>
                    <a:pt x="4068" y="15798"/>
                    <a:pt x="4074" y="15795"/>
                    <a:pt x="4080" y="15795"/>
                  </a:cubicBezTo>
                  <a:cubicBezTo>
                    <a:pt x="4107" y="15795"/>
                    <a:pt x="4116" y="15868"/>
                    <a:pt x="4154" y="15868"/>
                  </a:cubicBezTo>
                  <a:cubicBezTo>
                    <a:pt x="4158" y="15868"/>
                    <a:pt x="4163" y="15867"/>
                    <a:pt x="4168" y="15865"/>
                  </a:cubicBezTo>
                  <a:cubicBezTo>
                    <a:pt x="4144" y="15865"/>
                    <a:pt x="4132" y="15853"/>
                    <a:pt x="4144" y="15841"/>
                  </a:cubicBezTo>
                  <a:lnTo>
                    <a:pt x="4144" y="15841"/>
                  </a:lnTo>
                  <a:cubicBezTo>
                    <a:pt x="4150" y="15843"/>
                    <a:pt x="4155" y="15844"/>
                    <a:pt x="4160" y="15844"/>
                  </a:cubicBezTo>
                  <a:cubicBezTo>
                    <a:pt x="4209" y="15844"/>
                    <a:pt x="4209" y="15755"/>
                    <a:pt x="4249" y="15755"/>
                  </a:cubicBezTo>
                  <a:cubicBezTo>
                    <a:pt x="4254" y="15755"/>
                    <a:pt x="4258" y="15756"/>
                    <a:pt x="4263" y="15758"/>
                  </a:cubicBezTo>
                  <a:cubicBezTo>
                    <a:pt x="4275" y="15816"/>
                    <a:pt x="4252" y="15782"/>
                    <a:pt x="4274" y="15839"/>
                  </a:cubicBezTo>
                  <a:lnTo>
                    <a:pt x="4274" y="15839"/>
                  </a:lnTo>
                  <a:cubicBezTo>
                    <a:pt x="4280" y="15830"/>
                    <a:pt x="4326" y="15800"/>
                    <a:pt x="4346" y="15770"/>
                  </a:cubicBezTo>
                  <a:cubicBezTo>
                    <a:pt x="4346" y="15781"/>
                    <a:pt x="4346" y="15781"/>
                    <a:pt x="4358" y="15781"/>
                  </a:cubicBezTo>
                  <a:cubicBezTo>
                    <a:pt x="4352" y="15805"/>
                    <a:pt x="4349" y="15805"/>
                    <a:pt x="4346" y="15805"/>
                  </a:cubicBezTo>
                  <a:cubicBezTo>
                    <a:pt x="4343" y="15805"/>
                    <a:pt x="4340" y="15805"/>
                    <a:pt x="4334" y="15829"/>
                  </a:cubicBezTo>
                  <a:cubicBezTo>
                    <a:pt x="4342" y="15839"/>
                    <a:pt x="4348" y="15842"/>
                    <a:pt x="4353" y="15842"/>
                  </a:cubicBezTo>
                  <a:cubicBezTo>
                    <a:pt x="4375" y="15842"/>
                    <a:pt x="4384" y="15779"/>
                    <a:pt x="4394" y="15770"/>
                  </a:cubicBezTo>
                  <a:cubicBezTo>
                    <a:pt x="4406" y="15781"/>
                    <a:pt x="4454" y="15805"/>
                    <a:pt x="4406" y="15853"/>
                  </a:cubicBezTo>
                  <a:cubicBezTo>
                    <a:pt x="4454" y="15829"/>
                    <a:pt x="4489" y="15817"/>
                    <a:pt x="4537" y="15817"/>
                  </a:cubicBezTo>
                  <a:cubicBezTo>
                    <a:pt x="4547" y="15814"/>
                    <a:pt x="4558" y="15812"/>
                    <a:pt x="4569" y="15812"/>
                  </a:cubicBezTo>
                  <a:cubicBezTo>
                    <a:pt x="4595" y="15812"/>
                    <a:pt x="4622" y="15821"/>
                    <a:pt x="4656" y="15829"/>
                  </a:cubicBezTo>
                  <a:cubicBezTo>
                    <a:pt x="4644" y="15793"/>
                    <a:pt x="4644" y="15770"/>
                    <a:pt x="4656" y="15746"/>
                  </a:cubicBezTo>
                  <a:cubicBezTo>
                    <a:pt x="4680" y="15746"/>
                    <a:pt x="4680" y="15770"/>
                    <a:pt x="4680" y="15793"/>
                  </a:cubicBezTo>
                  <a:cubicBezTo>
                    <a:pt x="4680" y="15757"/>
                    <a:pt x="4694" y="15741"/>
                    <a:pt x="4716" y="15741"/>
                  </a:cubicBezTo>
                  <a:cubicBezTo>
                    <a:pt x="4723" y="15741"/>
                    <a:pt x="4731" y="15743"/>
                    <a:pt x="4739" y="15746"/>
                  </a:cubicBezTo>
                  <a:cubicBezTo>
                    <a:pt x="4739" y="15758"/>
                    <a:pt x="4715" y="15817"/>
                    <a:pt x="4727" y="15853"/>
                  </a:cubicBezTo>
                  <a:cubicBezTo>
                    <a:pt x="4715" y="15770"/>
                    <a:pt x="4811" y="15817"/>
                    <a:pt x="4787" y="15734"/>
                  </a:cubicBezTo>
                  <a:cubicBezTo>
                    <a:pt x="4799" y="15734"/>
                    <a:pt x="4799" y="15734"/>
                    <a:pt x="4811" y="15746"/>
                  </a:cubicBezTo>
                  <a:cubicBezTo>
                    <a:pt x="4835" y="15722"/>
                    <a:pt x="4918" y="15686"/>
                    <a:pt x="4930" y="15639"/>
                  </a:cubicBezTo>
                  <a:cubicBezTo>
                    <a:pt x="4930" y="15656"/>
                    <a:pt x="4933" y="15665"/>
                    <a:pt x="4937" y="15665"/>
                  </a:cubicBezTo>
                  <a:cubicBezTo>
                    <a:pt x="4938" y="15665"/>
                    <a:pt x="4939" y="15665"/>
                    <a:pt x="4940" y="15664"/>
                  </a:cubicBezTo>
                  <a:lnTo>
                    <a:pt x="4940" y="15664"/>
                  </a:lnTo>
                  <a:cubicBezTo>
                    <a:pt x="4932" y="15687"/>
                    <a:pt x="4939" y="15704"/>
                    <a:pt x="4965" y="15722"/>
                  </a:cubicBezTo>
                  <a:cubicBezTo>
                    <a:pt x="4973" y="15717"/>
                    <a:pt x="4979" y="15714"/>
                    <a:pt x="4985" y="15714"/>
                  </a:cubicBezTo>
                  <a:cubicBezTo>
                    <a:pt x="5003" y="15714"/>
                    <a:pt x="5012" y="15744"/>
                    <a:pt x="5049" y="15781"/>
                  </a:cubicBezTo>
                  <a:cubicBezTo>
                    <a:pt x="5025" y="15758"/>
                    <a:pt x="5013" y="15722"/>
                    <a:pt x="5001" y="15674"/>
                  </a:cubicBezTo>
                  <a:lnTo>
                    <a:pt x="5001" y="15674"/>
                  </a:lnTo>
                  <a:cubicBezTo>
                    <a:pt x="5024" y="15691"/>
                    <a:pt x="5042" y="15695"/>
                    <a:pt x="5056" y="15695"/>
                  </a:cubicBezTo>
                  <a:cubicBezTo>
                    <a:pt x="5074" y="15695"/>
                    <a:pt x="5086" y="15689"/>
                    <a:pt x="5096" y="15689"/>
                  </a:cubicBezTo>
                  <a:cubicBezTo>
                    <a:pt x="5108" y="15689"/>
                    <a:pt x="5118" y="15697"/>
                    <a:pt x="5132" y="15734"/>
                  </a:cubicBezTo>
                  <a:cubicBezTo>
                    <a:pt x="5132" y="15734"/>
                    <a:pt x="5125" y="15628"/>
                    <a:pt x="5160" y="15628"/>
                  </a:cubicBezTo>
                  <a:cubicBezTo>
                    <a:pt x="5170" y="15628"/>
                    <a:pt x="5184" y="15638"/>
                    <a:pt x="5204" y="15662"/>
                  </a:cubicBezTo>
                  <a:cubicBezTo>
                    <a:pt x="5204" y="15634"/>
                    <a:pt x="5204" y="15618"/>
                    <a:pt x="5206" y="15618"/>
                  </a:cubicBezTo>
                  <a:cubicBezTo>
                    <a:pt x="5208" y="15618"/>
                    <a:pt x="5211" y="15625"/>
                    <a:pt x="5216" y="15639"/>
                  </a:cubicBezTo>
                  <a:cubicBezTo>
                    <a:pt x="5237" y="15602"/>
                    <a:pt x="5255" y="15570"/>
                    <a:pt x="5271" y="15570"/>
                  </a:cubicBezTo>
                  <a:cubicBezTo>
                    <a:pt x="5280" y="15570"/>
                    <a:pt x="5290" y="15583"/>
                    <a:pt x="5299" y="15615"/>
                  </a:cubicBezTo>
                  <a:cubicBezTo>
                    <a:pt x="5335" y="15561"/>
                    <a:pt x="5323" y="15555"/>
                    <a:pt x="5341" y="15555"/>
                  </a:cubicBezTo>
                  <a:cubicBezTo>
                    <a:pt x="5346" y="15555"/>
                    <a:pt x="5355" y="15555"/>
                    <a:pt x="5370" y="15555"/>
                  </a:cubicBezTo>
                  <a:cubicBezTo>
                    <a:pt x="5335" y="15508"/>
                    <a:pt x="5370" y="15400"/>
                    <a:pt x="5370" y="15377"/>
                  </a:cubicBezTo>
                  <a:cubicBezTo>
                    <a:pt x="5370" y="15377"/>
                    <a:pt x="5394" y="15460"/>
                    <a:pt x="5394" y="15472"/>
                  </a:cubicBezTo>
                  <a:cubicBezTo>
                    <a:pt x="5382" y="15456"/>
                    <a:pt x="5374" y="15448"/>
                    <a:pt x="5369" y="15448"/>
                  </a:cubicBezTo>
                  <a:lnTo>
                    <a:pt x="5369" y="15448"/>
                  </a:lnTo>
                  <a:cubicBezTo>
                    <a:pt x="5361" y="15448"/>
                    <a:pt x="5367" y="15477"/>
                    <a:pt x="5382" y="15531"/>
                  </a:cubicBezTo>
                  <a:cubicBezTo>
                    <a:pt x="5382" y="15525"/>
                    <a:pt x="5383" y="15522"/>
                    <a:pt x="5385" y="15522"/>
                  </a:cubicBezTo>
                  <a:cubicBezTo>
                    <a:pt x="5390" y="15522"/>
                    <a:pt x="5401" y="15541"/>
                    <a:pt x="5418" y="15567"/>
                  </a:cubicBezTo>
                  <a:cubicBezTo>
                    <a:pt x="5423" y="15557"/>
                    <a:pt x="5424" y="15553"/>
                    <a:pt x="5427" y="15553"/>
                  </a:cubicBezTo>
                  <a:cubicBezTo>
                    <a:pt x="5430" y="15553"/>
                    <a:pt x="5438" y="15560"/>
                    <a:pt x="5466" y="15567"/>
                  </a:cubicBezTo>
                  <a:cubicBezTo>
                    <a:pt x="5466" y="15508"/>
                    <a:pt x="5489" y="15448"/>
                    <a:pt x="5525" y="15400"/>
                  </a:cubicBezTo>
                  <a:lnTo>
                    <a:pt x="5525" y="15400"/>
                  </a:lnTo>
                  <a:cubicBezTo>
                    <a:pt x="5513" y="15555"/>
                    <a:pt x="5525" y="15460"/>
                    <a:pt x="5501" y="15555"/>
                  </a:cubicBezTo>
                  <a:cubicBezTo>
                    <a:pt x="5530" y="15534"/>
                    <a:pt x="5528" y="15517"/>
                    <a:pt x="5533" y="15517"/>
                  </a:cubicBezTo>
                  <a:cubicBezTo>
                    <a:pt x="5536" y="15517"/>
                    <a:pt x="5542" y="15524"/>
                    <a:pt x="5561" y="15543"/>
                  </a:cubicBezTo>
                  <a:cubicBezTo>
                    <a:pt x="5549" y="15508"/>
                    <a:pt x="5561" y="15472"/>
                    <a:pt x="5597" y="15460"/>
                  </a:cubicBezTo>
                  <a:cubicBezTo>
                    <a:pt x="5597" y="15460"/>
                    <a:pt x="5623" y="15466"/>
                    <a:pt x="5654" y="15466"/>
                  </a:cubicBezTo>
                  <a:cubicBezTo>
                    <a:pt x="5699" y="15466"/>
                    <a:pt x="5754" y="15453"/>
                    <a:pt x="5739" y="15389"/>
                  </a:cubicBezTo>
                  <a:lnTo>
                    <a:pt x="5739" y="15389"/>
                  </a:lnTo>
                  <a:cubicBezTo>
                    <a:pt x="5751" y="15424"/>
                    <a:pt x="5751" y="15448"/>
                    <a:pt x="5763" y="15472"/>
                  </a:cubicBezTo>
                  <a:cubicBezTo>
                    <a:pt x="5751" y="15400"/>
                    <a:pt x="5763" y="15329"/>
                    <a:pt x="5763" y="15258"/>
                  </a:cubicBezTo>
                  <a:cubicBezTo>
                    <a:pt x="5737" y="15225"/>
                    <a:pt x="5729" y="15196"/>
                    <a:pt x="5723" y="15196"/>
                  </a:cubicBezTo>
                  <a:cubicBezTo>
                    <a:pt x="5718" y="15196"/>
                    <a:pt x="5714" y="15216"/>
                    <a:pt x="5704" y="15269"/>
                  </a:cubicBezTo>
                  <a:cubicBezTo>
                    <a:pt x="5697" y="15263"/>
                    <a:pt x="5615" y="15248"/>
                    <a:pt x="5550" y="15248"/>
                  </a:cubicBezTo>
                  <a:cubicBezTo>
                    <a:pt x="5501" y="15248"/>
                    <a:pt x="5460" y="15256"/>
                    <a:pt x="5466" y="15281"/>
                  </a:cubicBezTo>
                  <a:cubicBezTo>
                    <a:pt x="5458" y="15267"/>
                    <a:pt x="5433" y="15238"/>
                    <a:pt x="5414" y="15238"/>
                  </a:cubicBezTo>
                  <a:cubicBezTo>
                    <a:pt x="5403" y="15238"/>
                    <a:pt x="5394" y="15249"/>
                    <a:pt x="5394" y="15281"/>
                  </a:cubicBezTo>
                  <a:cubicBezTo>
                    <a:pt x="5370" y="15246"/>
                    <a:pt x="5370" y="15234"/>
                    <a:pt x="5370" y="15222"/>
                  </a:cubicBezTo>
                  <a:cubicBezTo>
                    <a:pt x="5358" y="15222"/>
                    <a:pt x="5335" y="15365"/>
                    <a:pt x="5335" y="15365"/>
                  </a:cubicBezTo>
                  <a:cubicBezTo>
                    <a:pt x="5322" y="15341"/>
                    <a:pt x="5309" y="15333"/>
                    <a:pt x="5295" y="15333"/>
                  </a:cubicBezTo>
                  <a:cubicBezTo>
                    <a:pt x="5257" y="15333"/>
                    <a:pt x="5214" y="15404"/>
                    <a:pt x="5155" y="15404"/>
                  </a:cubicBezTo>
                  <a:cubicBezTo>
                    <a:pt x="5141" y="15404"/>
                    <a:pt x="5125" y="15400"/>
                    <a:pt x="5108" y="15389"/>
                  </a:cubicBezTo>
                  <a:lnTo>
                    <a:pt x="5108" y="15389"/>
                  </a:lnTo>
                  <a:cubicBezTo>
                    <a:pt x="5120" y="15412"/>
                    <a:pt x="5120" y="15436"/>
                    <a:pt x="5108" y="15448"/>
                  </a:cubicBezTo>
                  <a:cubicBezTo>
                    <a:pt x="5088" y="15440"/>
                    <a:pt x="5078" y="15436"/>
                    <a:pt x="5072" y="15434"/>
                  </a:cubicBezTo>
                  <a:lnTo>
                    <a:pt x="5072" y="15434"/>
                  </a:lnTo>
                  <a:cubicBezTo>
                    <a:pt x="5067" y="15411"/>
                    <a:pt x="4966" y="15375"/>
                    <a:pt x="5001" y="15329"/>
                  </a:cubicBezTo>
                  <a:lnTo>
                    <a:pt x="5001" y="15329"/>
                  </a:lnTo>
                  <a:cubicBezTo>
                    <a:pt x="4985" y="15337"/>
                    <a:pt x="4974" y="15346"/>
                    <a:pt x="4973" y="15362"/>
                  </a:cubicBezTo>
                  <a:lnTo>
                    <a:pt x="4973" y="15362"/>
                  </a:lnTo>
                  <a:cubicBezTo>
                    <a:pt x="4968" y="15348"/>
                    <a:pt x="4961" y="15336"/>
                    <a:pt x="4954" y="15329"/>
                  </a:cubicBezTo>
                  <a:cubicBezTo>
                    <a:pt x="4951" y="15325"/>
                    <a:pt x="4948" y="15323"/>
                    <a:pt x="4945" y="15323"/>
                  </a:cubicBezTo>
                  <a:cubicBezTo>
                    <a:pt x="4921" y="15323"/>
                    <a:pt x="4888" y="15423"/>
                    <a:pt x="4893" y="15425"/>
                  </a:cubicBezTo>
                  <a:lnTo>
                    <a:pt x="4893" y="15425"/>
                  </a:lnTo>
                  <a:cubicBezTo>
                    <a:pt x="4797" y="15471"/>
                    <a:pt x="4560" y="15401"/>
                    <a:pt x="4501" y="15531"/>
                  </a:cubicBezTo>
                  <a:cubicBezTo>
                    <a:pt x="4480" y="15510"/>
                    <a:pt x="4434" y="15500"/>
                    <a:pt x="4387" y="15500"/>
                  </a:cubicBezTo>
                  <a:cubicBezTo>
                    <a:pt x="4301" y="15500"/>
                    <a:pt x="4209" y="15534"/>
                    <a:pt x="4239" y="15603"/>
                  </a:cubicBezTo>
                  <a:cubicBezTo>
                    <a:pt x="4168" y="15567"/>
                    <a:pt x="3989" y="15531"/>
                    <a:pt x="3953" y="15531"/>
                  </a:cubicBezTo>
                  <a:cubicBezTo>
                    <a:pt x="3953" y="15555"/>
                    <a:pt x="3965" y="15567"/>
                    <a:pt x="3965" y="15591"/>
                  </a:cubicBezTo>
                  <a:cubicBezTo>
                    <a:pt x="3965" y="15583"/>
                    <a:pt x="3946" y="15551"/>
                    <a:pt x="3932" y="15551"/>
                  </a:cubicBezTo>
                  <a:cubicBezTo>
                    <a:pt x="3924" y="15551"/>
                    <a:pt x="3918" y="15561"/>
                    <a:pt x="3918" y="15591"/>
                  </a:cubicBezTo>
                  <a:cubicBezTo>
                    <a:pt x="3907" y="15569"/>
                    <a:pt x="3906" y="15548"/>
                    <a:pt x="3915" y="15526"/>
                  </a:cubicBezTo>
                  <a:lnTo>
                    <a:pt x="3915" y="15526"/>
                  </a:lnTo>
                  <a:cubicBezTo>
                    <a:pt x="3903" y="15544"/>
                    <a:pt x="3862" y="15579"/>
                    <a:pt x="3882" y="15579"/>
                  </a:cubicBezTo>
                  <a:cubicBezTo>
                    <a:pt x="3874" y="15579"/>
                    <a:pt x="3871" y="15574"/>
                    <a:pt x="3867" y="15570"/>
                  </a:cubicBezTo>
                  <a:lnTo>
                    <a:pt x="3867" y="15570"/>
                  </a:lnTo>
                  <a:cubicBezTo>
                    <a:pt x="3865" y="15572"/>
                    <a:pt x="3863" y="15572"/>
                    <a:pt x="3862" y="15572"/>
                  </a:cubicBezTo>
                  <a:cubicBezTo>
                    <a:pt x="3858" y="15572"/>
                    <a:pt x="3858" y="15567"/>
                    <a:pt x="3858" y="15567"/>
                  </a:cubicBezTo>
                  <a:lnTo>
                    <a:pt x="3858" y="15567"/>
                  </a:lnTo>
                  <a:cubicBezTo>
                    <a:pt x="3862" y="15567"/>
                    <a:pt x="3865" y="15568"/>
                    <a:pt x="3867" y="15570"/>
                  </a:cubicBezTo>
                  <a:lnTo>
                    <a:pt x="3867" y="15570"/>
                  </a:lnTo>
                  <a:cubicBezTo>
                    <a:pt x="3868" y="15569"/>
                    <a:pt x="3869" y="15568"/>
                    <a:pt x="3870" y="15567"/>
                  </a:cubicBezTo>
                  <a:lnTo>
                    <a:pt x="3858" y="15567"/>
                  </a:lnTo>
                  <a:cubicBezTo>
                    <a:pt x="3849" y="15550"/>
                    <a:pt x="3860" y="15539"/>
                    <a:pt x="3847" y="15539"/>
                  </a:cubicBezTo>
                  <a:cubicBezTo>
                    <a:pt x="3843" y="15539"/>
                    <a:pt x="3835" y="15540"/>
                    <a:pt x="3822" y="15543"/>
                  </a:cubicBezTo>
                  <a:cubicBezTo>
                    <a:pt x="3822" y="15579"/>
                    <a:pt x="3811" y="15603"/>
                    <a:pt x="3822" y="15639"/>
                  </a:cubicBezTo>
                  <a:cubicBezTo>
                    <a:pt x="3806" y="15598"/>
                    <a:pt x="3781" y="15583"/>
                    <a:pt x="3755" y="15583"/>
                  </a:cubicBezTo>
                  <a:cubicBezTo>
                    <a:pt x="3693" y="15583"/>
                    <a:pt x="3621" y="15667"/>
                    <a:pt x="3619" y="15684"/>
                  </a:cubicBezTo>
                  <a:lnTo>
                    <a:pt x="3619" y="15684"/>
                  </a:lnTo>
                  <a:cubicBezTo>
                    <a:pt x="3607" y="15637"/>
                    <a:pt x="3584" y="15602"/>
                    <a:pt x="3549" y="15579"/>
                  </a:cubicBezTo>
                  <a:cubicBezTo>
                    <a:pt x="3537" y="15603"/>
                    <a:pt x="3525" y="15627"/>
                    <a:pt x="3525" y="15650"/>
                  </a:cubicBezTo>
                  <a:cubicBezTo>
                    <a:pt x="3486" y="15643"/>
                    <a:pt x="3453" y="15600"/>
                    <a:pt x="3418" y="15600"/>
                  </a:cubicBezTo>
                  <a:cubicBezTo>
                    <a:pt x="3399" y="15600"/>
                    <a:pt x="3379" y="15613"/>
                    <a:pt x="3358" y="15650"/>
                  </a:cubicBezTo>
                  <a:cubicBezTo>
                    <a:pt x="3346" y="15627"/>
                    <a:pt x="3334" y="15603"/>
                    <a:pt x="3322" y="15591"/>
                  </a:cubicBezTo>
                  <a:cubicBezTo>
                    <a:pt x="3272" y="15630"/>
                    <a:pt x="3222" y="15647"/>
                    <a:pt x="3174" y="15647"/>
                  </a:cubicBezTo>
                  <a:cubicBezTo>
                    <a:pt x="3018" y="15647"/>
                    <a:pt x="2885" y="15459"/>
                    <a:pt x="2858" y="15222"/>
                  </a:cubicBezTo>
                  <a:lnTo>
                    <a:pt x="2858" y="15222"/>
                  </a:lnTo>
                  <a:cubicBezTo>
                    <a:pt x="2880" y="15237"/>
                    <a:pt x="2902" y="15247"/>
                    <a:pt x="2924" y="15247"/>
                  </a:cubicBezTo>
                  <a:cubicBezTo>
                    <a:pt x="2938" y="15247"/>
                    <a:pt x="2952" y="15243"/>
                    <a:pt x="2965" y="15234"/>
                  </a:cubicBezTo>
                  <a:lnTo>
                    <a:pt x="2965" y="15234"/>
                  </a:lnTo>
                  <a:cubicBezTo>
                    <a:pt x="2953" y="15305"/>
                    <a:pt x="2953" y="15377"/>
                    <a:pt x="2977" y="15448"/>
                  </a:cubicBezTo>
                  <a:cubicBezTo>
                    <a:pt x="2977" y="15425"/>
                    <a:pt x="2982" y="15417"/>
                    <a:pt x="2991" y="15417"/>
                  </a:cubicBezTo>
                  <a:cubicBezTo>
                    <a:pt x="2997" y="15417"/>
                    <a:pt x="3004" y="15420"/>
                    <a:pt x="3013" y="15424"/>
                  </a:cubicBezTo>
                  <a:cubicBezTo>
                    <a:pt x="3001" y="15258"/>
                    <a:pt x="2989" y="15186"/>
                    <a:pt x="2941" y="15031"/>
                  </a:cubicBezTo>
                  <a:cubicBezTo>
                    <a:pt x="2945" y="15030"/>
                    <a:pt x="2948" y="15029"/>
                    <a:pt x="2951" y="15029"/>
                  </a:cubicBezTo>
                  <a:cubicBezTo>
                    <a:pt x="2968" y="15029"/>
                    <a:pt x="2977" y="15058"/>
                    <a:pt x="2977" y="15079"/>
                  </a:cubicBezTo>
                  <a:cubicBezTo>
                    <a:pt x="2977" y="15067"/>
                    <a:pt x="2989" y="15043"/>
                    <a:pt x="3001" y="15019"/>
                  </a:cubicBezTo>
                  <a:cubicBezTo>
                    <a:pt x="3013" y="15055"/>
                    <a:pt x="3084" y="15055"/>
                    <a:pt x="3180" y="15079"/>
                  </a:cubicBezTo>
                  <a:cubicBezTo>
                    <a:pt x="3173" y="15058"/>
                    <a:pt x="3170" y="15046"/>
                    <a:pt x="3173" y="15046"/>
                  </a:cubicBezTo>
                  <a:lnTo>
                    <a:pt x="3173" y="15046"/>
                  </a:lnTo>
                  <a:cubicBezTo>
                    <a:pt x="3176" y="15046"/>
                    <a:pt x="3181" y="15052"/>
                    <a:pt x="3191" y="15067"/>
                  </a:cubicBezTo>
                  <a:cubicBezTo>
                    <a:pt x="3180" y="15043"/>
                    <a:pt x="3180" y="15031"/>
                    <a:pt x="3168" y="15008"/>
                  </a:cubicBezTo>
                  <a:lnTo>
                    <a:pt x="3168" y="15008"/>
                  </a:lnTo>
                  <a:cubicBezTo>
                    <a:pt x="3203" y="15031"/>
                    <a:pt x="3239" y="15055"/>
                    <a:pt x="3275" y="15079"/>
                  </a:cubicBezTo>
                  <a:cubicBezTo>
                    <a:pt x="3287" y="15079"/>
                    <a:pt x="3299" y="15031"/>
                    <a:pt x="3299" y="15031"/>
                  </a:cubicBezTo>
                  <a:cubicBezTo>
                    <a:pt x="3334" y="15067"/>
                    <a:pt x="3334" y="15079"/>
                    <a:pt x="3311" y="15091"/>
                  </a:cubicBezTo>
                  <a:cubicBezTo>
                    <a:pt x="3314" y="15095"/>
                    <a:pt x="3321" y="15097"/>
                    <a:pt x="3328" y="15097"/>
                  </a:cubicBezTo>
                  <a:cubicBezTo>
                    <a:pt x="3390" y="15097"/>
                    <a:pt x="3557" y="14984"/>
                    <a:pt x="3620" y="14984"/>
                  </a:cubicBezTo>
                  <a:cubicBezTo>
                    <a:pt x="3620" y="15008"/>
                    <a:pt x="3632" y="15019"/>
                    <a:pt x="3632" y="15043"/>
                  </a:cubicBezTo>
                  <a:cubicBezTo>
                    <a:pt x="3656" y="15019"/>
                    <a:pt x="3668" y="14984"/>
                    <a:pt x="3680" y="14948"/>
                  </a:cubicBezTo>
                  <a:cubicBezTo>
                    <a:pt x="3680" y="14971"/>
                    <a:pt x="3684" y="14979"/>
                    <a:pt x="3691" y="14979"/>
                  </a:cubicBezTo>
                  <a:cubicBezTo>
                    <a:pt x="3695" y="14979"/>
                    <a:pt x="3699" y="14976"/>
                    <a:pt x="3703" y="14972"/>
                  </a:cubicBezTo>
                  <a:lnTo>
                    <a:pt x="3703" y="14972"/>
                  </a:lnTo>
                  <a:cubicBezTo>
                    <a:pt x="3692" y="15016"/>
                    <a:pt x="3782" y="14999"/>
                    <a:pt x="3806" y="15015"/>
                  </a:cubicBezTo>
                  <a:lnTo>
                    <a:pt x="3806" y="15015"/>
                  </a:lnTo>
                  <a:cubicBezTo>
                    <a:pt x="3792" y="14992"/>
                    <a:pt x="3756" y="14910"/>
                    <a:pt x="3787" y="14910"/>
                  </a:cubicBezTo>
                  <a:cubicBezTo>
                    <a:pt x="3790" y="14910"/>
                    <a:pt x="3794" y="14910"/>
                    <a:pt x="3799" y="14912"/>
                  </a:cubicBezTo>
                  <a:cubicBezTo>
                    <a:pt x="3778" y="14912"/>
                    <a:pt x="3872" y="14983"/>
                    <a:pt x="3876" y="15003"/>
                  </a:cubicBezTo>
                  <a:lnTo>
                    <a:pt x="3876" y="15003"/>
                  </a:lnTo>
                  <a:cubicBezTo>
                    <a:pt x="3880" y="15000"/>
                    <a:pt x="3884" y="14999"/>
                    <a:pt x="3888" y="14999"/>
                  </a:cubicBezTo>
                  <a:cubicBezTo>
                    <a:pt x="3894" y="14999"/>
                    <a:pt x="3900" y="15002"/>
                    <a:pt x="3906" y="15008"/>
                  </a:cubicBezTo>
                  <a:cubicBezTo>
                    <a:pt x="3918" y="14960"/>
                    <a:pt x="3906" y="14960"/>
                    <a:pt x="3894" y="14960"/>
                  </a:cubicBezTo>
                  <a:cubicBezTo>
                    <a:pt x="3906" y="14924"/>
                    <a:pt x="3930" y="14912"/>
                    <a:pt x="3953" y="14912"/>
                  </a:cubicBezTo>
                  <a:cubicBezTo>
                    <a:pt x="3953" y="14924"/>
                    <a:pt x="3953" y="14936"/>
                    <a:pt x="3953" y="14936"/>
                  </a:cubicBezTo>
                  <a:cubicBezTo>
                    <a:pt x="3953" y="14936"/>
                    <a:pt x="3965" y="14936"/>
                    <a:pt x="3977" y="14948"/>
                  </a:cubicBezTo>
                  <a:cubicBezTo>
                    <a:pt x="3965" y="14972"/>
                    <a:pt x="3942" y="14996"/>
                    <a:pt x="3918" y="15008"/>
                  </a:cubicBezTo>
                  <a:cubicBezTo>
                    <a:pt x="3924" y="15004"/>
                    <a:pt x="3930" y="15003"/>
                    <a:pt x="3934" y="15003"/>
                  </a:cubicBezTo>
                  <a:cubicBezTo>
                    <a:pt x="3947" y="15003"/>
                    <a:pt x="3953" y="15014"/>
                    <a:pt x="3953" y="15031"/>
                  </a:cubicBezTo>
                  <a:cubicBezTo>
                    <a:pt x="3953" y="14998"/>
                    <a:pt x="3959" y="14992"/>
                    <a:pt x="3966" y="14992"/>
                  </a:cubicBezTo>
                  <a:cubicBezTo>
                    <a:pt x="3972" y="14992"/>
                    <a:pt x="3978" y="14995"/>
                    <a:pt x="3984" y="14995"/>
                  </a:cubicBezTo>
                  <a:cubicBezTo>
                    <a:pt x="3991" y="14995"/>
                    <a:pt x="3997" y="14991"/>
                    <a:pt x="4001" y="14972"/>
                  </a:cubicBezTo>
                  <a:cubicBezTo>
                    <a:pt x="4001" y="14993"/>
                    <a:pt x="4005" y="15005"/>
                    <a:pt x="4011" y="15005"/>
                  </a:cubicBezTo>
                  <a:cubicBezTo>
                    <a:pt x="4015" y="15005"/>
                    <a:pt x="4020" y="14999"/>
                    <a:pt x="4025" y="14984"/>
                  </a:cubicBezTo>
                  <a:lnTo>
                    <a:pt x="4025" y="14984"/>
                  </a:lnTo>
                  <a:cubicBezTo>
                    <a:pt x="4025" y="14996"/>
                    <a:pt x="4025" y="15008"/>
                    <a:pt x="4013" y="15031"/>
                  </a:cubicBezTo>
                  <a:cubicBezTo>
                    <a:pt x="4025" y="15025"/>
                    <a:pt x="4037" y="15022"/>
                    <a:pt x="4047" y="15022"/>
                  </a:cubicBezTo>
                  <a:cubicBezTo>
                    <a:pt x="4053" y="15022"/>
                    <a:pt x="4058" y="15023"/>
                    <a:pt x="4062" y="15025"/>
                  </a:cubicBezTo>
                  <a:lnTo>
                    <a:pt x="4062" y="15025"/>
                  </a:lnTo>
                  <a:cubicBezTo>
                    <a:pt x="4046" y="15012"/>
                    <a:pt x="4039" y="14992"/>
                    <a:pt x="4049" y="14972"/>
                  </a:cubicBezTo>
                  <a:cubicBezTo>
                    <a:pt x="4054" y="14964"/>
                    <a:pt x="4059" y="14961"/>
                    <a:pt x="4063" y="14961"/>
                  </a:cubicBezTo>
                  <a:cubicBezTo>
                    <a:pt x="4084" y="14961"/>
                    <a:pt x="4092" y="15034"/>
                    <a:pt x="4130" y="15034"/>
                  </a:cubicBezTo>
                  <a:cubicBezTo>
                    <a:pt x="4134" y="15034"/>
                    <a:pt x="4139" y="15033"/>
                    <a:pt x="4144" y="15031"/>
                  </a:cubicBezTo>
                  <a:cubicBezTo>
                    <a:pt x="4120" y="15031"/>
                    <a:pt x="4108" y="15019"/>
                    <a:pt x="4120" y="14996"/>
                  </a:cubicBezTo>
                  <a:lnTo>
                    <a:pt x="4120" y="14996"/>
                  </a:lnTo>
                  <a:cubicBezTo>
                    <a:pt x="4128" y="15000"/>
                    <a:pt x="4135" y="15001"/>
                    <a:pt x="4141" y="15001"/>
                  </a:cubicBezTo>
                  <a:cubicBezTo>
                    <a:pt x="4184" y="15001"/>
                    <a:pt x="4186" y="14918"/>
                    <a:pt x="4222" y="14918"/>
                  </a:cubicBezTo>
                  <a:cubicBezTo>
                    <a:pt x="4227" y="14918"/>
                    <a:pt x="4232" y="14920"/>
                    <a:pt x="4239" y="14924"/>
                  </a:cubicBezTo>
                  <a:cubicBezTo>
                    <a:pt x="4251" y="14972"/>
                    <a:pt x="4227" y="14948"/>
                    <a:pt x="4251" y="14996"/>
                  </a:cubicBezTo>
                  <a:cubicBezTo>
                    <a:pt x="4250" y="14997"/>
                    <a:pt x="4249" y="14998"/>
                    <a:pt x="4250" y="14998"/>
                  </a:cubicBezTo>
                  <a:cubicBezTo>
                    <a:pt x="4252" y="14998"/>
                    <a:pt x="4301" y="14957"/>
                    <a:pt x="4323" y="14936"/>
                  </a:cubicBezTo>
                  <a:lnTo>
                    <a:pt x="4334" y="14936"/>
                  </a:lnTo>
                  <a:cubicBezTo>
                    <a:pt x="4323" y="14984"/>
                    <a:pt x="4323" y="14936"/>
                    <a:pt x="4311" y="14996"/>
                  </a:cubicBezTo>
                  <a:cubicBezTo>
                    <a:pt x="4318" y="15005"/>
                    <a:pt x="4324" y="15009"/>
                    <a:pt x="4329" y="15009"/>
                  </a:cubicBezTo>
                  <a:cubicBezTo>
                    <a:pt x="4351" y="15009"/>
                    <a:pt x="4361" y="14946"/>
                    <a:pt x="4370" y="14936"/>
                  </a:cubicBezTo>
                  <a:cubicBezTo>
                    <a:pt x="4382" y="14948"/>
                    <a:pt x="4430" y="14960"/>
                    <a:pt x="4394" y="15008"/>
                  </a:cubicBezTo>
                  <a:cubicBezTo>
                    <a:pt x="4430" y="14996"/>
                    <a:pt x="4465" y="14984"/>
                    <a:pt x="4513" y="14972"/>
                  </a:cubicBezTo>
                  <a:cubicBezTo>
                    <a:pt x="4549" y="14972"/>
                    <a:pt x="4584" y="14972"/>
                    <a:pt x="4632" y="14984"/>
                  </a:cubicBezTo>
                  <a:cubicBezTo>
                    <a:pt x="4620" y="14960"/>
                    <a:pt x="4620" y="14936"/>
                    <a:pt x="4632" y="14900"/>
                  </a:cubicBezTo>
                  <a:cubicBezTo>
                    <a:pt x="4656" y="14912"/>
                    <a:pt x="4656" y="14924"/>
                    <a:pt x="4656" y="14960"/>
                  </a:cubicBezTo>
                  <a:cubicBezTo>
                    <a:pt x="4656" y="14924"/>
                    <a:pt x="4670" y="14908"/>
                    <a:pt x="4692" y="14908"/>
                  </a:cubicBezTo>
                  <a:cubicBezTo>
                    <a:pt x="4699" y="14908"/>
                    <a:pt x="4707" y="14910"/>
                    <a:pt x="4715" y="14912"/>
                  </a:cubicBezTo>
                  <a:cubicBezTo>
                    <a:pt x="4715" y="14912"/>
                    <a:pt x="4692" y="14984"/>
                    <a:pt x="4704" y="15019"/>
                  </a:cubicBezTo>
                  <a:cubicBezTo>
                    <a:pt x="4692" y="14924"/>
                    <a:pt x="4787" y="14984"/>
                    <a:pt x="4763" y="14888"/>
                  </a:cubicBezTo>
                  <a:lnTo>
                    <a:pt x="4763" y="14888"/>
                  </a:lnTo>
                  <a:cubicBezTo>
                    <a:pt x="4775" y="14900"/>
                    <a:pt x="4775" y="14900"/>
                    <a:pt x="4787" y="14900"/>
                  </a:cubicBezTo>
                  <a:cubicBezTo>
                    <a:pt x="4811" y="14877"/>
                    <a:pt x="4894" y="14853"/>
                    <a:pt x="4906" y="14805"/>
                  </a:cubicBezTo>
                  <a:cubicBezTo>
                    <a:pt x="4906" y="14823"/>
                    <a:pt x="4909" y="14832"/>
                    <a:pt x="4913" y="14832"/>
                  </a:cubicBezTo>
                  <a:cubicBezTo>
                    <a:pt x="4914" y="14832"/>
                    <a:pt x="4914" y="14832"/>
                    <a:pt x="4914" y="14832"/>
                  </a:cubicBezTo>
                  <a:lnTo>
                    <a:pt x="4914" y="14832"/>
                  </a:lnTo>
                  <a:cubicBezTo>
                    <a:pt x="4910" y="14851"/>
                    <a:pt x="4918" y="14873"/>
                    <a:pt x="4942" y="14888"/>
                  </a:cubicBezTo>
                  <a:cubicBezTo>
                    <a:pt x="4951" y="14882"/>
                    <a:pt x="4958" y="14879"/>
                    <a:pt x="4964" y="14879"/>
                  </a:cubicBezTo>
                  <a:cubicBezTo>
                    <a:pt x="4981" y="14879"/>
                    <a:pt x="4990" y="14904"/>
                    <a:pt x="5025" y="14948"/>
                  </a:cubicBezTo>
                  <a:cubicBezTo>
                    <a:pt x="5001" y="14912"/>
                    <a:pt x="4989" y="14877"/>
                    <a:pt x="4977" y="14841"/>
                  </a:cubicBezTo>
                  <a:lnTo>
                    <a:pt x="4977" y="14841"/>
                  </a:lnTo>
                  <a:cubicBezTo>
                    <a:pt x="5000" y="14857"/>
                    <a:pt x="5017" y="14862"/>
                    <a:pt x="5031" y="14862"/>
                  </a:cubicBezTo>
                  <a:cubicBezTo>
                    <a:pt x="5051" y="14862"/>
                    <a:pt x="5064" y="14852"/>
                    <a:pt x="5076" y="14852"/>
                  </a:cubicBezTo>
                  <a:cubicBezTo>
                    <a:pt x="5087" y="14852"/>
                    <a:pt x="5096" y="14860"/>
                    <a:pt x="5108" y="14888"/>
                  </a:cubicBezTo>
                  <a:cubicBezTo>
                    <a:pt x="5108" y="14888"/>
                    <a:pt x="5101" y="14783"/>
                    <a:pt x="5136" y="14783"/>
                  </a:cubicBezTo>
                  <a:cubicBezTo>
                    <a:pt x="5146" y="14783"/>
                    <a:pt x="5161" y="14792"/>
                    <a:pt x="5180" y="14817"/>
                  </a:cubicBezTo>
                  <a:cubicBezTo>
                    <a:pt x="5180" y="14794"/>
                    <a:pt x="5180" y="14781"/>
                    <a:pt x="5183" y="14781"/>
                  </a:cubicBezTo>
                  <a:cubicBezTo>
                    <a:pt x="5185" y="14781"/>
                    <a:pt x="5187" y="14785"/>
                    <a:pt x="5192" y="14793"/>
                  </a:cubicBezTo>
                  <a:cubicBezTo>
                    <a:pt x="5214" y="14764"/>
                    <a:pt x="5231" y="14731"/>
                    <a:pt x="5247" y="14731"/>
                  </a:cubicBezTo>
                  <a:cubicBezTo>
                    <a:pt x="5256" y="14731"/>
                    <a:pt x="5266" y="14744"/>
                    <a:pt x="5275" y="14781"/>
                  </a:cubicBezTo>
                  <a:cubicBezTo>
                    <a:pt x="5323" y="14710"/>
                    <a:pt x="5287" y="14710"/>
                    <a:pt x="5346" y="14710"/>
                  </a:cubicBezTo>
                  <a:cubicBezTo>
                    <a:pt x="5311" y="14674"/>
                    <a:pt x="5346" y="14567"/>
                    <a:pt x="5346" y="14531"/>
                  </a:cubicBezTo>
                  <a:cubicBezTo>
                    <a:pt x="5346" y="14543"/>
                    <a:pt x="5370" y="14627"/>
                    <a:pt x="5370" y="14638"/>
                  </a:cubicBezTo>
                  <a:cubicBezTo>
                    <a:pt x="5357" y="14617"/>
                    <a:pt x="5349" y="14606"/>
                    <a:pt x="5345" y="14606"/>
                  </a:cubicBezTo>
                  <a:lnTo>
                    <a:pt x="5345" y="14606"/>
                  </a:lnTo>
                  <a:cubicBezTo>
                    <a:pt x="5338" y="14606"/>
                    <a:pt x="5343" y="14638"/>
                    <a:pt x="5358" y="14698"/>
                  </a:cubicBezTo>
                  <a:cubicBezTo>
                    <a:pt x="5358" y="14688"/>
                    <a:pt x="5359" y="14683"/>
                    <a:pt x="5361" y="14683"/>
                  </a:cubicBezTo>
                  <a:cubicBezTo>
                    <a:pt x="5366" y="14683"/>
                    <a:pt x="5377" y="14708"/>
                    <a:pt x="5394" y="14734"/>
                  </a:cubicBezTo>
                  <a:cubicBezTo>
                    <a:pt x="5399" y="14720"/>
                    <a:pt x="5400" y="14715"/>
                    <a:pt x="5401" y="14715"/>
                  </a:cubicBezTo>
                  <a:cubicBezTo>
                    <a:pt x="5404" y="14715"/>
                    <a:pt x="5408" y="14726"/>
                    <a:pt x="5430" y="14734"/>
                  </a:cubicBezTo>
                  <a:cubicBezTo>
                    <a:pt x="5442" y="14662"/>
                    <a:pt x="5466" y="14615"/>
                    <a:pt x="5501" y="14555"/>
                  </a:cubicBezTo>
                  <a:lnTo>
                    <a:pt x="5501" y="14555"/>
                  </a:lnTo>
                  <a:cubicBezTo>
                    <a:pt x="5489" y="14710"/>
                    <a:pt x="5501" y="14615"/>
                    <a:pt x="5477" y="14722"/>
                  </a:cubicBezTo>
                  <a:cubicBezTo>
                    <a:pt x="5508" y="14699"/>
                    <a:pt x="5504" y="14680"/>
                    <a:pt x="5510" y="14680"/>
                  </a:cubicBezTo>
                  <a:cubicBezTo>
                    <a:pt x="5514" y="14680"/>
                    <a:pt x="5520" y="14686"/>
                    <a:pt x="5537" y="14698"/>
                  </a:cubicBezTo>
                  <a:cubicBezTo>
                    <a:pt x="5525" y="14662"/>
                    <a:pt x="5537" y="14638"/>
                    <a:pt x="5573" y="14627"/>
                  </a:cubicBezTo>
                  <a:cubicBezTo>
                    <a:pt x="5573" y="14627"/>
                    <a:pt x="5599" y="14632"/>
                    <a:pt x="5630" y="14632"/>
                  </a:cubicBezTo>
                  <a:cubicBezTo>
                    <a:pt x="5676" y="14632"/>
                    <a:pt x="5730" y="14619"/>
                    <a:pt x="5716" y="14555"/>
                  </a:cubicBezTo>
                  <a:lnTo>
                    <a:pt x="5716" y="14555"/>
                  </a:lnTo>
                  <a:cubicBezTo>
                    <a:pt x="5727" y="14579"/>
                    <a:pt x="5727" y="14615"/>
                    <a:pt x="5739" y="14638"/>
                  </a:cubicBezTo>
                  <a:cubicBezTo>
                    <a:pt x="5727" y="14567"/>
                    <a:pt x="5739" y="14496"/>
                    <a:pt x="5739" y="14424"/>
                  </a:cubicBezTo>
                  <a:cubicBezTo>
                    <a:pt x="5739" y="14424"/>
                    <a:pt x="5767" y="14627"/>
                    <a:pt x="5806" y="14627"/>
                  </a:cubicBezTo>
                  <a:cubicBezTo>
                    <a:pt x="5811" y="14627"/>
                    <a:pt x="5817" y="14623"/>
                    <a:pt x="5823" y="14615"/>
                  </a:cubicBezTo>
                  <a:cubicBezTo>
                    <a:pt x="5799" y="14591"/>
                    <a:pt x="5799" y="14567"/>
                    <a:pt x="5787" y="14543"/>
                  </a:cubicBezTo>
                  <a:lnTo>
                    <a:pt x="5787" y="14543"/>
                  </a:lnTo>
                  <a:cubicBezTo>
                    <a:pt x="5811" y="14567"/>
                    <a:pt x="5835" y="14591"/>
                    <a:pt x="5858" y="14603"/>
                  </a:cubicBezTo>
                  <a:cubicBezTo>
                    <a:pt x="5835" y="14579"/>
                    <a:pt x="5835" y="14543"/>
                    <a:pt x="5847" y="14519"/>
                  </a:cubicBezTo>
                  <a:lnTo>
                    <a:pt x="5847" y="14519"/>
                  </a:lnTo>
                  <a:cubicBezTo>
                    <a:pt x="5847" y="14543"/>
                    <a:pt x="5858" y="14579"/>
                    <a:pt x="5858" y="14603"/>
                  </a:cubicBezTo>
                  <a:cubicBezTo>
                    <a:pt x="5870" y="14579"/>
                    <a:pt x="5870" y="14543"/>
                    <a:pt x="5870" y="14519"/>
                  </a:cubicBezTo>
                  <a:cubicBezTo>
                    <a:pt x="5870" y="14543"/>
                    <a:pt x="5882" y="14579"/>
                    <a:pt x="5906" y="14603"/>
                  </a:cubicBezTo>
                  <a:cubicBezTo>
                    <a:pt x="5918" y="14591"/>
                    <a:pt x="5930" y="14591"/>
                    <a:pt x="5942" y="14579"/>
                  </a:cubicBezTo>
                  <a:lnTo>
                    <a:pt x="5942" y="14579"/>
                  </a:lnTo>
                  <a:cubicBezTo>
                    <a:pt x="5941" y="14579"/>
                    <a:pt x="5941" y="14580"/>
                    <a:pt x="5940" y="14580"/>
                  </a:cubicBezTo>
                  <a:cubicBezTo>
                    <a:pt x="5930" y="14580"/>
                    <a:pt x="5931" y="14447"/>
                    <a:pt x="5954" y="14436"/>
                  </a:cubicBezTo>
                  <a:cubicBezTo>
                    <a:pt x="5966" y="14484"/>
                    <a:pt x="5978" y="14519"/>
                    <a:pt x="6001" y="14543"/>
                  </a:cubicBezTo>
                  <a:cubicBezTo>
                    <a:pt x="5989" y="14460"/>
                    <a:pt x="5989" y="14388"/>
                    <a:pt x="5989" y="14305"/>
                  </a:cubicBezTo>
                  <a:lnTo>
                    <a:pt x="5989" y="14305"/>
                  </a:lnTo>
                  <a:cubicBezTo>
                    <a:pt x="6000" y="14316"/>
                    <a:pt x="6006" y="14322"/>
                    <a:pt x="6010" y="14322"/>
                  </a:cubicBezTo>
                  <a:cubicBezTo>
                    <a:pt x="6016" y="14322"/>
                    <a:pt x="6019" y="14313"/>
                    <a:pt x="6025" y="14293"/>
                  </a:cubicBezTo>
                  <a:cubicBezTo>
                    <a:pt x="6025" y="14317"/>
                    <a:pt x="6049" y="14603"/>
                    <a:pt x="6049" y="14603"/>
                  </a:cubicBezTo>
                  <a:lnTo>
                    <a:pt x="6097" y="14603"/>
                  </a:lnTo>
                  <a:cubicBezTo>
                    <a:pt x="6097" y="14567"/>
                    <a:pt x="6097" y="14543"/>
                    <a:pt x="6108" y="14508"/>
                  </a:cubicBezTo>
                  <a:lnTo>
                    <a:pt x="6108" y="14508"/>
                  </a:lnTo>
                  <a:cubicBezTo>
                    <a:pt x="6097" y="14531"/>
                    <a:pt x="6085" y="14555"/>
                    <a:pt x="6073" y="14567"/>
                  </a:cubicBezTo>
                  <a:cubicBezTo>
                    <a:pt x="6049" y="14519"/>
                    <a:pt x="6049" y="14472"/>
                    <a:pt x="6085" y="14424"/>
                  </a:cubicBezTo>
                  <a:cubicBezTo>
                    <a:pt x="6108" y="14460"/>
                    <a:pt x="6108" y="14496"/>
                    <a:pt x="6120" y="14531"/>
                  </a:cubicBezTo>
                  <a:cubicBezTo>
                    <a:pt x="6120" y="14523"/>
                    <a:pt x="6159" y="14493"/>
                    <a:pt x="6187" y="14493"/>
                  </a:cubicBezTo>
                  <a:cubicBezTo>
                    <a:pt x="6194" y="14493"/>
                    <a:pt x="6201" y="14495"/>
                    <a:pt x="6206" y="14500"/>
                  </a:cubicBezTo>
                  <a:lnTo>
                    <a:pt x="6206" y="14500"/>
                  </a:lnTo>
                  <a:cubicBezTo>
                    <a:pt x="6172" y="14430"/>
                    <a:pt x="6132" y="14334"/>
                    <a:pt x="6132" y="14257"/>
                  </a:cubicBezTo>
                  <a:lnTo>
                    <a:pt x="6132" y="14257"/>
                  </a:lnTo>
                  <a:cubicBezTo>
                    <a:pt x="6216" y="14317"/>
                    <a:pt x="6180" y="14377"/>
                    <a:pt x="6239" y="14460"/>
                  </a:cubicBezTo>
                  <a:cubicBezTo>
                    <a:pt x="6231" y="14427"/>
                    <a:pt x="6230" y="14417"/>
                    <a:pt x="6233" y="14417"/>
                  </a:cubicBezTo>
                  <a:lnTo>
                    <a:pt x="6233" y="14417"/>
                  </a:lnTo>
                  <a:cubicBezTo>
                    <a:pt x="6237" y="14417"/>
                    <a:pt x="6252" y="14449"/>
                    <a:pt x="6261" y="14449"/>
                  </a:cubicBezTo>
                  <a:cubicBezTo>
                    <a:pt x="6262" y="14449"/>
                    <a:pt x="6263" y="14449"/>
                    <a:pt x="6263" y="14448"/>
                  </a:cubicBezTo>
                  <a:cubicBezTo>
                    <a:pt x="6263" y="14436"/>
                    <a:pt x="6275" y="14305"/>
                    <a:pt x="6287" y="14269"/>
                  </a:cubicBezTo>
                  <a:cubicBezTo>
                    <a:pt x="6299" y="14317"/>
                    <a:pt x="6430" y="14341"/>
                    <a:pt x="6454" y="14365"/>
                  </a:cubicBezTo>
                  <a:cubicBezTo>
                    <a:pt x="6454" y="14366"/>
                    <a:pt x="6455" y="14367"/>
                    <a:pt x="6456" y="14367"/>
                  </a:cubicBezTo>
                  <a:cubicBezTo>
                    <a:pt x="6464" y="14367"/>
                    <a:pt x="6470" y="14283"/>
                    <a:pt x="6456" y="14283"/>
                  </a:cubicBezTo>
                  <a:lnTo>
                    <a:pt x="6456" y="14283"/>
                  </a:lnTo>
                  <a:cubicBezTo>
                    <a:pt x="6451" y="14283"/>
                    <a:pt x="6442" y="14295"/>
                    <a:pt x="6430" y="14329"/>
                  </a:cubicBezTo>
                  <a:cubicBezTo>
                    <a:pt x="6396" y="14244"/>
                    <a:pt x="6434" y="14130"/>
                    <a:pt x="6489" y="14130"/>
                  </a:cubicBezTo>
                  <a:cubicBezTo>
                    <a:pt x="6511" y="14130"/>
                    <a:pt x="6537" y="14149"/>
                    <a:pt x="6561" y="14198"/>
                  </a:cubicBezTo>
                  <a:cubicBezTo>
                    <a:pt x="6554" y="14198"/>
                    <a:pt x="6545" y="14198"/>
                    <a:pt x="6535" y="14196"/>
                  </a:cubicBezTo>
                  <a:lnTo>
                    <a:pt x="6535" y="14196"/>
                  </a:lnTo>
                  <a:cubicBezTo>
                    <a:pt x="6546" y="14205"/>
                    <a:pt x="6539" y="14213"/>
                    <a:pt x="6513" y="14222"/>
                  </a:cubicBezTo>
                  <a:cubicBezTo>
                    <a:pt x="6561" y="14222"/>
                    <a:pt x="6597" y="14222"/>
                    <a:pt x="6644" y="14210"/>
                  </a:cubicBezTo>
                  <a:cubicBezTo>
                    <a:pt x="6644" y="14210"/>
                    <a:pt x="6589" y="14054"/>
                    <a:pt x="6649" y="14054"/>
                  </a:cubicBezTo>
                  <a:cubicBezTo>
                    <a:pt x="6651" y="14054"/>
                    <a:pt x="6654" y="14055"/>
                    <a:pt x="6656" y="14055"/>
                  </a:cubicBezTo>
                  <a:cubicBezTo>
                    <a:pt x="6668" y="14067"/>
                    <a:pt x="6668" y="14067"/>
                    <a:pt x="6668" y="14067"/>
                  </a:cubicBezTo>
                  <a:cubicBezTo>
                    <a:pt x="6692" y="14031"/>
                    <a:pt x="6704" y="13996"/>
                    <a:pt x="6668" y="13948"/>
                  </a:cubicBezTo>
                  <a:cubicBezTo>
                    <a:pt x="6668" y="13972"/>
                    <a:pt x="6668" y="13996"/>
                    <a:pt x="6668" y="14019"/>
                  </a:cubicBezTo>
                  <a:cubicBezTo>
                    <a:pt x="6644" y="13996"/>
                    <a:pt x="6620" y="13984"/>
                    <a:pt x="6597" y="13972"/>
                  </a:cubicBezTo>
                  <a:lnTo>
                    <a:pt x="6597" y="13972"/>
                  </a:lnTo>
                  <a:cubicBezTo>
                    <a:pt x="6609" y="13996"/>
                    <a:pt x="6585" y="14067"/>
                    <a:pt x="6585" y="14091"/>
                  </a:cubicBezTo>
                  <a:cubicBezTo>
                    <a:pt x="6579" y="14073"/>
                    <a:pt x="6576" y="14064"/>
                    <a:pt x="6574" y="14064"/>
                  </a:cubicBezTo>
                  <a:cubicBezTo>
                    <a:pt x="6573" y="14064"/>
                    <a:pt x="6573" y="14073"/>
                    <a:pt x="6573" y="14091"/>
                  </a:cubicBezTo>
                  <a:cubicBezTo>
                    <a:pt x="6554" y="14049"/>
                    <a:pt x="6520" y="14033"/>
                    <a:pt x="6477" y="14033"/>
                  </a:cubicBezTo>
                  <a:cubicBezTo>
                    <a:pt x="6315" y="14033"/>
                    <a:pt x="6020" y="14265"/>
                    <a:pt x="5910" y="14265"/>
                  </a:cubicBezTo>
                  <a:cubicBezTo>
                    <a:pt x="5899" y="14265"/>
                    <a:pt x="5889" y="14263"/>
                    <a:pt x="5882" y="14257"/>
                  </a:cubicBezTo>
                  <a:lnTo>
                    <a:pt x="5882" y="14257"/>
                  </a:lnTo>
                  <a:cubicBezTo>
                    <a:pt x="5898" y="14277"/>
                    <a:pt x="5899" y="14284"/>
                    <a:pt x="5895" y="14284"/>
                  </a:cubicBezTo>
                  <a:cubicBezTo>
                    <a:pt x="5887" y="14284"/>
                    <a:pt x="5864" y="14268"/>
                    <a:pt x="5859" y="14261"/>
                  </a:cubicBezTo>
                  <a:lnTo>
                    <a:pt x="5859" y="14261"/>
                  </a:lnTo>
                  <a:cubicBezTo>
                    <a:pt x="5859" y="14283"/>
                    <a:pt x="5870" y="14306"/>
                    <a:pt x="5870" y="14329"/>
                  </a:cubicBezTo>
                  <a:cubicBezTo>
                    <a:pt x="5847" y="14317"/>
                    <a:pt x="5835" y="14305"/>
                    <a:pt x="5823" y="14305"/>
                  </a:cubicBezTo>
                  <a:cubicBezTo>
                    <a:pt x="5799" y="14329"/>
                    <a:pt x="5799" y="14365"/>
                    <a:pt x="5799" y="14400"/>
                  </a:cubicBezTo>
                  <a:cubicBezTo>
                    <a:pt x="5799" y="14401"/>
                    <a:pt x="5799" y="14402"/>
                    <a:pt x="5798" y="14402"/>
                  </a:cubicBezTo>
                  <a:cubicBezTo>
                    <a:pt x="5791" y="14402"/>
                    <a:pt x="5751" y="14353"/>
                    <a:pt x="5751" y="14353"/>
                  </a:cubicBezTo>
                  <a:cubicBezTo>
                    <a:pt x="5739" y="14377"/>
                    <a:pt x="5739" y="14400"/>
                    <a:pt x="5739" y="14412"/>
                  </a:cubicBezTo>
                  <a:cubicBezTo>
                    <a:pt x="5713" y="14386"/>
                    <a:pt x="5705" y="14359"/>
                    <a:pt x="5699" y="14359"/>
                  </a:cubicBezTo>
                  <a:cubicBezTo>
                    <a:pt x="5694" y="14359"/>
                    <a:pt x="5690" y="14376"/>
                    <a:pt x="5680" y="14424"/>
                  </a:cubicBezTo>
                  <a:cubicBezTo>
                    <a:pt x="5673" y="14424"/>
                    <a:pt x="5600" y="14414"/>
                    <a:pt x="5536" y="14414"/>
                  </a:cubicBezTo>
                  <a:cubicBezTo>
                    <a:pt x="5483" y="14414"/>
                    <a:pt x="5436" y="14421"/>
                    <a:pt x="5442" y="14448"/>
                  </a:cubicBezTo>
                  <a:cubicBezTo>
                    <a:pt x="5434" y="14432"/>
                    <a:pt x="5406" y="14397"/>
                    <a:pt x="5384" y="14397"/>
                  </a:cubicBezTo>
                  <a:cubicBezTo>
                    <a:pt x="5372" y="14397"/>
                    <a:pt x="5363" y="14407"/>
                    <a:pt x="5358" y="14436"/>
                  </a:cubicBezTo>
                  <a:cubicBezTo>
                    <a:pt x="5346" y="14412"/>
                    <a:pt x="5346" y="14400"/>
                    <a:pt x="5346" y="14377"/>
                  </a:cubicBezTo>
                  <a:cubicBezTo>
                    <a:pt x="5335" y="14388"/>
                    <a:pt x="5311" y="14531"/>
                    <a:pt x="5311" y="14531"/>
                  </a:cubicBezTo>
                  <a:cubicBezTo>
                    <a:pt x="5297" y="14504"/>
                    <a:pt x="5284" y="14495"/>
                    <a:pt x="5270" y="14495"/>
                  </a:cubicBezTo>
                  <a:cubicBezTo>
                    <a:pt x="5231" y="14495"/>
                    <a:pt x="5188" y="14570"/>
                    <a:pt x="5129" y="14570"/>
                  </a:cubicBezTo>
                  <a:cubicBezTo>
                    <a:pt x="5115" y="14570"/>
                    <a:pt x="5101" y="14566"/>
                    <a:pt x="5085" y="14555"/>
                  </a:cubicBezTo>
                  <a:lnTo>
                    <a:pt x="5085" y="14555"/>
                  </a:lnTo>
                  <a:cubicBezTo>
                    <a:pt x="5096" y="14567"/>
                    <a:pt x="5096" y="14591"/>
                    <a:pt x="5085" y="14615"/>
                  </a:cubicBezTo>
                  <a:cubicBezTo>
                    <a:pt x="5063" y="14601"/>
                    <a:pt x="5052" y="14596"/>
                    <a:pt x="5047" y="14595"/>
                  </a:cubicBezTo>
                  <a:lnTo>
                    <a:pt x="5047" y="14595"/>
                  </a:lnTo>
                  <a:cubicBezTo>
                    <a:pt x="5034" y="14563"/>
                    <a:pt x="4944" y="14539"/>
                    <a:pt x="4977" y="14484"/>
                  </a:cubicBezTo>
                  <a:lnTo>
                    <a:pt x="4977" y="14484"/>
                  </a:lnTo>
                  <a:cubicBezTo>
                    <a:pt x="4961" y="14492"/>
                    <a:pt x="4951" y="14505"/>
                    <a:pt x="4949" y="14520"/>
                  </a:cubicBezTo>
                  <a:lnTo>
                    <a:pt x="4949" y="14520"/>
                  </a:lnTo>
                  <a:cubicBezTo>
                    <a:pt x="4945" y="14509"/>
                    <a:pt x="4937" y="14499"/>
                    <a:pt x="4930" y="14484"/>
                  </a:cubicBezTo>
                  <a:cubicBezTo>
                    <a:pt x="4927" y="14480"/>
                    <a:pt x="4925" y="14478"/>
                    <a:pt x="4922" y="14478"/>
                  </a:cubicBezTo>
                  <a:cubicBezTo>
                    <a:pt x="4900" y="14478"/>
                    <a:pt x="4870" y="14568"/>
                    <a:pt x="4868" y="14580"/>
                  </a:cubicBezTo>
                  <a:lnTo>
                    <a:pt x="4868" y="14580"/>
                  </a:lnTo>
                  <a:cubicBezTo>
                    <a:pt x="4772" y="14637"/>
                    <a:pt x="4536" y="14556"/>
                    <a:pt x="4477" y="14686"/>
                  </a:cubicBezTo>
                  <a:cubicBezTo>
                    <a:pt x="4458" y="14671"/>
                    <a:pt x="4419" y="14663"/>
                    <a:pt x="4376" y="14663"/>
                  </a:cubicBezTo>
                  <a:cubicBezTo>
                    <a:pt x="4287" y="14663"/>
                    <a:pt x="4183" y="14697"/>
                    <a:pt x="4215" y="14769"/>
                  </a:cubicBezTo>
                  <a:cubicBezTo>
                    <a:pt x="4152" y="14738"/>
                    <a:pt x="4002" y="14696"/>
                    <a:pt x="3946" y="14696"/>
                  </a:cubicBezTo>
                  <a:cubicBezTo>
                    <a:pt x="3939" y="14696"/>
                    <a:pt x="3933" y="14697"/>
                    <a:pt x="3930" y="14698"/>
                  </a:cubicBezTo>
                  <a:cubicBezTo>
                    <a:pt x="3930" y="14710"/>
                    <a:pt x="3942" y="14734"/>
                    <a:pt x="3942" y="14746"/>
                  </a:cubicBezTo>
                  <a:cubicBezTo>
                    <a:pt x="3942" y="14746"/>
                    <a:pt x="3920" y="14709"/>
                    <a:pt x="3906" y="14709"/>
                  </a:cubicBezTo>
                  <a:cubicBezTo>
                    <a:pt x="3899" y="14709"/>
                    <a:pt x="3894" y="14718"/>
                    <a:pt x="3894" y="14746"/>
                  </a:cubicBezTo>
                  <a:cubicBezTo>
                    <a:pt x="3882" y="14722"/>
                    <a:pt x="3882" y="14710"/>
                    <a:pt x="3894" y="14686"/>
                  </a:cubicBezTo>
                  <a:lnTo>
                    <a:pt x="3894" y="14686"/>
                  </a:lnTo>
                  <a:cubicBezTo>
                    <a:pt x="3894" y="14686"/>
                    <a:pt x="3853" y="14720"/>
                    <a:pt x="3849" y="14737"/>
                  </a:cubicBezTo>
                  <a:lnTo>
                    <a:pt x="3849" y="14737"/>
                  </a:lnTo>
                  <a:cubicBezTo>
                    <a:pt x="3847" y="14736"/>
                    <a:pt x="3846" y="14735"/>
                    <a:pt x="3845" y="14735"/>
                  </a:cubicBezTo>
                  <a:lnTo>
                    <a:pt x="3845" y="14735"/>
                  </a:lnTo>
                  <a:cubicBezTo>
                    <a:pt x="3842" y="14737"/>
                    <a:pt x="3840" y="14739"/>
                    <a:pt x="3839" y="14739"/>
                  </a:cubicBezTo>
                  <a:cubicBezTo>
                    <a:pt x="3837" y="14739"/>
                    <a:pt x="3836" y="14737"/>
                    <a:pt x="3835" y="14734"/>
                  </a:cubicBezTo>
                  <a:lnTo>
                    <a:pt x="3835" y="14734"/>
                  </a:lnTo>
                  <a:cubicBezTo>
                    <a:pt x="3835" y="14734"/>
                    <a:pt x="3835" y="14734"/>
                    <a:pt x="3834" y="14734"/>
                  </a:cubicBezTo>
                  <a:lnTo>
                    <a:pt x="3835" y="14734"/>
                  </a:lnTo>
                  <a:cubicBezTo>
                    <a:pt x="3834" y="14731"/>
                    <a:pt x="3834" y="14726"/>
                    <a:pt x="3834" y="14722"/>
                  </a:cubicBezTo>
                  <a:cubicBezTo>
                    <a:pt x="3826" y="14713"/>
                    <a:pt x="3835" y="14705"/>
                    <a:pt x="3825" y="14705"/>
                  </a:cubicBezTo>
                  <a:cubicBezTo>
                    <a:pt x="3820" y="14705"/>
                    <a:pt x="3813" y="14706"/>
                    <a:pt x="3799" y="14710"/>
                  </a:cubicBezTo>
                  <a:cubicBezTo>
                    <a:pt x="3799" y="14744"/>
                    <a:pt x="3788" y="14768"/>
                    <a:pt x="3798" y="14791"/>
                  </a:cubicBezTo>
                  <a:lnTo>
                    <a:pt x="3798" y="14791"/>
                  </a:lnTo>
                  <a:cubicBezTo>
                    <a:pt x="3782" y="14758"/>
                    <a:pt x="3759" y="14745"/>
                    <a:pt x="3735" y="14745"/>
                  </a:cubicBezTo>
                  <a:cubicBezTo>
                    <a:pt x="3673" y="14745"/>
                    <a:pt x="3600" y="14826"/>
                    <a:pt x="3596" y="14839"/>
                  </a:cubicBezTo>
                  <a:lnTo>
                    <a:pt x="3596" y="14839"/>
                  </a:lnTo>
                  <a:cubicBezTo>
                    <a:pt x="3584" y="14792"/>
                    <a:pt x="3560" y="14757"/>
                    <a:pt x="3525" y="14734"/>
                  </a:cubicBezTo>
                  <a:cubicBezTo>
                    <a:pt x="3513" y="14758"/>
                    <a:pt x="3501" y="14781"/>
                    <a:pt x="3501" y="14817"/>
                  </a:cubicBezTo>
                  <a:cubicBezTo>
                    <a:pt x="3462" y="14801"/>
                    <a:pt x="3428" y="14755"/>
                    <a:pt x="3393" y="14755"/>
                  </a:cubicBezTo>
                  <a:cubicBezTo>
                    <a:pt x="3374" y="14755"/>
                    <a:pt x="3355" y="14768"/>
                    <a:pt x="3334" y="14805"/>
                  </a:cubicBezTo>
                  <a:cubicBezTo>
                    <a:pt x="3322" y="14793"/>
                    <a:pt x="3311" y="14769"/>
                    <a:pt x="3299" y="14746"/>
                  </a:cubicBezTo>
                  <a:cubicBezTo>
                    <a:pt x="3263" y="14781"/>
                    <a:pt x="3275" y="14781"/>
                    <a:pt x="3275" y="14793"/>
                  </a:cubicBezTo>
                  <a:lnTo>
                    <a:pt x="3180" y="14793"/>
                  </a:lnTo>
                  <a:cubicBezTo>
                    <a:pt x="3155" y="14797"/>
                    <a:pt x="3134" y="14798"/>
                    <a:pt x="3115" y="14798"/>
                  </a:cubicBezTo>
                  <a:cubicBezTo>
                    <a:pt x="2859" y="14798"/>
                    <a:pt x="3080" y="14519"/>
                    <a:pt x="2909" y="14461"/>
                  </a:cubicBezTo>
                  <a:lnTo>
                    <a:pt x="2909" y="14461"/>
                  </a:lnTo>
                  <a:cubicBezTo>
                    <a:pt x="2943" y="14472"/>
                    <a:pt x="2966" y="14472"/>
                    <a:pt x="2989" y="14484"/>
                  </a:cubicBezTo>
                  <a:cubicBezTo>
                    <a:pt x="2930" y="14412"/>
                    <a:pt x="2858" y="14341"/>
                    <a:pt x="2787" y="14269"/>
                  </a:cubicBezTo>
                  <a:lnTo>
                    <a:pt x="2787" y="14269"/>
                  </a:lnTo>
                  <a:cubicBezTo>
                    <a:pt x="2795" y="14273"/>
                    <a:pt x="2804" y="14274"/>
                    <a:pt x="2814" y="14274"/>
                  </a:cubicBezTo>
                  <a:cubicBezTo>
                    <a:pt x="2847" y="14274"/>
                    <a:pt x="2887" y="14261"/>
                    <a:pt x="2923" y="14261"/>
                  </a:cubicBezTo>
                  <a:cubicBezTo>
                    <a:pt x="2952" y="14261"/>
                    <a:pt x="2978" y="14269"/>
                    <a:pt x="2994" y="14300"/>
                  </a:cubicBezTo>
                  <a:lnTo>
                    <a:pt x="2994" y="14300"/>
                  </a:lnTo>
                  <a:cubicBezTo>
                    <a:pt x="2981" y="14261"/>
                    <a:pt x="2995" y="14232"/>
                    <a:pt x="3037" y="14222"/>
                  </a:cubicBezTo>
                  <a:cubicBezTo>
                    <a:pt x="3037" y="14222"/>
                    <a:pt x="3168" y="14269"/>
                    <a:pt x="3180" y="14269"/>
                  </a:cubicBezTo>
                  <a:cubicBezTo>
                    <a:pt x="3173" y="14244"/>
                    <a:pt x="3170" y="14232"/>
                    <a:pt x="3172" y="14232"/>
                  </a:cubicBezTo>
                  <a:lnTo>
                    <a:pt x="3172" y="14232"/>
                  </a:lnTo>
                  <a:cubicBezTo>
                    <a:pt x="3174" y="14232"/>
                    <a:pt x="3180" y="14241"/>
                    <a:pt x="3191" y="14257"/>
                  </a:cubicBezTo>
                  <a:cubicBezTo>
                    <a:pt x="3180" y="14234"/>
                    <a:pt x="3180" y="14222"/>
                    <a:pt x="3168" y="14198"/>
                  </a:cubicBezTo>
                  <a:lnTo>
                    <a:pt x="3168" y="14198"/>
                  </a:lnTo>
                  <a:cubicBezTo>
                    <a:pt x="3203" y="14222"/>
                    <a:pt x="3239" y="14246"/>
                    <a:pt x="3275" y="14269"/>
                  </a:cubicBezTo>
                  <a:cubicBezTo>
                    <a:pt x="3287" y="14269"/>
                    <a:pt x="3299" y="14222"/>
                    <a:pt x="3299" y="14222"/>
                  </a:cubicBezTo>
                  <a:cubicBezTo>
                    <a:pt x="3334" y="14257"/>
                    <a:pt x="3334" y="14269"/>
                    <a:pt x="3311" y="14281"/>
                  </a:cubicBezTo>
                  <a:cubicBezTo>
                    <a:pt x="3314" y="14285"/>
                    <a:pt x="3321" y="14287"/>
                    <a:pt x="3328" y="14287"/>
                  </a:cubicBezTo>
                  <a:cubicBezTo>
                    <a:pt x="3390" y="14287"/>
                    <a:pt x="3557" y="14174"/>
                    <a:pt x="3620" y="14174"/>
                  </a:cubicBezTo>
                  <a:cubicBezTo>
                    <a:pt x="3620" y="14198"/>
                    <a:pt x="3632" y="14210"/>
                    <a:pt x="3632" y="14234"/>
                  </a:cubicBezTo>
                  <a:cubicBezTo>
                    <a:pt x="3656" y="14210"/>
                    <a:pt x="3668" y="14174"/>
                    <a:pt x="3668" y="14138"/>
                  </a:cubicBezTo>
                  <a:cubicBezTo>
                    <a:pt x="3675" y="14161"/>
                    <a:pt x="3683" y="14169"/>
                    <a:pt x="3690" y="14169"/>
                  </a:cubicBezTo>
                  <a:cubicBezTo>
                    <a:pt x="3695" y="14169"/>
                    <a:pt x="3699" y="14167"/>
                    <a:pt x="3703" y="14162"/>
                  </a:cubicBezTo>
                  <a:lnTo>
                    <a:pt x="3703" y="14162"/>
                  </a:lnTo>
                  <a:cubicBezTo>
                    <a:pt x="3693" y="14205"/>
                    <a:pt x="3777" y="14190"/>
                    <a:pt x="3804" y="14204"/>
                  </a:cubicBezTo>
                  <a:lnTo>
                    <a:pt x="3804" y="14204"/>
                  </a:lnTo>
                  <a:cubicBezTo>
                    <a:pt x="3787" y="14181"/>
                    <a:pt x="3754" y="14100"/>
                    <a:pt x="3786" y="14100"/>
                  </a:cubicBezTo>
                  <a:cubicBezTo>
                    <a:pt x="3790" y="14100"/>
                    <a:pt x="3794" y="14101"/>
                    <a:pt x="3799" y="14103"/>
                  </a:cubicBezTo>
                  <a:cubicBezTo>
                    <a:pt x="3778" y="14103"/>
                    <a:pt x="3873" y="14174"/>
                    <a:pt x="3869" y="14193"/>
                  </a:cubicBezTo>
                  <a:lnTo>
                    <a:pt x="3869" y="14193"/>
                  </a:lnTo>
                  <a:cubicBezTo>
                    <a:pt x="3876" y="14190"/>
                    <a:pt x="3881" y="14189"/>
                    <a:pt x="3886" y="14189"/>
                  </a:cubicBezTo>
                  <a:cubicBezTo>
                    <a:pt x="3894" y="14189"/>
                    <a:pt x="3900" y="14192"/>
                    <a:pt x="3906" y="14198"/>
                  </a:cubicBezTo>
                  <a:cubicBezTo>
                    <a:pt x="3918" y="14150"/>
                    <a:pt x="3906" y="14150"/>
                    <a:pt x="3894" y="14150"/>
                  </a:cubicBezTo>
                  <a:cubicBezTo>
                    <a:pt x="3906" y="14115"/>
                    <a:pt x="3930" y="14103"/>
                    <a:pt x="3953" y="14103"/>
                  </a:cubicBezTo>
                  <a:cubicBezTo>
                    <a:pt x="3953" y="14115"/>
                    <a:pt x="3953" y="14127"/>
                    <a:pt x="3953" y="14127"/>
                  </a:cubicBezTo>
                  <a:cubicBezTo>
                    <a:pt x="3953" y="14127"/>
                    <a:pt x="3965" y="14127"/>
                    <a:pt x="3977" y="14138"/>
                  </a:cubicBezTo>
                  <a:cubicBezTo>
                    <a:pt x="3965" y="14162"/>
                    <a:pt x="3942" y="14186"/>
                    <a:pt x="3918" y="14198"/>
                  </a:cubicBezTo>
                  <a:cubicBezTo>
                    <a:pt x="3924" y="14195"/>
                    <a:pt x="3929" y="14193"/>
                    <a:pt x="3932" y="14193"/>
                  </a:cubicBezTo>
                  <a:cubicBezTo>
                    <a:pt x="3942" y="14193"/>
                    <a:pt x="3945" y="14204"/>
                    <a:pt x="3953" y="14222"/>
                  </a:cubicBezTo>
                  <a:cubicBezTo>
                    <a:pt x="3953" y="14189"/>
                    <a:pt x="3959" y="14182"/>
                    <a:pt x="3966" y="14182"/>
                  </a:cubicBezTo>
                  <a:cubicBezTo>
                    <a:pt x="3972" y="14182"/>
                    <a:pt x="3978" y="14186"/>
                    <a:pt x="3984" y="14186"/>
                  </a:cubicBezTo>
                  <a:cubicBezTo>
                    <a:pt x="3991" y="14186"/>
                    <a:pt x="3997" y="14181"/>
                    <a:pt x="4001" y="14162"/>
                  </a:cubicBezTo>
                  <a:cubicBezTo>
                    <a:pt x="4001" y="14183"/>
                    <a:pt x="4001" y="14196"/>
                    <a:pt x="4006" y="14196"/>
                  </a:cubicBezTo>
                  <a:cubicBezTo>
                    <a:pt x="4009" y="14196"/>
                    <a:pt x="4015" y="14189"/>
                    <a:pt x="4025" y="14174"/>
                  </a:cubicBezTo>
                  <a:lnTo>
                    <a:pt x="4025" y="14174"/>
                  </a:lnTo>
                  <a:cubicBezTo>
                    <a:pt x="4025" y="14186"/>
                    <a:pt x="4025" y="14198"/>
                    <a:pt x="4013" y="14222"/>
                  </a:cubicBezTo>
                  <a:cubicBezTo>
                    <a:pt x="4025" y="14216"/>
                    <a:pt x="4037" y="14213"/>
                    <a:pt x="4047" y="14213"/>
                  </a:cubicBezTo>
                  <a:cubicBezTo>
                    <a:pt x="4053" y="14213"/>
                    <a:pt x="4058" y="14214"/>
                    <a:pt x="4062" y="14215"/>
                  </a:cubicBezTo>
                  <a:lnTo>
                    <a:pt x="4062" y="14215"/>
                  </a:lnTo>
                  <a:cubicBezTo>
                    <a:pt x="4045" y="14202"/>
                    <a:pt x="4037" y="14182"/>
                    <a:pt x="4037" y="14162"/>
                  </a:cubicBezTo>
                  <a:cubicBezTo>
                    <a:pt x="4044" y="14155"/>
                    <a:pt x="4050" y="14152"/>
                    <a:pt x="4056" y="14152"/>
                  </a:cubicBezTo>
                  <a:cubicBezTo>
                    <a:pt x="4083" y="14152"/>
                    <a:pt x="4090" y="14225"/>
                    <a:pt x="4121" y="14225"/>
                  </a:cubicBezTo>
                  <a:cubicBezTo>
                    <a:pt x="4124" y="14225"/>
                    <a:pt x="4128" y="14224"/>
                    <a:pt x="4132" y="14222"/>
                  </a:cubicBezTo>
                  <a:cubicBezTo>
                    <a:pt x="4120" y="14222"/>
                    <a:pt x="4108" y="14210"/>
                    <a:pt x="4120" y="14186"/>
                  </a:cubicBezTo>
                  <a:lnTo>
                    <a:pt x="4120" y="14186"/>
                  </a:lnTo>
                  <a:cubicBezTo>
                    <a:pt x="4128" y="14190"/>
                    <a:pt x="4135" y="14192"/>
                    <a:pt x="4141" y="14192"/>
                  </a:cubicBezTo>
                  <a:cubicBezTo>
                    <a:pt x="4184" y="14192"/>
                    <a:pt x="4186" y="14109"/>
                    <a:pt x="4222" y="14109"/>
                  </a:cubicBezTo>
                  <a:cubicBezTo>
                    <a:pt x="4227" y="14109"/>
                    <a:pt x="4232" y="14111"/>
                    <a:pt x="4239" y="14115"/>
                  </a:cubicBezTo>
                  <a:cubicBezTo>
                    <a:pt x="4251" y="14162"/>
                    <a:pt x="4227" y="14127"/>
                    <a:pt x="4251" y="14186"/>
                  </a:cubicBezTo>
                  <a:cubicBezTo>
                    <a:pt x="4250" y="14187"/>
                    <a:pt x="4249" y="14188"/>
                    <a:pt x="4250" y="14188"/>
                  </a:cubicBezTo>
                  <a:cubicBezTo>
                    <a:pt x="4252" y="14188"/>
                    <a:pt x="4301" y="14148"/>
                    <a:pt x="4323" y="14127"/>
                  </a:cubicBezTo>
                  <a:lnTo>
                    <a:pt x="4334" y="14127"/>
                  </a:lnTo>
                  <a:cubicBezTo>
                    <a:pt x="4323" y="14174"/>
                    <a:pt x="4323" y="14127"/>
                    <a:pt x="4311" y="14186"/>
                  </a:cubicBezTo>
                  <a:cubicBezTo>
                    <a:pt x="4318" y="14195"/>
                    <a:pt x="4324" y="14199"/>
                    <a:pt x="4329" y="14199"/>
                  </a:cubicBezTo>
                  <a:cubicBezTo>
                    <a:pt x="4351" y="14199"/>
                    <a:pt x="4361" y="14134"/>
                    <a:pt x="4370" y="14115"/>
                  </a:cubicBezTo>
                  <a:cubicBezTo>
                    <a:pt x="4382" y="14127"/>
                    <a:pt x="4430" y="14150"/>
                    <a:pt x="4382" y="14198"/>
                  </a:cubicBezTo>
                  <a:cubicBezTo>
                    <a:pt x="4430" y="14186"/>
                    <a:pt x="4465" y="14162"/>
                    <a:pt x="4513" y="14162"/>
                  </a:cubicBezTo>
                  <a:cubicBezTo>
                    <a:pt x="4549" y="14162"/>
                    <a:pt x="4584" y="14162"/>
                    <a:pt x="4632" y="14174"/>
                  </a:cubicBezTo>
                  <a:cubicBezTo>
                    <a:pt x="4620" y="14150"/>
                    <a:pt x="4620" y="14115"/>
                    <a:pt x="4632" y="14091"/>
                  </a:cubicBezTo>
                  <a:cubicBezTo>
                    <a:pt x="4656" y="14103"/>
                    <a:pt x="4656" y="14115"/>
                    <a:pt x="4656" y="14138"/>
                  </a:cubicBezTo>
                  <a:cubicBezTo>
                    <a:pt x="4656" y="14103"/>
                    <a:pt x="4680" y="14091"/>
                    <a:pt x="4715" y="14091"/>
                  </a:cubicBezTo>
                  <a:cubicBezTo>
                    <a:pt x="4715" y="14103"/>
                    <a:pt x="4680" y="14174"/>
                    <a:pt x="4704" y="14210"/>
                  </a:cubicBezTo>
                  <a:cubicBezTo>
                    <a:pt x="4692" y="14115"/>
                    <a:pt x="4787" y="14174"/>
                    <a:pt x="4763" y="14079"/>
                  </a:cubicBezTo>
                  <a:lnTo>
                    <a:pt x="4763" y="14079"/>
                  </a:lnTo>
                  <a:cubicBezTo>
                    <a:pt x="4775" y="14091"/>
                    <a:pt x="4775" y="14091"/>
                    <a:pt x="4787" y="14091"/>
                  </a:cubicBezTo>
                  <a:cubicBezTo>
                    <a:pt x="4799" y="14067"/>
                    <a:pt x="4894" y="14043"/>
                    <a:pt x="4906" y="13996"/>
                  </a:cubicBezTo>
                  <a:cubicBezTo>
                    <a:pt x="4906" y="14012"/>
                    <a:pt x="4908" y="14018"/>
                    <a:pt x="4912" y="14018"/>
                  </a:cubicBezTo>
                  <a:cubicBezTo>
                    <a:pt x="4913" y="14018"/>
                    <a:pt x="4915" y="14017"/>
                    <a:pt x="4916" y="14016"/>
                  </a:cubicBezTo>
                  <a:lnTo>
                    <a:pt x="4916" y="14016"/>
                  </a:lnTo>
                  <a:cubicBezTo>
                    <a:pt x="4908" y="14037"/>
                    <a:pt x="4912" y="14061"/>
                    <a:pt x="4930" y="14079"/>
                  </a:cubicBezTo>
                  <a:cubicBezTo>
                    <a:pt x="4943" y="14069"/>
                    <a:pt x="4952" y="14065"/>
                    <a:pt x="4960" y="14065"/>
                  </a:cubicBezTo>
                  <a:cubicBezTo>
                    <a:pt x="4981" y="14065"/>
                    <a:pt x="4990" y="14095"/>
                    <a:pt x="5025" y="14138"/>
                  </a:cubicBezTo>
                  <a:cubicBezTo>
                    <a:pt x="5001" y="14103"/>
                    <a:pt x="4989" y="14067"/>
                    <a:pt x="4977" y="14031"/>
                  </a:cubicBezTo>
                  <a:lnTo>
                    <a:pt x="4977" y="14031"/>
                  </a:lnTo>
                  <a:cubicBezTo>
                    <a:pt x="4999" y="14043"/>
                    <a:pt x="5015" y="14047"/>
                    <a:pt x="5029" y="14047"/>
                  </a:cubicBezTo>
                  <a:cubicBezTo>
                    <a:pt x="5048" y="14047"/>
                    <a:pt x="5062" y="14040"/>
                    <a:pt x="5073" y="14040"/>
                  </a:cubicBezTo>
                  <a:cubicBezTo>
                    <a:pt x="5085" y="14040"/>
                    <a:pt x="5095" y="14047"/>
                    <a:pt x="5108" y="14079"/>
                  </a:cubicBezTo>
                  <a:cubicBezTo>
                    <a:pt x="5108" y="14079"/>
                    <a:pt x="5101" y="13973"/>
                    <a:pt x="5136" y="13973"/>
                  </a:cubicBezTo>
                  <a:cubicBezTo>
                    <a:pt x="5146" y="13973"/>
                    <a:pt x="5161" y="13983"/>
                    <a:pt x="5180" y="14007"/>
                  </a:cubicBezTo>
                  <a:cubicBezTo>
                    <a:pt x="5180" y="13980"/>
                    <a:pt x="5180" y="13968"/>
                    <a:pt x="5182" y="13968"/>
                  </a:cubicBezTo>
                  <a:cubicBezTo>
                    <a:pt x="5184" y="13968"/>
                    <a:pt x="5187" y="13974"/>
                    <a:pt x="5192" y="13984"/>
                  </a:cubicBezTo>
                  <a:cubicBezTo>
                    <a:pt x="5214" y="13955"/>
                    <a:pt x="5226" y="13921"/>
                    <a:pt x="5241" y="13921"/>
                  </a:cubicBezTo>
                  <a:cubicBezTo>
                    <a:pt x="5251" y="13921"/>
                    <a:pt x="5261" y="13935"/>
                    <a:pt x="5275" y="13972"/>
                  </a:cubicBezTo>
                  <a:cubicBezTo>
                    <a:pt x="5323" y="13900"/>
                    <a:pt x="5287" y="13900"/>
                    <a:pt x="5346" y="13900"/>
                  </a:cubicBezTo>
                  <a:cubicBezTo>
                    <a:pt x="5311" y="13865"/>
                    <a:pt x="5346" y="13757"/>
                    <a:pt x="5346" y="13722"/>
                  </a:cubicBezTo>
                  <a:cubicBezTo>
                    <a:pt x="5346" y="13734"/>
                    <a:pt x="5370" y="13817"/>
                    <a:pt x="5370" y="13817"/>
                  </a:cubicBezTo>
                  <a:cubicBezTo>
                    <a:pt x="5358" y="13801"/>
                    <a:pt x="5350" y="13793"/>
                    <a:pt x="5346" y="13793"/>
                  </a:cubicBezTo>
                  <a:lnTo>
                    <a:pt x="5346" y="13793"/>
                  </a:lnTo>
                  <a:cubicBezTo>
                    <a:pt x="5337" y="13793"/>
                    <a:pt x="5343" y="13825"/>
                    <a:pt x="5358" y="13888"/>
                  </a:cubicBezTo>
                  <a:cubicBezTo>
                    <a:pt x="5358" y="13878"/>
                    <a:pt x="5359" y="13874"/>
                    <a:pt x="5361" y="13874"/>
                  </a:cubicBezTo>
                  <a:cubicBezTo>
                    <a:pt x="5366" y="13874"/>
                    <a:pt x="5377" y="13899"/>
                    <a:pt x="5394" y="13924"/>
                  </a:cubicBezTo>
                  <a:cubicBezTo>
                    <a:pt x="5399" y="13910"/>
                    <a:pt x="5400" y="13905"/>
                    <a:pt x="5401" y="13905"/>
                  </a:cubicBezTo>
                  <a:cubicBezTo>
                    <a:pt x="5404" y="13905"/>
                    <a:pt x="5408" y="13917"/>
                    <a:pt x="5430" y="13924"/>
                  </a:cubicBezTo>
                  <a:cubicBezTo>
                    <a:pt x="5442" y="13853"/>
                    <a:pt x="5466" y="13805"/>
                    <a:pt x="5501" y="13746"/>
                  </a:cubicBezTo>
                  <a:lnTo>
                    <a:pt x="5501" y="13746"/>
                  </a:lnTo>
                  <a:cubicBezTo>
                    <a:pt x="5489" y="13900"/>
                    <a:pt x="5501" y="13805"/>
                    <a:pt x="5477" y="13912"/>
                  </a:cubicBezTo>
                  <a:cubicBezTo>
                    <a:pt x="5509" y="13889"/>
                    <a:pt x="5504" y="13865"/>
                    <a:pt x="5511" y="13865"/>
                  </a:cubicBezTo>
                  <a:cubicBezTo>
                    <a:pt x="5514" y="13865"/>
                    <a:pt x="5521" y="13872"/>
                    <a:pt x="5537" y="13888"/>
                  </a:cubicBezTo>
                  <a:cubicBezTo>
                    <a:pt x="5525" y="13853"/>
                    <a:pt x="5537" y="13829"/>
                    <a:pt x="5573" y="13817"/>
                  </a:cubicBezTo>
                  <a:cubicBezTo>
                    <a:pt x="5573" y="13817"/>
                    <a:pt x="5599" y="13823"/>
                    <a:pt x="5630" y="13823"/>
                  </a:cubicBezTo>
                  <a:cubicBezTo>
                    <a:pt x="5676" y="13823"/>
                    <a:pt x="5730" y="13810"/>
                    <a:pt x="5716" y="13746"/>
                  </a:cubicBezTo>
                  <a:lnTo>
                    <a:pt x="5716" y="13746"/>
                  </a:lnTo>
                  <a:cubicBezTo>
                    <a:pt x="5727" y="13769"/>
                    <a:pt x="5727" y="13793"/>
                    <a:pt x="5739" y="13829"/>
                  </a:cubicBezTo>
                  <a:cubicBezTo>
                    <a:pt x="5727" y="13757"/>
                    <a:pt x="5739" y="13686"/>
                    <a:pt x="5739" y="13615"/>
                  </a:cubicBezTo>
                  <a:cubicBezTo>
                    <a:pt x="5739" y="13615"/>
                    <a:pt x="5767" y="13817"/>
                    <a:pt x="5806" y="13817"/>
                  </a:cubicBezTo>
                  <a:cubicBezTo>
                    <a:pt x="5811" y="13817"/>
                    <a:pt x="5817" y="13814"/>
                    <a:pt x="5823" y="13805"/>
                  </a:cubicBezTo>
                  <a:cubicBezTo>
                    <a:pt x="5799" y="13781"/>
                    <a:pt x="5799" y="13757"/>
                    <a:pt x="5787" y="13734"/>
                  </a:cubicBezTo>
                  <a:lnTo>
                    <a:pt x="5787" y="13734"/>
                  </a:lnTo>
                  <a:cubicBezTo>
                    <a:pt x="5811" y="13757"/>
                    <a:pt x="5823" y="13781"/>
                    <a:pt x="5847" y="13793"/>
                  </a:cubicBezTo>
                  <a:cubicBezTo>
                    <a:pt x="5835" y="13769"/>
                    <a:pt x="5835" y="13734"/>
                    <a:pt x="5835" y="13710"/>
                  </a:cubicBezTo>
                  <a:lnTo>
                    <a:pt x="5835" y="13710"/>
                  </a:lnTo>
                  <a:cubicBezTo>
                    <a:pt x="5847" y="13734"/>
                    <a:pt x="5858" y="13769"/>
                    <a:pt x="5858" y="13793"/>
                  </a:cubicBezTo>
                  <a:cubicBezTo>
                    <a:pt x="5870" y="13769"/>
                    <a:pt x="5870" y="13734"/>
                    <a:pt x="5870" y="13710"/>
                  </a:cubicBezTo>
                  <a:cubicBezTo>
                    <a:pt x="5870" y="13734"/>
                    <a:pt x="5882" y="13769"/>
                    <a:pt x="5906" y="13793"/>
                  </a:cubicBezTo>
                  <a:cubicBezTo>
                    <a:pt x="5906" y="13781"/>
                    <a:pt x="5918" y="13781"/>
                    <a:pt x="5940" y="13770"/>
                  </a:cubicBezTo>
                  <a:lnTo>
                    <a:pt x="5940" y="13770"/>
                  </a:lnTo>
                  <a:cubicBezTo>
                    <a:pt x="5940" y="13770"/>
                    <a:pt x="5940" y="13770"/>
                    <a:pt x="5940" y="13770"/>
                  </a:cubicBezTo>
                  <a:cubicBezTo>
                    <a:pt x="5941" y="13770"/>
                    <a:pt x="5941" y="13770"/>
                    <a:pt x="5942" y="13769"/>
                  </a:cubicBezTo>
                  <a:lnTo>
                    <a:pt x="5942" y="13769"/>
                  </a:lnTo>
                  <a:cubicBezTo>
                    <a:pt x="5941" y="13770"/>
                    <a:pt x="5941" y="13770"/>
                    <a:pt x="5940" y="13770"/>
                  </a:cubicBezTo>
                  <a:lnTo>
                    <a:pt x="5940" y="13770"/>
                  </a:lnTo>
                  <a:cubicBezTo>
                    <a:pt x="5930" y="13770"/>
                    <a:pt x="5931" y="13638"/>
                    <a:pt x="5954" y="13626"/>
                  </a:cubicBezTo>
                  <a:cubicBezTo>
                    <a:pt x="5954" y="13674"/>
                    <a:pt x="5978" y="13710"/>
                    <a:pt x="6001" y="13734"/>
                  </a:cubicBezTo>
                  <a:cubicBezTo>
                    <a:pt x="5989" y="13650"/>
                    <a:pt x="5978" y="13567"/>
                    <a:pt x="5989" y="13495"/>
                  </a:cubicBezTo>
                  <a:lnTo>
                    <a:pt x="5989" y="13495"/>
                  </a:lnTo>
                  <a:cubicBezTo>
                    <a:pt x="5994" y="13505"/>
                    <a:pt x="5999" y="13511"/>
                    <a:pt x="6004" y="13511"/>
                  </a:cubicBezTo>
                  <a:cubicBezTo>
                    <a:pt x="6011" y="13511"/>
                    <a:pt x="6018" y="13500"/>
                    <a:pt x="6025" y="13472"/>
                  </a:cubicBezTo>
                  <a:cubicBezTo>
                    <a:pt x="6025" y="13507"/>
                    <a:pt x="6037" y="13793"/>
                    <a:pt x="6049" y="13793"/>
                  </a:cubicBezTo>
                  <a:lnTo>
                    <a:pt x="6097" y="13793"/>
                  </a:lnTo>
                  <a:cubicBezTo>
                    <a:pt x="6097" y="13757"/>
                    <a:pt x="6097" y="13734"/>
                    <a:pt x="6097" y="13698"/>
                  </a:cubicBezTo>
                  <a:cubicBezTo>
                    <a:pt x="6085" y="13722"/>
                    <a:pt x="6073" y="13746"/>
                    <a:pt x="6061" y="13757"/>
                  </a:cubicBezTo>
                  <a:cubicBezTo>
                    <a:pt x="6049" y="13710"/>
                    <a:pt x="6049" y="13662"/>
                    <a:pt x="6085" y="13615"/>
                  </a:cubicBezTo>
                  <a:cubicBezTo>
                    <a:pt x="6097" y="13650"/>
                    <a:pt x="6108" y="13686"/>
                    <a:pt x="6120" y="13722"/>
                  </a:cubicBezTo>
                  <a:cubicBezTo>
                    <a:pt x="6120" y="13713"/>
                    <a:pt x="6164" y="13680"/>
                    <a:pt x="6192" y="13680"/>
                  </a:cubicBezTo>
                  <a:cubicBezTo>
                    <a:pt x="6198" y="13680"/>
                    <a:pt x="6204" y="13681"/>
                    <a:pt x="6208" y="13685"/>
                  </a:cubicBezTo>
                  <a:lnTo>
                    <a:pt x="6208" y="13685"/>
                  </a:lnTo>
                  <a:cubicBezTo>
                    <a:pt x="6173" y="13623"/>
                    <a:pt x="6132" y="13525"/>
                    <a:pt x="6132" y="13448"/>
                  </a:cubicBezTo>
                  <a:lnTo>
                    <a:pt x="6132" y="13448"/>
                  </a:lnTo>
                  <a:cubicBezTo>
                    <a:pt x="6216" y="13507"/>
                    <a:pt x="6180" y="13567"/>
                    <a:pt x="6239" y="13650"/>
                  </a:cubicBezTo>
                  <a:cubicBezTo>
                    <a:pt x="6231" y="13618"/>
                    <a:pt x="6230" y="13607"/>
                    <a:pt x="6233" y="13607"/>
                  </a:cubicBezTo>
                  <a:lnTo>
                    <a:pt x="6233" y="13607"/>
                  </a:lnTo>
                  <a:cubicBezTo>
                    <a:pt x="6237" y="13607"/>
                    <a:pt x="6252" y="13639"/>
                    <a:pt x="6261" y="13639"/>
                  </a:cubicBezTo>
                  <a:cubicBezTo>
                    <a:pt x="6262" y="13639"/>
                    <a:pt x="6263" y="13639"/>
                    <a:pt x="6263" y="13638"/>
                  </a:cubicBezTo>
                  <a:cubicBezTo>
                    <a:pt x="6263" y="13626"/>
                    <a:pt x="6275" y="13484"/>
                    <a:pt x="6287" y="13460"/>
                  </a:cubicBezTo>
                  <a:cubicBezTo>
                    <a:pt x="6299" y="13507"/>
                    <a:pt x="6430" y="13531"/>
                    <a:pt x="6454" y="13555"/>
                  </a:cubicBezTo>
                  <a:cubicBezTo>
                    <a:pt x="6454" y="13556"/>
                    <a:pt x="6455" y="13557"/>
                    <a:pt x="6456" y="13557"/>
                  </a:cubicBezTo>
                  <a:cubicBezTo>
                    <a:pt x="6464" y="13557"/>
                    <a:pt x="6470" y="13473"/>
                    <a:pt x="6456" y="13473"/>
                  </a:cubicBezTo>
                  <a:lnTo>
                    <a:pt x="6456" y="13473"/>
                  </a:lnTo>
                  <a:cubicBezTo>
                    <a:pt x="6451" y="13473"/>
                    <a:pt x="6442" y="13485"/>
                    <a:pt x="6430" y="13519"/>
                  </a:cubicBezTo>
                  <a:cubicBezTo>
                    <a:pt x="6396" y="13435"/>
                    <a:pt x="6434" y="13321"/>
                    <a:pt x="6489" y="13321"/>
                  </a:cubicBezTo>
                  <a:cubicBezTo>
                    <a:pt x="6511" y="13321"/>
                    <a:pt x="6537" y="13340"/>
                    <a:pt x="6561" y="13388"/>
                  </a:cubicBezTo>
                  <a:cubicBezTo>
                    <a:pt x="6552" y="13388"/>
                    <a:pt x="6537" y="13388"/>
                    <a:pt x="6525" y="13384"/>
                  </a:cubicBezTo>
                  <a:lnTo>
                    <a:pt x="6525" y="13384"/>
                  </a:lnTo>
                  <a:cubicBezTo>
                    <a:pt x="6536" y="13393"/>
                    <a:pt x="6532" y="13403"/>
                    <a:pt x="6513" y="13412"/>
                  </a:cubicBezTo>
                  <a:cubicBezTo>
                    <a:pt x="6549" y="13412"/>
                    <a:pt x="6597" y="13412"/>
                    <a:pt x="6644" y="13400"/>
                  </a:cubicBezTo>
                  <a:cubicBezTo>
                    <a:pt x="6644" y="13400"/>
                    <a:pt x="6589" y="13245"/>
                    <a:pt x="6649" y="13245"/>
                  </a:cubicBezTo>
                  <a:cubicBezTo>
                    <a:pt x="6651" y="13245"/>
                    <a:pt x="6654" y="13245"/>
                    <a:pt x="6656" y="13245"/>
                  </a:cubicBezTo>
                  <a:cubicBezTo>
                    <a:pt x="6668" y="13245"/>
                    <a:pt x="6668" y="13257"/>
                    <a:pt x="6668" y="13257"/>
                  </a:cubicBezTo>
                  <a:cubicBezTo>
                    <a:pt x="6680" y="13222"/>
                    <a:pt x="6704" y="13186"/>
                    <a:pt x="6668" y="13138"/>
                  </a:cubicBezTo>
                  <a:cubicBezTo>
                    <a:pt x="6668" y="13162"/>
                    <a:pt x="6656" y="13186"/>
                    <a:pt x="6668" y="13210"/>
                  </a:cubicBezTo>
                  <a:cubicBezTo>
                    <a:pt x="6644" y="13186"/>
                    <a:pt x="6620" y="13174"/>
                    <a:pt x="6597" y="13162"/>
                  </a:cubicBezTo>
                  <a:lnTo>
                    <a:pt x="6597" y="13162"/>
                  </a:lnTo>
                  <a:cubicBezTo>
                    <a:pt x="6609" y="13186"/>
                    <a:pt x="6585" y="13257"/>
                    <a:pt x="6585" y="13281"/>
                  </a:cubicBezTo>
                  <a:cubicBezTo>
                    <a:pt x="6579" y="13263"/>
                    <a:pt x="6576" y="13254"/>
                    <a:pt x="6574" y="13254"/>
                  </a:cubicBezTo>
                  <a:cubicBezTo>
                    <a:pt x="6573" y="13254"/>
                    <a:pt x="6573" y="13263"/>
                    <a:pt x="6573" y="13281"/>
                  </a:cubicBezTo>
                  <a:cubicBezTo>
                    <a:pt x="6554" y="13239"/>
                    <a:pt x="6520" y="13223"/>
                    <a:pt x="6477" y="13223"/>
                  </a:cubicBezTo>
                  <a:cubicBezTo>
                    <a:pt x="6315" y="13223"/>
                    <a:pt x="6020" y="13456"/>
                    <a:pt x="5910" y="13456"/>
                  </a:cubicBezTo>
                  <a:cubicBezTo>
                    <a:pt x="5899" y="13456"/>
                    <a:pt x="5889" y="13453"/>
                    <a:pt x="5882" y="13448"/>
                  </a:cubicBezTo>
                  <a:lnTo>
                    <a:pt x="5882" y="13448"/>
                  </a:lnTo>
                  <a:cubicBezTo>
                    <a:pt x="5898" y="13468"/>
                    <a:pt x="5899" y="13474"/>
                    <a:pt x="5895" y="13474"/>
                  </a:cubicBezTo>
                  <a:cubicBezTo>
                    <a:pt x="5887" y="13474"/>
                    <a:pt x="5864" y="13458"/>
                    <a:pt x="5859" y="13451"/>
                  </a:cubicBezTo>
                  <a:lnTo>
                    <a:pt x="5859" y="13451"/>
                  </a:lnTo>
                  <a:cubicBezTo>
                    <a:pt x="5859" y="13474"/>
                    <a:pt x="5870" y="13497"/>
                    <a:pt x="5870" y="13519"/>
                  </a:cubicBezTo>
                  <a:cubicBezTo>
                    <a:pt x="5847" y="13507"/>
                    <a:pt x="5835" y="13495"/>
                    <a:pt x="5823" y="13495"/>
                  </a:cubicBezTo>
                  <a:cubicBezTo>
                    <a:pt x="5799" y="13519"/>
                    <a:pt x="5799" y="13554"/>
                    <a:pt x="5787" y="13590"/>
                  </a:cubicBezTo>
                  <a:lnTo>
                    <a:pt x="5787" y="13590"/>
                  </a:lnTo>
                  <a:cubicBezTo>
                    <a:pt x="5780" y="13580"/>
                    <a:pt x="5749" y="13543"/>
                    <a:pt x="5739" y="13543"/>
                  </a:cubicBezTo>
                  <a:cubicBezTo>
                    <a:pt x="5739" y="13567"/>
                    <a:pt x="5739" y="13591"/>
                    <a:pt x="5739" y="13603"/>
                  </a:cubicBezTo>
                  <a:cubicBezTo>
                    <a:pt x="5713" y="13576"/>
                    <a:pt x="5705" y="13550"/>
                    <a:pt x="5699" y="13550"/>
                  </a:cubicBezTo>
                  <a:cubicBezTo>
                    <a:pt x="5694" y="13550"/>
                    <a:pt x="5690" y="13567"/>
                    <a:pt x="5680" y="13615"/>
                  </a:cubicBezTo>
                  <a:cubicBezTo>
                    <a:pt x="5667" y="13615"/>
                    <a:pt x="5590" y="13604"/>
                    <a:pt x="5527" y="13604"/>
                  </a:cubicBezTo>
                  <a:cubicBezTo>
                    <a:pt x="5476" y="13604"/>
                    <a:pt x="5433" y="13611"/>
                    <a:pt x="5441" y="13636"/>
                  </a:cubicBezTo>
                  <a:lnTo>
                    <a:pt x="5441" y="13636"/>
                  </a:lnTo>
                  <a:cubicBezTo>
                    <a:pt x="5433" y="13614"/>
                    <a:pt x="5407" y="13584"/>
                    <a:pt x="5387" y="13584"/>
                  </a:cubicBezTo>
                  <a:cubicBezTo>
                    <a:pt x="5374" y="13584"/>
                    <a:pt x="5363" y="13595"/>
                    <a:pt x="5358" y="13626"/>
                  </a:cubicBezTo>
                  <a:cubicBezTo>
                    <a:pt x="5346" y="13591"/>
                    <a:pt x="5346" y="13591"/>
                    <a:pt x="5346" y="13567"/>
                  </a:cubicBezTo>
                  <a:cubicBezTo>
                    <a:pt x="5335" y="13579"/>
                    <a:pt x="5311" y="13722"/>
                    <a:pt x="5311" y="13722"/>
                  </a:cubicBezTo>
                  <a:cubicBezTo>
                    <a:pt x="5297" y="13695"/>
                    <a:pt x="5284" y="13685"/>
                    <a:pt x="5270" y="13685"/>
                  </a:cubicBezTo>
                  <a:cubicBezTo>
                    <a:pt x="5231" y="13685"/>
                    <a:pt x="5188" y="13760"/>
                    <a:pt x="5129" y="13760"/>
                  </a:cubicBezTo>
                  <a:cubicBezTo>
                    <a:pt x="5115" y="13760"/>
                    <a:pt x="5101" y="13756"/>
                    <a:pt x="5085" y="13746"/>
                  </a:cubicBezTo>
                  <a:lnTo>
                    <a:pt x="5085" y="13746"/>
                  </a:lnTo>
                  <a:cubicBezTo>
                    <a:pt x="5096" y="13757"/>
                    <a:pt x="5096" y="13781"/>
                    <a:pt x="5085" y="13805"/>
                  </a:cubicBezTo>
                  <a:cubicBezTo>
                    <a:pt x="5059" y="13790"/>
                    <a:pt x="5049" y="13785"/>
                    <a:pt x="5045" y="13785"/>
                  </a:cubicBezTo>
                  <a:cubicBezTo>
                    <a:pt x="5039" y="13785"/>
                    <a:pt x="5044" y="13793"/>
                    <a:pt x="5037" y="13793"/>
                  </a:cubicBezTo>
                  <a:cubicBezTo>
                    <a:pt x="5049" y="13757"/>
                    <a:pt x="4942" y="13734"/>
                    <a:pt x="4977" y="13674"/>
                  </a:cubicBezTo>
                  <a:lnTo>
                    <a:pt x="4977" y="13674"/>
                  </a:lnTo>
                  <a:cubicBezTo>
                    <a:pt x="4956" y="13681"/>
                    <a:pt x="4948" y="13692"/>
                    <a:pt x="4947" y="13705"/>
                  </a:cubicBezTo>
                  <a:lnTo>
                    <a:pt x="4947" y="13705"/>
                  </a:lnTo>
                  <a:cubicBezTo>
                    <a:pt x="4942" y="13696"/>
                    <a:pt x="4936" y="13686"/>
                    <a:pt x="4930" y="13674"/>
                  </a:cubicBezTo>
                  <a:cubicBezTo>
                    <a:pt x="4927" y="13670"/>
                    <a:pt x="4925" y="13669"/>
                    <a:pt x="4922" y="13669"/>
                  </a:cubicBezTo>
                  <a:cubicBezTo>
                    <a:pt x="4900" y="13669"/>
                    <a:pt x="4870" y="13758"/>
                    <a:pt x="4868" y="13770"/>
                  </a:cubicBezTo>
                  <a:lnTo>
                    <a:pt x="4868" y="13770"/>
                  </a:lnTo>
                  <a:cubicBezTo>
                    <a:pt x="4772" y="13828"/>
                    <a:pt x="4536" y="13746"/>
                    <a:pt x="4477" y="13876"/>
                  </a:cubicBezTo>
                  <a:cubicBezTo>
                    <a:pt x="4458" y="13861"/>
                    <a:pt x="4419" y="13853"/>
                    <a:pt x="4376" y="13853"/>
                  </a:cubicBezTo>
                  <a:cubicBezTo>
                    <a:pt x="4287" y="13853"/>
                    <a:pt x="4183" y="13887"/>
                    <a:pt x="4215" y="13960"/>
                  </a:cubicBezTo>
                  <a:cubicBezTo>
                    <a:pt x="4152" y="13928"/>
                    <a:pt x="4002" y="13887"/>
                    <a:pt x="3946" y="13887"/>
                  </a:cubicBezTo>
                  <a:cubicBezTo>
                    <a:pt x="3939" y="13887"/>
                    <a:pt x="3933" y="13887"/>
                    <a:pt x="3930" y="13888"/>
                  </a:cubicBezTo>
                  <a:cubicBezTo>
                    <a:pt x="3930" y="13900"/>
                    <a:pt x="3942" y="13924"/>
                    <a:pt x="3942" y="13936"/>
                  </a:cubicBezTo>
                  <a:cubicBezTo>
                    <a:pt x="3942" y="13936"/>
                    <a:pt x="3920" y="13899"/>
                    <a:pt x="3906" y="13899"/>
                  </a:cubicBezTo>
                  <a:cubicBezTo>
                    <a:pt x="3899" y="13899"/>
                    <a:pt x="3894" y="13908"/>
                    <a:pt x="3894" y="13936"/>
                  </a:cubicBezTo>
                  <a:cubicBezTo>
                    <a:pt x="3882" y="13912"/>
                    <a:pt x="3882" y="13900"/>
                    <a:pt x="3894" y="13876"/>
                  </a:cubicBezTo>
                  <a:lnTo>
                    <a:pt x="3894" y="13876"/>
                  </a:lnTo>
                  <a:cubicBezTo>
                    <a:pt x="3894" y="13877"/>
                    <a:pt x="3856" y="13908"/>
                    <a:pt x="3845" y="13925"/>
                  </a:cubicBezTo>
                  <a:lnTo>
                    <a:pt x="3845" y="13925"/>
                  </a:lnTo>
                  <a:cubicBezTo>
                    <a:pt x="3843" y="13924"/>
                    <a:pt x="3840" y="13924"/>
                    <a:pt x="3834" y="13924"/>
                  </a:cubicBezTo>
                  <a:cubicBezTo>
                    <a:pt x="3834" y="13921"/>
                    <a:pt x="3834" y="13917"/>
                    <a:pt x="3834" y="13912"/>
                  </a:cubicBezTo>
                  <a:cubicBezTo>
                    <a:pt x="3826" y="13904"/>
                    <a:pt x="3835" y="13895"/>
                    <a:pt x="3825" y="13895"/>
                  </a:cubicBezTo>
                  <a:cubicBezTo>
                    <a:pt x="3820" y="13895"/>
                    <a:pt x="3813" y="13897"/>
                    <a:pt x="3799" y="13900"/>
                  </a:cubicBezTo>
                  <a:cubicBezTo>
                    <a:pt x="3799" y="13934"/>
                    <a:pt x="3788" y="13957"/>
                    <a:pt x="3797" y="13979"/>
                  </a:cubicBezTo>
                  <a:lnTo>
                    <a:pt x="3797" y="13979"/>
                  </a:lnTo>
                  <a:cubicBezTo>
                    <a:pt x="3780" y="13944"/>
                    <a:pt x="3757" y="13930"/>
                    <a:pt x="3732" y="13930"/>
                  </a:cubicBezTo>
                  <a:cubicBezTo>
                    <a:pt x="3673" y="13930"/>
                    <a:pt x="3603" y="14004"/>
                    <a:pt x="3595" y="14025"/>
                  </a:cubicBezTo>
                  <a:lnTo>
                    <a:pt x="3595" y="14025"/>
                  </a:lnTo>
                  <a:cubicBezTo>
                    <a:pt x="3582" y="13981"/>
                    <a:pt x="3559" y="13947"/>
                    <a:pt x="3525" y="13924"/>
                  </a:cubicBezTo>
                  <a:cubicBezTo>
                    <a:pt x="3513" y="13948"/>
                    <a:pt x="3501" y="13972"/>
                    <a:pt x="3501" y="14007"/>
                  </a:cubicBezTo>
                  <a:cubicBezTo>
                    <a:pt x="3462" y="13992"/>
                    <a:pt x="3428" y="13946"/>
                    <a:pt x="3393" y="13946"/>
                  </a:cubicBezTo>
                  <a:cubicBezTo>
                    <a:pt x="3374" y="13946"/>
                    <a:pt x="3355" y="13959"/>
                    <a:pt x="3334" y="13996"/>
                  </a:cubicBezTo>
                  <a:cubicBezTo>
                    <a:pt x="3322" y="13984"/>
                    <a:pt x="3311" y="13960"/>
                    <a:pt x="3299" y="13936"/>
                  </a:cubicBezTo>
                  <a:cubicBezTo>
                    <a:pt x="3272" y="13962"/>
                    <a:pt x="3105" y="14001"/>
                    <a:pt x="3018" y="14001"/>
                  </a:cubicBezTo>
                  <a:cubicBezTo>
                    <a:pt x="2986" y="14001"/>
                    <a:pt x="2965" y="13996"/>
                    <a:pt x="2965" y="13984"/>
                  </a:cubicBezTo>
                  <a:cubicBezTo>
                    <a:pt x="2950" y="13968"/>
                    <a:pt x="2940" y="13953"/>
                    <a:pt x="2928" y="13938"/>
                  </a:cubicBezTo>
                  <a:lnTo>
                    <a:pt x="2928" y="13938"/>
                  </a:lnTo>
                  <a:cubicBezTo>
                    <a:pt x="2930" y="13939"/>
                    <a:pt x="2933" y="13940"/>
                    <a:pt x="2936" y="13940"/>
                  </a:cubicBezTo>
                  <a:cubicBezTo>
                    <a:pt x="2977" y="13940"/>
                    <a:pt x="2999" y="13777"/>
                    <a:pt x="2989" y="13757"/>
                  </a:cubicBezTo>
                  <a:lnTo>
                    <a:pt x="2989" y="13757"/>
                  </a:lnTo>
                  <a:cubicBezTo>
                    <a:pt x="2989" y="13768"/>
                    <a:pt x="2979" y="13788"/>
                    <a:pt x="2977" y="13801"/>
                  </a:cubicBezTo>
                  <a:lnTo>
                    <a:pt x="2977" y="13801"/>
                  </a:lnTo>
                  <a:cubicBezTo>
                    <a:pt x="2986" y="13685"/>
                    <a:pt x="2858" y="13661"/>
                    <a:pt x="2870" y="13543"/>
                  </a:cubicBezTo>
                  <a:lnTo>
                    <a:pt x="2870" y="13543"/>
                  </a:lnTo>
                  <a:cubicBezTo>
                    <a:pt x="2884" y="13557"/>
                    <a:pt x="2900" y="13564"/>
                    <a:pt x="2916" y="13564"/>
                  </a:cubicBezTo>
                  <a:cubicBezTo>
                    <a:pt x="2940" y="13564"/>
                    <a:pt x="2963" y="13548"/>
                    <a:pt x="2977" y="13519"/>
                  </a:cubicBezTo>
                  <a:cubicBezTo>
                    <a:pt x="2834" y="13412"/>
                    <a:pt x="2739" y="13317"/>
                    <a:pt x="2739" y="13150"/>
                  </a:cubicBezTo>
                  <a:lnTo>
                    <a:pt x="2739" y="13150"/>
                  </a:lnTo>
                  <a:cubicBezTo>
                    <a:pt x="2834" y="13234"/>
                    <a:pt x="2930" y="13341"/>
                    <a:pt x="2989" y="13448"/>
                  </a:cubicBezTo>
                  <a:cubicBezTo>
                    <a:pt x="3013" y="13424"/>
                    <a:pt x="3025" y="13400"/>
                    <a:pt x="3013" y="13365"/>
                  </a:cubicBezTo>
                  <a:lnTo>
                    <a:pt x="3013" y="13365"/>
                  </a:lnTo>
                  <a:cubicBezTo>
                    <a:pt x="3039" y="13373"/>
                    <a:pt x="3052" y="13382"/>
                    <a:pt x="3053" y="13399"/>
                  </a:cubicBezTo>
                  <a:lnTo>
                    <a:pt x="3053" y="13399"/>
                  </a:lnTo>
                  <a:cubicBezTo>
                    <a:pt x="3062" y="13324"/>
                    <a:pt x="3060" y="13126"/>
                    <a:pt x="2983" y="13126"/>
                  </a:cubicBezTo>
                  <a:cubicBezTo>
                    <a:pt x="2981" y="13126"/>
                    <a:pt x="2979" y="13126"/>
                    <a:pt x="2977" y="13126"/>
                  </a:cubicBezTo>
                  <a:cubicBezTo>
                    <a:pt x="3001" y="13186"/>
                    <a:pt x="3001" y="13257"/>
                    <a:pt x="3025" y="13317"/>
                  </a:cubicBezTo>
                  <a:cubicBezTo>
                    <a:pt x="2930" y="13269"/>
                    <a:pt x="2894" y="13198"/>
                    <a:pt x="2894" y="13079"/>
                  </a:cubicBezTo>
                  <a:cubicBezTo>
                    <a:pt x="2930" y="13079"/>
                    <a:pt x="2965" y="13079"/>
                    <a:pt x="3001" y="13103"/>
                  </a:cubicBezTo>
                  <a:cubicBezTo>
                    <a:pt x="2977" y="13067"/>
                    <a:pt x="2977" y="13019"/>
                    <a:pt x="2977" y="12984"/>
                  </a:cubicBezTo>
                  <a:lnTo>
                    <a:pt x="2977" y="12984"/>
                  </a:lnTo>
                  <a:cubicBezTo>
                    <a:pt x="2989" y="12995"/>
                    <a:pt x="2989" y="13007"/>
                    <a:pt x="3001" y="13019"/>
                  </a:cubicBezTo>
                  <a:cubicBezTo>
                    <a:pt x="2990" y="12975"/>
                    <a:pt x="2958" y="12826"/>
                    <a:pt x="3012" y="12826"/>
                  </a:cubicBezTo>
                  <a:cubicBezTo>
                    <a:pt x="3013" y="12826"/>
                    <a:pt x="3015" y="12826"/>
                    <a:pt x="3016" y="12827"/>
                  </a:cubicBezTo>
                  <a:lnTo>
                    <a:pt x="3016" y="12827"/>
                  </a:lnTo>
                  <a:cubicBezTo>
                    <a:pt x="2918" y="12805"/>
                    <a:pt x="2729" y="12801"/>
                    <a:pt x="2775" y="12686"/>
                  </a:cubicBezTo>
                  <a:cubicBezTo>
                    <a:pt x="2775" y="12674"/>
                    <a:pt x="2775" y="12674"/>
                    <a:pt x="2775" y="12662"/>
                  </a:cubicBezTo>
                  <a:close/>
                  <a:moveTo>
                    <a:pt x="4370" y="16841"/>
                  </a:moveTo>
                  <a:lnTo>
                    <a:pt x="4370" y="16841"/>
                  </a:lnTo>
                  <a:cubicBezTo>
                    <a:pt x="4390" y="16857"/>
                    <a:pt x="4408" y="16871"/>
                    <a:pt x="4423" y="16882"/>
                  </a:cubicBezTo>
                  <a:lnTo>
                    <a:pt x="4423" y="16882"/>
                  </a:lnTo>
                  <a:cubicBezTo>
                    <a:pt x="4394" y="16866"/>
                    <a:pt x="4363" y="16848"/>
                    <a:pt x="4370" y="16841"/>
                  </a:cubicBezTo>
                  <a:close/>
                  <a:moveTo>
                    <a:pt x="4608" y="16912"/>
                  </a:moveTo>
                  <a:cubicBezTo>
                    <a:pt x="4608" y="16912"/>
                    <a:pt x="4608" y="16912"/>
                    <a:pt x="4608" y="16913"/>
                  </a:cubicBezTo>
                  <a:cubicBezTo>
                    <a:pt x="4608" y="16912"/>
                    <a:pt x="4608" y="16912"/>
                    <a:pt x="4608" y="16912"/>
                  </a:cubicBezTo>
                  <a:close/>
                  <a:moveTo>
                    <a:pt x="4446" y="16937"/>
                  </a:moveTo>
                  <a:cubicBezTo>
                    <a:pt x="4448" y="16938"/>
                    <a:pt x="4450" y="16939"/>
                    <a:pt x="4452" y="16940"/>
                  </a:cubicBezTo>
                  <a:lnTo>
                    <a:pt x="4452" y="16940"/>
                  </a:lnTo>
                  <a:cubicBezTo>
                    <a:pt x="4450" y="16939"/>
                    <a:pt x="4448" y="16938"/>
                    <a:pt x="4446" y="16937"/>
                  </a:cubicBezTo>
                  <a:close/>
                  <a:moveTo>
                    <a:pt x="4452" y="16940"/>
                  </a:moveTo>
                  <a:lnTo>
                    <a:pt x="4452" y="16940"/>
                  </a:lnTo>
                  <a:cubicBezTo>
                    <a:pt x="4462" y="16947"/>
                    <a:pt x="4471" y="16954"/>
                    <a:pt x="4477" y="16960"/>
                  </a:cubicBezTo>
                  <a:cubicBezTo>
                    <a:pt x="4482" y="16960"/>
                    <a:pt x="4469" y="16952"/>
                    <a:pt x="4452" y="16940"/>
                  </a:cubicBezTo>
                  <a:close/>
                  <a:moveTo>
                    <a:pt x="4465" y="17246"/>
                  </a:moveTo>
                  <a:cubicBezTo>
                    <a:pt x="4477" y="17246"/>
                    <a:pt x="4477" y="17246"/>
                    <a:pt x="4465" y="17258"/>
                  </a:cubicBezTo>
                  <a:cubicBezTo>
                    <a:pt x="4454" y="17258"/>
                    <a:pt x="4454" y="17246"/>
                    <a:pt x="4465" y="17246"/>
                  </a:cubicBezTo>
                  <a:close/>
                  <a:moveTo>
                    <a:pt x="4739" y="17448"/>
                  </a:moveTo>
                  <a:lnTo>
                    <a:pt x="4739" y="17448"/>
                  </a:lnTo>
                  <a:cubicBezTo>
                    <a:pt x="4725" y="17463"/>
                    <a:pt x="4714" y="17475"/>
                    <a:pt x="4706" y="17487"/>
                  </a:cubicBezTo>
                  <a:lnTo>
                    <a:pt x="4706" y="17487"/>
                  </a:lnTo>
                  <a:cubicBezTo>
                    <a:pt x="4718" y="17472"/>
                    <a:pt x="4728" y="17459"/>
                    <a:pt x="4739" y="17448"/>
                  </a:cubicBezTo>
                  <a:close/>
                  <a:moveTo>
                    <a:pt x="5477" y="17520"/>
                  </a:moveTo>
                  <a:cubicBezTo>
                    <a:pt x="5480" y="17523"/>
                    <a:pt x="5484" y="17525"/>
                    <a:pt x="5488" y="17527"/>
                  </a:cubicBezTo>
                  <a:lnTo>
                    <a:pt x="5488" y="17527"/>
                  </a:lnTo>
                  <a:cubicBezTo>
                    <a:pt x="5485" y="17524"/>
                    <a:pt x="5481" y="17522"/>
                    <a:pt x="5477" y="17520"/>
                  </a:cubicBezTo>
                  <a:close/>
                  <a:moveTo>
                    <a:pt x="4706" y="17487"/>
                  </a:moveTo>
                  <a:cubicBezTo>
                    <a:pt x="4692" y="17504"/>
                    <a:pt x="4676" y="17524"/>
                    <a:pt x="4656" y="17544"/>
                  </a:cubicBezTo>
                  <a:cubicBezTo>
                    <a:pt x="4668" y="17544"/>
                    <a:pt x="4680" y="17532"/>
                    <a:pt x="4680" y="17532"/>
                  </a:cubicBezTo>
                  <a:cubicBezTo>
                    <a:pt x="4687" y="17518"/>
                    <a:pt x="4694" y="17503"/>
                    <a:pt x="4706" y="17487"/>
                  </a:cubicBezTo>
                  <a:close/>
                  <a:moveTo>
                    <a:pt x="5561" y="17532"/>
                  </a:moveTo>
                  <a:cubicBezTo>
                    <a:pt x="5561" y="17546"/>
                    <a:pt x="5561" y="17556"/>
                    <a:pt x="5563" y="17559"/>
                  </a:cubicBezTo>
                  <a:lnTo>
                    <a:pt x="5563" y="17559"/>
                  </a:lnTo>
                  <a:cubicBezTo>
                    <a:pt x="5563" y="17552"/>
                    <a:pt x="5562" y="17543"/>
                    <a:pt x="5561" y="17532"/>
                  </a:cubicBezTo>
                  <a:close/>
                  <a:moveTo>
                    <a:pt x="4358" y="16841"/>
                  </a:moveTo>
                  <a:cubicBezTo>
                    <a:pt x="4358" y="16841"/>
                    <a:pt x="4443" y="16905"/>
                    <a:pt x="4463" y="16912"/>
                  </a:cubicBezTo>
                  <a:lnTo>
                    <a:pt x="4463" y="16912"/>
                  </a:lnTo>
                  <a:cubicBezTo>
                    <a:pt x="4487" y="16929"/>
                    <a:pt x="4499" y="16936"/>
                    <a:pt x="4504" y="16936"/>
                  </a:cubicBezTo>
                  <a:cubicBezTo>
                    <a:pt x="4516" y="16936"/>
                    <a:pt x="4468" y="16884"/>
                    <a:pt x="4447" y="16868"/>
                  </a:cubicBezTo>
                  <a:lnTo>
                    <a:pt x="4447" y="16868"/>
                  </a:lnTo>
                  <a:cubicBezTo>
                    <a:pt x="4479" y="16889"/>
                    <a:pt x="4490" y="16889"/>
                    <a:pt x="4513" y="16901"/>
                  </a:cubicBezTo>
                  <a:cubicBezTo>
                    <a:pt x="4513" y="16901"/>
                    <a:pt x="4513" y="16913"/>
                    <a:pt x="4525" y="16913"/>
                  </a:cubicBezTo>
                  <a:cubicBezTo>
                    <a:pt x="4531" y="16919"/>
                    <a:pt x="4534" y="16921"/>
                    <a:pt x="4535" y="16921"/>
                  </a:cubicBezTo>
                  <a:cubicBezTo>
                    <a:pt x="4537" y="16921"/>
                    <a:pt x="4537" y="16919"/>
                    <a:pt x="4537" y="16913"/>
                  </a:cubicBezTo>
                  <a:cubicBezTo>
                    <a:pt x="4541" y="16916"/>
                    <a:pt x="4545" y="16920"/>
                    <a:pt x="4549" y="16924"/>
                  </a:cubicBezTo>
                  <a:lnTo>
                    <a:pt x="4549" y="16924"/>
                  </a:lnTo>
                  <a:cubicBezTo>
                    <a:pt x="4525" y="16889"/>
                    <a:pt x="4525" y="16877"/>
                    <a:pt x="4549" y="16877"/>
                  </a:cubicBezTo>
                  <a:cubicBezTo>
                    <a:pt x="4549" y="16889"/>
                    <a:pt x="4549" y="16901"/>
                    <a:pt x="4549" y="16924"/>
                  </a:cubicBezTo>
                  <a:lnTo>
                    <a:pt x="4549" y="16924"/>
                  </a:lnTo>
                  <a:cubicBezTo>
                    <a:pt x="4558" y="16933"/>
                    <a:pt x="4568" y="16944"/>
                    <a:pt x="4584" y="16960"/>
                  </a:cubicBezTo>
                  <a:cubicBezTo>
                    <a:pt x="4573" y="16936"/>
                    <a:pt x="4561" y="16901"/>
                    <a:pt x="4549" y="16877"/>
                  </a:cubicBezTo>
                  <a:cubicBezTo>
                    <a:pt x="4572" y="16877"/>
                    <a:pt x="4606" y="16899"/>
                    <a:pt x="4608" y="16912"/>
                  </a:cubicBezTo>
                  <a:lnTo>
                    <a:pt x="4608" y="16912"/>
                  </a:lnTo>
                  <a:cubicBezTo>
                    <a:pt x="4607" y="16869"/>
                    <a:pt x="4836" y="16853"/>
                    <a:pt x="5098" y="16853"/>
                  </a:cubicBezTo>
                  <a:cubicBezTo>
                    <a:pt x="5408" y="16853"/>
                    <a:pt x="5764" y="16875"/>
                    <a:pt x="5835" y="16901"/>
                  </a:cubicBezTo>
                  <a:cubicBezTo>
                    <a:pt x="5823" y="16948"/>
                    <a:pt x="5799" y="16996"/>
                    <a:pt x="5763" y="17032"/>
                  </a:cubicBezTo>
                  <a:cubicBezTo>
                    <a:pt x="5811" y="17032"/>
                    <a:pt x="5811" y="17032"/>
                    <a:pt x="5775" y="17044"/>
                  </a:cubicBezTo>
                  <a:lnTo>
                    <a:pt x="5835" y="17044"/>
                  </a:lnTo>
                  <a:cubicBezTo>
                    <a:pt x="5811" y="17067"/>
                    <a:pt x="5775" y="17103"/>
                    <a:pt x="5739" y="17127"/>
                  </a:cubicBezTo>
                  <a:cubicBezTo>
                    <a:pt x="5739" y="17127"/>
                    <a:pt x="5775" y="17151"/>
                    <a:pt x="5775" y="17151"/>
                  </a:cubicBezTo>
                  <a:cubicBezTo>
                    <a:pt x="5757" y="17163"/>
                    <a:pt x="5745" y="17169"/>
                    <a:pt x="5736" y="17169"/>
                  </a:cubicBezTo>
                  <a:cubicBezTo>
                    <a:pt x="5727" y="17169"/>
                    <a:pt x="5722" y="17163"/>
                    <a:pt x="5716" y="17151"/>
                  </a:cubicBezTo>
                  <a:lnTo>
                    <a:pt x="5716" y="17151"/>
                  </a:lnTo>
                  <a:cubicBezTo>
                    <a:pt x="5680" y="17163"/>
                    <a:pt x="5751" y="17401"/>
                    <a:pt x="5716" y="17460"/>
                  </a:cubicBezTo>
                  <a:cubicBezTo>
                    <a:pt x="5692" y="17460"/>
                    <a:pt x="5680" y="17460"/>
                    <a:pt x="5656" y="17448"/>
                  </a:cubicBezTo>
                  <a:lnTo>
                    <a:pt x="5656" y="17448"/>
                  </a:lnTo>
                  <a:cubicBezTo>
                    <a:pt x="5668" y="17484"/>
                    <a:pt x="5692" y="17508"/>
                    <a:pt x="5716" y="17520"/>
                  </a:cubicBezTo>
                  <a:lnTo>
                    <a:pt x="5692" y="17520"/>
                  </a:lnTo>
                  <a:cubicBezTo>
                    <a:pt x="5685" y="17513"/>
                    <a:pt x="5680" y="17511"/>
                    <a:pt x="5675" y="17511"/>
                  </a:cubicBezTo>
                  <a:cubicBezTo>
                    <a:pt x="5658" y="17511"/>
                    <a:pt x="5652" y="17548"/>
                    <a:pt x="5632" y="17548"/>
                  </a:cubicBezTo>
                  <a:cubicBezTo>
                    <a:pt x="5629" y="17548"/>
                    <a:pt x="5625" y="17547"/>
                    <a:pt x="5620" y="17544"/>
                  </a:cubicBezTo>
                  <a:lnTo>
                    <a:pt x="5620" y="17544"/>
                  </a:lnTo>
                  <a:cubicBezTo>
                    <a:pt x="5622" y="17545"/>
                    <a:pt x="5727" y="17615"/>
                    <a:pt x="5692" y="17627"/>
                  </a:cubicBezTo>
                  <a:cubicBezTo>
                    <a:pt x="5692" y="17627"/>
                    <a:pt x="5585" y="17567"/>
                    <a:pt x="5608" y="17567"/>
                  </a:cubicBezTo>
                  <a:lnTo>
                    <a:pt x="5585" y="17567"/>
                  </a:lnTo>
                  <a:cubicBezTo>
                    <a:pt x="5585" y="17578"/>
                    <a:pt x="5602" y="17658"/>
                    <a:pt x="5585" y="17658"/>
                  </a:cubicBezTo>
                  <a:cubicBezTo>
                    <a:pt x="5582" y="17658"/>
                    <a:pt x="5578" y="17656"/>
                    <a:pt x="5573" y="17651"/>
                  </a:cubicBezTo>
                  <a:cubicBezTo>
                    <a:pt x="5573" y="17627"/>
                    <a:pt x="5573" y="17591"/>
                    <a:pt x="5573" y="17555"/>
                  </a:cubicBezTo>
                  <a:cubicBezTo>
                    <a:pt x="5570" y="17559"/>
                    <a:pt x="5567" y="17560"/>
                    <a:pt x="5565" y="17560"/>
                  </a:cubicBezTo>
                  <a:cubicBezTo>
                    <a:pt x="5565" y="17560"/>
                    <a:pt x="5564" y="17560"/>
                    <a:pt x="5563" y="17559"/>
                  </a:cubicBezTo>
                  <a:lnTo>
                    <a:pt x="5563" y="17559"/>
                  </a:lnTo>
                  <a:cubicBezTo>
                    <a:pt x="5565" y="17574"/>
                    <a:pt x="5564" y="17579"/>
                    <a:pt x="5562" y="17579"/>
                  </a:cubicBezTo>
                  <a:cubicBezTo>
                    <a:pt x="5559" y="17579"/>
                    <a:pt x="5554" y="17567"/>
                    <a:pt x="5548" y="17567"/>
                  </a:cubicBezTo>
                  <a:cubicBezTo>
                    <a:pt x="5544" y="17567"/>
                    <a:pt x="5540" y="17572"/>
                    <a:pt x="5537" y="17591"/>
                  </a:cubicBezTo>
                  <a:cubicBezTo>
                    <a:pt x="5537" y="17566"/>
                    <a:pt x="5537" y="17554"/>
                    <a:pt x="5535" y="17554"/>
                  </a:cubicBezTo>
                  <a:cubicBezTo>
                    <a:pt x="5534" y="17554"/>
                    <a:pt x="5531" y="17563"/>
                    <a:pt x="5525" y="17579"/>
                  </a:cubicBezTo>
                  <a:cubicBezTo>
                    <a:pt x="5525" y="17555"/>
                    <a:pt x="5525" y="17544"/>
                    <a:pt x="5537" y="17532"/>
                  </a:cubicBezTo>
                  <a:cubicBezTo>
                    <a:pt x="5519" y="17532"/>
                    <a:pt x="5501" y="17532"/>
                    <a:pt x="5488" y="17527"/>
                  </a:cubicBezTo>
                  <a:lnTo>
                    <a:pt x="5488" y="17527"/>
                  </a:lnTo>
                  <a:cubicBezTo>
                    <a:pt x="5505" y="17540"/>
                    <a:pt x="5511" y="17559"/>
                    <a:pt x="5501" y="17579"/>
                  </a:cubicBezTo>
                  <a:cubicBezTo>
                    <a:pt x="5494" y="17587"/>
                    <a:pt x="5488" y="17590"/>
                    <a:pt x="5483" y="17590"/>
                  </a:cubicBezTo>
                  <a:cubicBezTo>
                    <a:pt x="5457" y="17590"/>
                    <a:pt x="5458" y="17507"/>
                    <a:pt x="5424" y="17507"/>
                  </a:cubicBezTo>
                  <a:cubicBezTo>
                    <a:pt x="5422" y="17507"/>
                    <a:pt x="5420" y="17507"/>
                    <a:pt x="5418" y="17508"/>
                  </a:cubicBezTo>
                  <a:cubicBezTo>
                    <a:pt x="5430" y="17520"/>
                    <a:pt x="5442" y="17532"/>
                    <a:pt x="5430" y="17544"/>
                  </a:cubicBezTo>
                  <a:cubicBezTo>
                    <a:pt x="5423" y="17539"/>
                    <a:pt x="5416" y="17537"/>
                    <a:pt x="5410" y="17537"/>
                  </a:cubicBezTo>
                  <a:cubicBezTo>
                    <a:pt x="5373" y="17537"/>
                    <a:pt x="5356" y="17609"/>
                    <a:pt x="5319" y="17609"/>
                  </a:cubicBezTo>
                  <a:cubicBezTo>
                    <a:pt x="5313" y="17609"/>
                    <a:pt x="5306" y="17607"/>
                    <a:pt x="5299" y="17603"/>
                  </a:cubicBezTo>
                  <a:cubicBezTo>
                    <a:pt x="5287" y="17555"/>
                    <a:pt x="5311" y="17579"/>
                    <a:pt x="5299" y="17532"/>
                  </a:cubicBezTo>
                  <a:cubicBezTo>
                    <a:pt x="5258" y="17532"/>
                    <a:pt x="5234" y="17549"/>
                    <a:pt x="5229" y="17585"/>
                  </a:cubicBezTo>
                  <a:lnTo>
                    <a:pt x="5229" y="17585"/>
                  </a:lnTo>
                  <a:cubicBezTo>
                    <a:pt x="5226" y="17581"/>
                    <a:pt x="5221" y="17579"/>
                    <a:pt x="5216" y="17579"/>
                  </a:cubicBezTo>
                  <a:cubicBezTo>
                    <a:pt x="5227" y="17532"/>
                    <a:pt x="5216" y="17567"/>
                    <a:pt x="5239" y="17532"/>
                  </a:cubicBezTo>
                  <a:cubicBezTo>
                    <a:pt x="5234" y="17518"/>
                    <a:pt x="5228" y="17512"/>
                    <a:pt x="5223" y="17512"/>
                  </a:cubicBezTo>
                  <a:cubicBezTo>
                    <a:pt x="5204" y="17512"/>
                    <a:pt x="5186" y="17570"/>
                    <a:pt x="5168" y="17579"/>
                  </a:cubicBezTo>
                  <a:cubicBezTo>
                    <a:pt x="5168" y="17567"/>
                    <a:pt x="5108" y="17544"/>
                    <a:pt x="5168" y="17496"/>
                  </a:cubicBezTo>
                  <a:lnTo>
                    <a:pt x="5168" y="17496"/>
                  </a:lnTo>
                  <a:cubicBezTo>
                    <a:pt x="5136" y="17507"/>
                    <a:pt x="5099" y="17513"/>
                    <a:pt x="5061" y="17513"/>
                  </a:cubicBezTo>
                  <a:cubicBezTo>
                    <a:pt x="5016" y="17513"/>
                    <a:pt x="4969" y="17504"/>
                    <a:pt x="4930" y="17484"/>
                  </a:cubicBezTo>
                  <a:cubicBezTo>
                    <a:pt x="4930" y="17508"/>
                    <a:pt x="4918" y="17532"/>
                    <a:pt x="4906" y="17567"/>
                  </a:cubicBezTo>
                  <a:cubicBezTo>
                    <a:pt x="4882" y="17544"/>
                    <a:pt x="4882" y="17532"/>
                    <a:pt x="4882" y="17508"/>
                  </a:cubicBezTo>
                  <a:cubicBezTo>
                    <a:pt x="4882" y="17535"/>
                    <a:pt x="4869" y="17548"/>
                    <a:pt x="4847" y="17548"/>
                  </a:cubicBezTo>
                  <a:cubicBezTo>
                    <a:pt x="4840" y="17548"/>
                    <a:pt x="4832" y="17547"/>
                    <a:pt x="4823" y="17544"/>
                  </a:cubicBezTo>
                  <a:cubicBezTo>
                    <a:pt x="4823" y="17532"/>
                    <a:pt x="4870" y="17472"/>
                    <a:pt x="4846" y="17436"/>
                  </a:cubicBezTo>
                  <a:lnTo>
                    <a:pt x="4846" y="17436"/>
                  </a:lnTo>
                  <a:cubicBezTo>
                    <a:pt x="4846" y="17532"/>
                    <a:pt x="4775" y="17460"/>
                    <a:pt x="4763" y="17544"/>
                  </a:cubicBezTo>
                  <a:cubicBezTo>
                    <a:pt x="4751" y="17532"/>
                    <a:pt x="4751" y="17520"/>
                    <a:pt x="4763" y="17520"/>
                  </a:cubicBezTo>
                  <a:cubicBezTo>
                    <a:pt x="4759" y="17514"/>
                    <a:pt x="4756" y="17512"/>
                    <a:pt x="4753" y="17512"/>
                  </a:cubicBezTo>
                  <a:cubicBezTo>
                    <a:pt x="4736" y="17512"/>
                    <a:pt x="4727" y="17579"/>
                    <a:pt x="4727" y="17579"/>
                  </a:cubicBezTo>
                  <a:cubicBezTo>
                    <a:pt x="4717" y="17564"/>
                    <a:pt x="4716" y="17555"/>
                    <a:pt x="4712" y="17555"/>
                  </a:cubicBezTo>
                  <a:cubicBezTo>
                    <a:pt x="4708" y="17555"/>
                    <a:pt x="4701" y="17570"/>
                    <a:pt x="4668" y="17603"/>
                  </a:cubicBezTo>
                  <a:cubicBezTo>
                    <a:pt x="4674" y="17591"/>
                    <a:pt x="4677" y="17585"/>
                    <a:pt x="4675" y="17585"/>
                  </a:cubicBezTo>
                  <a:lnTo>
                    <a:pt x="4675" y="17585"/>
                  </a:lnTo>
                  <a:cubicBezTo>
                    <a:pt x="4674" y="17585"/>
                    <a:pt x="4668" y="17591"/>
                    <a:pt x="4656" y="17603"/>
                  </a:cubicBezTo>
                  <a:cubicBezTo>
                    <a:pt x="4656" y="17579"/>
                    <a:pt x="4668" y="17555"/>
                    <a:pt x="4668" y="17544"/>
                  </a:cubicBezTo>
                  <a:lnTo>
                    <a:pt x="4668" y="17544"/>
                  </a:lnTo>
                  <a:cubicBezTo>
                    <a:pt x="4658" y="17554"/>
                    <a:pt x="4654" y="17557"/>
                    <a:pt x="4653" y="17557"/>
                  </a:cubicBezTo>
                  <a:cubicBezTo>
                    <a:pt x="4652" y="17557"/>
                    <a:pt x="4656" y="17550"/>
                    <a:pt x="4656" y="17544"/>
                  </a:cubicBezTo>
                  <a:cubicBezTo>
                    <a:pt x="4664" y="17518"/>
                    <a:pt x="4697" y="17493"/>
                    <a:pt x="4685" y="17493"/>
                  </a:cubicBezTo>
                  <a:cubicBezTo>
                    <a:pt x="4681" y="17493"/>
                    <a:pt x="4668" y="17497"/>
                    <a:pt x="4644" y="17508"/>
                  </a:cubicBezTo>
                  <a:cubicBezTo>
                    <a:pt x="4644" y="17484"/>
                    <a:pt x="4632" y="17448"/>
                    <a:pt x="4632" y="17436"/>
                  </a:cubicBezTo>
                  <a:cubicBezTo>
                    <a:pt x="4614" y="17442"/>
                    <a:pt x="4602" y="17445"/>
                    <a:pt x="4598" y="17445"/>
                  </a:cubicBezTo>
                  <a:cubicBezTo>
                    <a:pt x="4593" y="17445"/>
                    <a:pt x="4596" y="17442"/>
                    <a:pt x="4608" y="17436"/>
                  </a:cubicBezTo>
                  <a:cubicBezTo>
                    <a:pt x="4549" y="17413"/>
                    <a:pt x="4501" y="17389"/>
                    <a:pt x="4596" y="17353"/>
                  </a:cubicBezTo>
                  <a:cubicBezTo>
                    <a:pt x="4513" y="17329"/>
                    <a:pt x="4525" y="17353"/>
                    <a:pt x="4525" y="17294"/>
                  </a:cubicBezTo>
                  <a:lnTo>
                    <a:pt x="4525" y="17294"/>
                  </a:lnTo>
                  <a:cubicBezTo>
                    <a:pt x="4508" y="17306"/>
                    <a:pt x="4484" y="17310"/>
                    <a:pt x="4458" y="17310"/>
                  </a:cubicBezTo>
                  <a:cubicBezTo>
                    <a:pt x="4423" y="17310"/>
                    <a:pt x="4386" y="17303"/>
                    <a:pt x="4363" y="17303"/>
                  </a:cubicBezTo>
                  <a:cubicBezTo>
                    <a:pt x="4356" y="17303"/>
                    <a:pt x="4350" y="17304"/>
                    <a:pt x="4346" y="17305"/>
                  </a:cubicBezTo>
                  <a:cubicBezTo>
                    <a:pt x="4346" y="17296"/>
                    <a:pt x="4409" y="17278"/>
                    <a:pt x="4433" y="17278"/>
                  </a:cubicBezTo>
                  <a:cubicBezTo>
                    <a:pt x="4438" y="17278"/>
                    <a:pt x="4442" y="17279"/>
                    <a:pt x="4442" y="17282"/>
                  </a:cubicBezTo>
                  <a:cubicBezTo>
                    <a:pt x="4418" y="17294"/>
                    <a:pt x="4412" y="17300"/>
                    <a:pt x="4422" y="17300"/>
                  </a:cubicBezTo>
                  <a:cubicBezTo>
                    <a:pt x="4433" y="17300"/>
                    <a:pt x="4459" y="17294"/>
                    <a:pt x="4501" y="17282"/>
                  </a:cubicBezTo>
                  <a:cubicBezTo>
                    <a:pt x="4477" y="17282"/>
                    <a:pt x="4513" y="17270"/>
                    <a:pt x="4537" y="17246"/>
                  </a:cubicBezTo>
                  <a:cubicBezTo>
                    <a:pt x="4513" y="17234"/>
                    <a:pt x="4525" y="17246"/>
                    <a:pt x="4537" y="17210"/>
                  </a:cubicBezTo>
                  <a:cubicBezTo>
                    <a:pt x="4477" y="17198"/>
                    <a:pt x="4418" y="17186"/>
                    <a:pt x="4370" y="17139"/>
                  </a:cubicBezTo>
                  <a:lnTo>
                    <a:pt x="4370" y="17139"/>
                  </a:lnTo>
                  <a:cubicBezTo>
                    <a:pt x="4525" y="17151"/>
                    <a:pt x="4430" y="17151"/>
                    <a:pt x="4537" y="17163"/>
                  </a:cubicBezTo>
                  <a:cubicBezTo>
                    <a:pt x="4501" y="17115"/>
                    <a:pt x="4465" y="17163"/>
                    <a:pt x="4513" y="17103"/>
                  </a:cubicBezTo>
                  <a:lnTo>
                    <a:pt x="4513" y="17103"/>
                  </a:lnTo>
                  <a:cubicBezTo>
                    <a:pt x="4504" y="17106"/>
                    <a:pt x="4496" y="17108"/>
                    <a:pt x="4488" y="17108"/>
                  </a:cubicBezTo>
                  <a:cubicBezTo>
                    <a:pt x="4466" y="17108"/>
                    <a:pt x="4451" y="17094"/>
                    <a:pt x="4442" y="17067"/>
                  </a:cubicBezTo>
                  <a:cubicBezTo>
                    <a:pt x="4497" y="17053"/>
                    <a:pt x="4502" y="17050"/>
                    <a:pt x="4491" y="17050"/>
                  </a:cubicBezTo>
                  <a:cubicBezTo>
                    <a:pt x="4481" y="17050"/>
                    <a:pt x="4461" y="17052"/>
                    <a:pt x="4447" y="17052"/>
                  </a:cubicBezTo>
                  <a:cubicBezTo>
                    <a:pt x="4434" y="17052"/>
                    <a:pt x="4427" y="17051"/>
                    <a:pt x="4442" y="17044"/>
                  </a:cubicBezTo>
                  <a:cubicBezTo>
                    <a:pt x="4430" y="17044"/>
                    <a:pt x="4501" y="16996"/>
                    <a:pt x="4382" y="16948"/>
                  </a:cubicBezTo>
                  <a:lnTo>
                    <a:pt x="4382" y="16948"/>
                  </a:lnTo>
                  <a:cubicBezTo>
                    <a:pt x="4418" y="16960"/>
                    <a:pt x="4442" y="16972"/>
                    <a:pt x="4477" y="16984"/>
                  </a:cubicBezTo>
                  <a:cubicBezTo>
                    <a:pt x="4477" y="16972"/>
                    <a:pt x="4287" y="16877"/>
                    <a:pt x="4275" y="16865"/>
                  </a:cubicBezTo>
                  <a:cubicBezTo>
                    <a:pt x="4304" y="16865"/>
                    <a:pt x="4393" y="16903"/>
                    <a:pt x="4446" y="16937"/>
                  </a:cubicBezTo>
                  <a:lnTo>
                    <a:pt x="4446" y="16937"/>
                  </a:lnTo>
                  <a:cubicBezTo>
                    <a:pt x="4418" y="16919"/>
                    <a:pt x="4382" y="16896"/>
                    <a:pt x="4382" y="16889"/>
                  </a:cubicBezTo>
                  <a:lnTo>
                    <a:pt x="4382" y="16889"/>
                  </a:lnTo>
                  <a:cubicBezTo>
                    <a:pt x="4406" y="16901"/>
                    <a:pt x="4442" y="16913"/>
                    <a:pt x="4465" y="16924"/>
                  </a:cubicBezTo>
                  <a:cubicBezTo>
                    <a:pt x="4430" y="16901"/>
                    <a:pt x="4394" y="16877"/>
                    <a:pt x="4358" y="16841"/>
                  </a:cubicBezTo>
                  <a:close/>
                  <a:moveTo>
                    <a:pt x="5747" y="17812"/>
                  </a:moveTo>
                  <a:cubicBezTo>
                    <a:pt x="5751" y="17812"/>
                    <a:pt x="5751" y="17821"/>
                    <a:pt x="5751" y="17829"/>
                  </a:cubicBezTo>
                  <a:lnTo>
                    <a:pt x="5739" y="17817"/>
                  </a:lnTo>
                  <a:cubicBezTo>
                    <a:pt x="5743" y="17814"/>
                    <a:pt x="5745" y="17812"/>
                    <a:pt x="5747" y="17812"/>
                  </a:cubicBezTo>
                  <a:close/>
                  <a:moveTo>
                    <a:pt x="5636" y="17850"/>
                  </a:moveTo>
                  <a:cubicBezTo>
                    <a:pt x="5635" y="17851"/>
                    <a:pt x="5633" y="17852"/>
                    <a:pt x="5632" y="17853"/>
                  </a:cubicBezTo>
                  <a:cubicBezTo>
                    <a:pt x="5634" y="17852"/>
                    <a:pt x="5635" y="17851"/>
                    <a:pt x="5636" y="17850"/>
                  </a:cubicBezTo>
                  <a:close/>
                  <a:moveTo>
                    <a:pt x="5167" y="1"/>
                  </a:moveTo>
                  <a:cubicBezTo>
                    <a:pt x="4867" y="1"/>
                    <a:pt x="4573" y="22"/>
                    <a:pt x="4287" y="65"/>
                  </a:cubicBezTo>
                  <a:lnTo>
                    <a:pt x="4311" y="65"/>
                  </a:lnTo>
                  <a:cubicBezTo>
                    <a:pt x="4215" y="65"/>
                    <a:pt x="4156" y="65"/>
                    <a:pt x="4096" y="77"/>
                  </a:cubicBezTo>
                  <a:lnTo>
                    <a:pt x="4239" y="77"/>
                  </a:lnTo>
                  <a:cubicBezTo>
                    <a:pt x="3266" y="237"/>
                    <a:pt x="2359" y="640"/>
                    <a:pt x="1581" y="1316"/>
                  </a:cubicBezTo>
                  <a:lnTo>
                    <a:pt x="1581" y="1316"/>
                  </a:lnTo>
                  <a:cubicBezTo>
                    <a:pt x="1582" y="1316"/>
                    <a:pt x="1583" y="1316"/>
                    <a:pt x="1584" y="1315"/>
                  </a:cubicBezTo>
                  <a:lnTo>
                    <a:pt x="1584" y="1315"/>
                  </a:lnTo>
                  <a:cubicBezTo>
                    <a:pt x="1583" y="1316"/>
                    <a:pt x="1582" y="1317"/>
                    <a:pt x="1581" y="1317"/>
                  </a:cubicBezTo>
                  <a:lnTo>
                    <a:pt x="1581" y="1317"/>
                  </a:lnTo>
                  <a:cubicBezTo>
                    <a:pt x="1550" y="1344"/>
                    <a:pt x="1519" y="1371"/>
                    <a:pt x="1489" y="1399"/>
                  </a:cubicBezTo>
                  <a:cubicBezTo>
                    <a:pt x="1506" y="1373"/>
                    <a:pt x="1529" y="1348"/>
                    <a:pt x="1554" y="1331"/>
                  </a:cubicBezTo>
                  <a:lnTo>
                    <a:pt x="1554" y="1331"/>
                  </a:lnTo>
                  <a:cubicBezTo>
                    <a:pt x="1225" y="1508"/>
                    <a:pt x="994" y="1929"/>
                    <a:pt x="763" y="2149"/>
                  </a:cubicBezTo>
                  <a:cubicBezTo>
                    <a:pt x="806" y="2116"/>
                    <a:pt x="825" y="2104"/>
                    <a:pt x="829" y="2104"/>
                  </a:cubicBezTo>
                  <a:lnTo>
                    <a:pt x="829" y="2104"/>
                  </a:lnTo>
                  <a:cubicBezTo>
                    <a:pt x="842" y="2104"/>
                    <a:pt x="674" y="2252"/>
                    <a:pt x="655" y="2280"/>
                  </a:cubicBezTo>
                  <a:cubicBezTo>
                    <a:pt x="608" y="2351"/>
                    <a:pt x="644" y="2363"/>
                    <a:pt x="572" y="2494"/>
                  </a:cubicBezTo>
                  <a:cubicBezTo>
                    <a:pt x="465" y="2649"/>
                    <a:pt x="358" y="2982"/>
                    <a:pt x="322" y="3066"/>
                  </a:cubicBezTo>
                  <a:cubicBezTo>
                    <a:pt x="269" y="3151"/>
                    <a:pt x="139" y="3560"/>
                    <a:pt x="104" y="3560"/>
                  </a:cubicBezTo>
                  <a:cubicBezTo>
                    <a:pt x="100" y="3560"/>
                    <a:pt x="97" y="3554"/>
                    <a:pt x="96" y="3542"/>
                  </a:cubicBezTo>
                  <a:cubicBezTo>
                    <a:pt x="84" y="4054"/>
                    <a:pt x="1" y="4506"/>
                    <a:pt x="24" y="5054"/>
                  </a:cubicBezTo>
                  <a:cubicBezTo>
                    <a:pt x="36" y="5340"/>
                    <a:pt x="60" y="5566"/>
                    <a:pt x="84" y="5816"/>
                  </a:cubicBezTo>
                  <a:cubicBezTo>
                    <a:pt x="83" y="5812"/>
                    <a:pt x="83" y="5811"/>
                    <a:pt x="82" y="5811"/>
                  </a:cubicBezTo>
                  <a:lnTo>
                    <a:pt x="82" y="5811"/>
                  </a:lnTo>
                  <a:cubicBezTo>
                    <a:pt x="81" y="5811"/>
                    <a:pt x="108" y="5956"/>
                    <a:pt x="96" y="5956"/>
                  </a:cubicBezTo>
                  <a:cubicBezTo>
                    <a:pt x="92" y="5956"/>
                    <a:pt x="85" y="5944"/>
                    <a:pt x="72" y="5911"/>
                  </a:cubicBezTo>
                  <a:lnTo>
                    <a:pt x="72" y="5911"/>
                  </a:lnTo>
                  <a:cubicBezTo>
                    <a:pt x="120" y="6090"/>
                    <a:pt x="120" y="6292"/>
                    <a:pt x="227" y="6435"/>
                  </a:cubicBezTo>
                  <a:cubicBezTo>
                    <a:pt x="215" y="6435"/>
                    <a:pt x="203" y="6435"/>
                    <a:pt x="179" y="6423"/>
                  </a:cubicBezTo>
                  <a:lnTo>
                    <a:pt x="179" y="6423"/>
                  </a:lnTo>
                  <a:cubicBezTo>
                    <a:pt x="203" y="6459"/>
                    <a:pt x="215" y="6483"/>
                    <a:pt x="227" y="6518"/>
                  </a:cubicBezTo>
                  <a:cubicBezTo>
                    <a:pt x="215" y="6518"/>
                    <a:pt x="203" y="6507"/>
                    <a:pt x="191" y="6507"/>
                  </a:cubicBezTo>
                  <a:lnTo>
                    <a:pt x="191" y="6507"/>
                  </a:lnTo>
                  <a:cubicBezTo>
                    <a:pt x="286" y="6733"/>
                    <a:pt x="453" y="6971"/>
                    <a:pt x="560" y="7209"/>
                  </a:cubicBezTo>
                  <a:cubicBezTo>
                    <a:pt x="572" y="7185"/>
                    <a:pt x="572" y="7173"/>
                    <a:pt x="584" y="7161"/>
                  </a:cubicBezTo>
                  <a:cubicBezTo>
                    <a:pt x="584" y="7161"/>
                    <a:pt x="620" y="7233"/>
                    <a:pt x="644" y="7280"/>
                  </a:cubicBezTo>
                  <a:lnTo>
                    <a:pt x="644" y="7280"/>
                  </a:lnTo>
                  <a:cubicBezTo>
                    <a:pt x="702" y="7363"/>
                    <a:pt x="959" y="7900"/>
                    <a:pt x="976" y="7900"/>
                  </a:cubicBezTo>
                  <a:cubicBezTo>
                    <a:pt x="977" y="7900"/>
                    <a:pt x="977" y="7900"/>
                    <a:pt x="977" y="7900"/>
                  </a:cubicBezTo>
                  <a:cubicBezTo>
                    <a:pt x="977" y="7899"/>
                    <a:pt x="977" y="7899"/>
                    <a:pt x="977" y="7899"/>
                  </a:cubicBezTo>
                  <a:cubicBezTo>
                    <a:pt x="990" y="7899"/>
                    <a:pt x="1120" y="8181"/>
                    <a:pt x="1097" y="8181"/>
                  </a:cubicBezTo>
                  <a:cubicBezTo>
                    <a:pt x="1091" y="8181"/>
                    <a:pt x="1072" y="8159"/>
                    <a:pt x="1036" y="8102"/>
                  </a:cubicBezTo>
                  <a:lnTo>
                    <a:pt x="1036" y="8102"/>
                  </a:lnTo>
                  <a:cubicBezTo>
                    <a:pt x="1072" y="8199"/>
                    <a:pt x="1147" y="8284"/>
                    <a:pt x="1198" y="8370"/>
                  </a:cubicBezTo>
                  <a:lnTo>
                    <a:pt x="1198" y="8370"/>
                  </a:lnTo>
                  <a:cubicBezTo>
                    <a:pt x="1192" y="8356"/>
                    <a:pt x="1186" y="8342"/>
                    <a:pt x="1179" y="8328"/>
                  </a:cubicBezTo>
                  <a:lnTo>
                    <a:pt x="1179" y="8328"/>
                  </a:lnTo>
                  <a:cubicBezTo>
                    <a:pt x="1358" y="8626"/>
                    <a:pt x="1548" y="8959"/>
                    <a:pt x="1703" y="9269"/>
                  </a:cubicBezTo>
                  <a:cubicBezTo>
                    <a:pt x="1679" y="9257"/>
                    <a:pt x="1667" y="9245"/>
                    <a:pt x="1656" y="9221"/>
                  </a:cubicBezTo>
                  <a:lnTo>
                    <a:pt x="1656" y="9221"/>
                  </a:lnTo>
                  <a:cubicBezTo>
                    <a:pt x="1739" y="9435"/>
                    <a:pt x="2037" y="9685"/>
                    <a:pt x="2025" y="10019"/>
                  </a:cubicBezTo>
                  <a:cubicBezTo>
                    <a:pt x="2027" y="10010"/>
                    <a:pt x="2029" y="10007"/>
                    <a:pt x="2031" y="10007"/>
                  </a:cubicBezTo>
                  <a:cubicBezTo>
                    <a:pt x="2057" y="10007"/>
                    <a:pt x="2097" y="10413"/>
                    <a:pt x="2108" y="10424"/>
                  </a:cubicBezTo>
                  <a:cubicBezTo>
                    <a:pt x="2108" y="10447"/>
                    <a:pt x="2119" y="10481"/>
                    <a:pt x="2120" y="10526"/>
                  </a:cubicBezTo>
                  <a:lnTo>
                    <a:pt x="2120" y="10526"/>
                  </a:lnTo>
                  <a:cubicBezTo>
                    <a:pt x="2120" y="10519"/>
                    <a:pt x="2118" y="10519"/>
                    <a:pt x="2108" y="10519"/>
                  </a:cubicBezTo>
                  <a:cubicBezTo>
                    <a:pt x="2120" y="10543"/>
                    <a:pt x="2120" y="10555"/>
                    <a:pt x="2132" y="10567"/>
                  </a:cubicBezTo>
                  <a:cubicBezTo>
                    <a:pt x="2142" y="10710"/>
                    <a:pt x="2152" y="10916"/>
                    <a:pt x="2147" y="10916"/>
                  </a:cubicBezTo>
                  <a:cubicBezTo>
                    <a:pt x="2147" y="10916"/>
                    <a:pt x="2145" y="10911"/>
                    <a:pt x="2144" y="10900"/>
                  </a:cubicBezTo>
                  <a:lnTo>
                    <a:pt x="2144" y="10900"/>
                  </a:lnTo>
                  <a:cubicBezTo>
                    <a:pt x="2132" y="10959"/>
                    <a:pt x="2179" y="11626"/>
                    <a:pt x="2156" y="11638"/>
                  </a:cubicBezTo>
                  <a:cubicBezTo>
                    <a:pt x="2203" y="11614"/>
                    <a:pt x="2168" y="11412"/>
                    <a:pt x="2168" y="11376"/>
                  </a:cubicBezTo>
                  <a:lnTo>
                    <a:pt x="2179" y="11376"/>
                  </a:lnTo>
                  <a:cubicBezTo>
                    <a:pt x="2215" y="11817"/>
                    <a:pt x="2048" y="12210"/>
                    <a:pt x="2477" y="12495"/>
                  </a:cubicBezTo>
                  <a:cubicBezTo>
                    <a:pt x="2441" y="12495"/>
                    <a:pt x="2453" y="12507"/>
                    <a:pt x="2489" y="12531"/>
                  </a:cubicBezTo>
                  <a:cubicBezTo>
                    <a:pt x="2465" y="12519"/>
                    <a:pt x="2453" y="12507"/>
                    <a:pt x="2429" y="12495"/>
                  </a:cubicBezTo>
                  <a:lnTo>
                    <a:pt x="2429" y="12495"/>
                  </a:lnTo>
                  <a:cubicBezTo>
                    <a:pt x="2441" y="12519"/>
                    <a:pt x="2715" y="12650"/>
                    <a:pt x="2644" y="12662"/>
                  </a:cubicBezTo>
                  <a:cubicBezTo>
                    <a:pt x="2645" y="12662"/>
                    <a:pt x="2646" y="12662"/>
                    <a:pt x="2647" y="12662"/>
                  </a:cubicBezTo>
                  <a:cubicBezTo>
                    <a:pt x="2726" y="12662"/>
                    <a:pt x="2691" y="13080"/>
                    <a:pt x="2691" y="13138"/>
                  </a:cubicBezTo>
                  <a:cubicBezTo>
                    <a:pt x="2683" y="13133"/>
                    <a:pt x="2676" y="13130"/>
                    <a:pt x="2671" y="13130"/>
                  </a:cubicBezTo>
                  <a:cubicBezTo>
                    <a:pt x="2621" y="13130"/>
                    <a:pt x="2735" y="13376"/>
                    <a:pt x="2691" y="13484"/>
                  </a:cubicBezTo>
                  <a:cubicBezTo>
                    <a:pt x="2703" y="13519"/>
                    <a:pt x="2691" y="13555"/>
                    <a:pt x="2668" y="13603"/>
                  </a:cubicBezTo>
                  <a:cubicBezTo>
                    <a:pt x="2671" y="13598"/>
                    <a:pt x="2673" y="13595"/>
                    <a:pt x="2676" y="13595"/>
                  </a:cubicBezTo>
                  <a:lnTo>
                    <a:pt x="2676" y="13595"/>
                  </a:lnTo>
                  <a:cubicBezTo>
                    <a:pt x="2706" y="13595"/>
                    <a:pt x="2653" y="14022"/>
                    <a:pt x="2775" y="14055"/>
                  </a:cubicBezTo>
                  <a:cubicBezTo>
                    <a:pt x="2679" y="14067"/>
                    <a:pt x="2775" y="14222"/>
                    <a:pt x="2775" y="14257"/>
                  </a:cubicBezTo>
                  <a:cubicBezTo>
                    <a:pt x="2768" y="14291"/>
                    <a:pt x="2758" y="14306"/>
                    <a:pt x="2743" y="14306"/>
                  </a:cubicBezTo>
                  <a:cubicBezTo>
                    <a:pt x="2732" y="14306"/>
                    <a:pt x="2719" y="14297"/>
                    <a:pt x="2703" y="14281"/>
                  </a:cubicBezTo>
                  <a:lnTo>
                    <a:pt x="2703" y="14281"/>
                  </a:lnTo>
                  <a:cubicBezTo>
                    <a:pt x="2799" y="14496"/>
                    <a:pt x="2727" y="14603"/>
                    <a:pt x="2727" y="14865"/>
                  </a:cubicBezTo>
                  <a:cubicBezTo>
                    <a:pt x="2727" y="15008"/>
                    <a:pt x="2632" y="15472"/>
                    <a:pt x="2703" y="15579"/>
                  </a:cubicBezTo>
                  <a:cubicBezTo>
                    <a:pt x="2690" y="15586"/>
                    <a:pt x="2676" y="15593"/>
                    <a:pt x="2664" y="15593"/>
                  </a:cubicBezTo>
                  <a:cubicBezTo>
                    <a:pt x="2656" y="15593"/>
                    <a:pt x="2649" y="15589"/>
                    <a:pt x="2644" y="15579"/>
                  </a:cubicBezTo>
                  <a:lnTo>
                    <a:pt x="2644" y="15579"/>
                  </a:lnTo>
                  <a:cubicBezTo>
                    <a:pt x="2644" y="15615"/>
                    <a:pt x="2763" y="15805"/>
                    <a:pt x="2787" y="15829"/>
                  </a:cubicBezTo>
                  <a:cubicBezTo>
                    <a:pt x="2776" y="15850"/>
                    <a:pt x="2768" y="15859"/>
                    <a:pt x="2761" y="15859"/>
                  </a:cubicBezTo>
                  <a:cubicBezTo>
                    <a:pt x="2752" y="15859"/>
                    <a:pt x="2746" y="15844"/>
                    <a:pt x="2739" y="15817"/>
                  </a:cubicBezTo>
                  <a:lnTo>
                    <a:pt x="2739" y="15817"/>
                  </a:lnTo>
                  <a:cubicBezTo>
                    <a:pt x="2739" y="16008"/>
                    <a:pt x="2810" y="16151"/>
                    <a:pt x="2894" y="16329"/>
                  </a:cubicBezTo>
                  <a:cubicBezTo>
                    <a:pt x="2930" y="16341"/>
                    <a:pt x="3060" y="16520"/>
                    <a:pt x="3132" y="16615"/>
                  </a:cubicBezTo>
                  <a:cubicBezTo>
                    <a:pt x="3185" y="16615"/>
                    <a:pt x="3307" y="16702"/>
                    <a:pt x="3322" y="16702"/>
                  </a:cubicBezTo>
                  <a:cubicBezTo>
                    <a:pt x="3323" y="16702"/>
                    <a:pt x="3323" y="16701"/>
                    <a:pt x="3323" y="16700"/>
                  </a:cubicBezTo>
                  <a:lnTo>
                    <a:pt x="3323" y="16700"/>
                  </a:lnTo>
                  <a:cubicBezTo>
                    <a:pt x="3340" y="16720"/>
                    <a:pt x="3550" y="16877"/>
                    <a:pt x="3441" y="16877"/>
                  </a:cubicBezTo>
                  <a:cubicBezTo>
                    <a:pt x="3438" y="16877"/>
                    <a:pt x="3434" y="16877"/>
                    <a:pt x="3430" y="16877"/>
                  </a:cubicBezTo>
                  <a:lnTo>
                    <a:pt x="3430" y="16877"/>
                  </a:lnTo>
                  <a:cubicBezTo>
                    <a:pt x="3474" y="16904"/>
                    <a:pt x="3495" y="16914"/>
                    <a:pt x="3505" y="16914"/>
                  </a:cubicBezTo>
                  <a:cubicBezTo>
                    <a:pt x="3528" y="16914"/>
                    <a:pt x="3493" y="16864"/>
                    <a:pt x="3557" y="16864"/>
                  </a:cubicBezTo>
                  <a:cubicBezTo>
                    <a:pt x="3561" y="16864"/>
                    <a:pt x="3567" y="16864"/>
                    <a:pt x="3572" y="16865"/>
                  </a:cubicBezTo>
                  <a:cubicBezTo>
                    <a:pt x="3609" y="16919"/>
                    <a:pt x="3657" y="16938"/>
                    <a:pt x="3711" y="16938"/>
                  </a:cubicBezTo>
                  <a:cubicBezTo>
                    <a:pt x="3824" y="16938"/>
                    <a:pt x="3965" y="16859"/>
                    <a:pt x="4091" y="16859"/>
                  </a:cubicBezTo>
                  <a:cubicBezTo>
                    <a:pt x="4144" y="16859"/>
                    <a:pt x="4194" y="16873"/>
                    <a:pt x="4239" y="16913"/>
                  </a:cubicBezTo>
                  <a:cubicBezTo>
                    <a:pt x="4239" y="16913"/>
                    <a:pt x="4193" y="17199"/>
                    <a:pt x="4248" y="17199"/>
                  </a:cubicBezTo>
                  <a:cubicBezTo>
                    <a:pt x="4249" y="17199"/>
                    <a:pt x="4250" y="17199"/>
                    <a:pt x="4251" y="17198"/>
                  </a:cubicBezTo>
                  <a:lnTo>
                    <a:pt x="4251" y="17198"/>
                  </a:lnTo>
                  <a:cubicBezTo>
                    <a:pt x="4227" y="17210"/>
                    <a:pt x="4168" y="17270"/>
                    <a:pt x="4251" y="17282"/>
                  </a:cubicBezTo>
                  <a:cubicBezTo>
                    <a:pt x="4226" y="17290"/>
                    <a:pt x="4212" y="17298"/>
                    <a:pt x="4203" y="17298"/>
                  </a:cubicBezTo>
                  <a:cubicBezTo>
                    <a:pt x="4199" y="17298"/>
                    <a:pt x="4195" y="17297"/>
                    <a:pt x="4192" y="17294"/>
                  </a:cubicBezTo>
                  <a:lnTo>
                    <a:pt x="4192" y="17294"/>
                  </a:lnTo>
                  <a:cubicBezTo>
                    <a:pt x="4192" y="17317"/>
                    <a:pt x="4334" y="17329"/>
                    <a:pt x="4334" y="17329"/>
                  </a:cubicBezTo>
                  <a:cubicBezTo>
                    <a:pt x="4239" y="17401"/>
                    <a:pt x="4430" y="17460"/>
                    <a:pt x="4382" y="17579"/>
                  </a:cubicBezTo>
                  <a:cubicBezTo>
                    <a:pt x="4396" y="17565"/>
                    <a:pt x="4406" y="17560"/>
                    <a:pt x="4416" y="17560"/>
                  </a:cubicBezTo>
                  <a:cubicBezTo>
                    <a:pt x="4424" y="17560"/>
                    <a:pt x="4432" y="17562"/>
                    <a:pt x="4442" y="17567"/>
                  </a:cubicBezTo>
                  <a:cubicBezTo>
                    <a:pt x="4442" y="17579"/>
                    <a:pt x="4442" y="17748"/>
                    <a:pt x="4382" y="17748"/>
                  </a:cubicBezTo>
                  <a:cubicBezTo>
                    <a:pt x="4378" y="17748"/>
                    <a:pt x="4374" y="17747"/>
                    <a:pt x="4370" y="17746"/>
                  </a:cubicBezTo>
                  <a:lnTo>
                    <a:pt x="4370" y="17746"/>
                  </a:lnTo>
                  <a:cubicBezTo>
                    <a:pt x="4374" y="17770"/>
                    <a:pt x="4379" y="17778"/>
                    <a:pt x="4386" y="17778"/>
                  </a:cubicBezTo>
                  <a:cubicBezTo>
                    <a:pt x="4399" y="17778"/>
                    <a:pt x="4418" y="17742"/>
                    <a:pt x="4434" y="17742"/>
                  </a:cubicBezTo>
                  <a:cubicBezTo>
                    <a:pt x="4437" y="17742"/>
                    <a:pt x="4439" y="17744"/>
                    <a:pt x="4442" y="17746"/>
                  </a:cubicBezTo>
                  <a:cubicBezTo>
                    <a:pt x="4418" y="17770"/>
                    <a:pt x="4406" y="17794"/>
                    <a:pt x="4418" y="17817"/>
                  </a:cubicBezTo>
                  <a:cubicBezTo>
                    <a:pt x="4411" y="17817"/>
                    <a:pt x="4591" y="17833"/>
                    <a:pt x="4755" y="17833"/>
                  </a:cubicBezTo>
                  <a:cubicBezTo>
                    <a:pt x="4878" y="17833"/>
                    <a:pt x="4993" y="17824"/>
                    <a:pt x="5013" y="17794"/>
                  </a:cubicBezTo>
                  <a:cubicBezTo>
                    <a:pt x="5047" y="17827"/>
                    <a:pt x="5119" y="17847"/>
                    <a:pt x="5182" y="17847"/>
                  </a:cubicBezTo>
                  <a:cubicBezTo>
                    <a:pt x="5253" y="17847"/>
                    <a:pt x="5312" y="17821"/>
                    <a:pt x="5287" y="17758"/>
                  </a:cubicBezTo>
                  <a:lnTo>
                    <a:pt x="5287" y="17758"/>
                  </a:lnTo>
                  <a:cubicBezTo>
                    <a:pt x="5358" y="17806"/>
                    <a:pt x="5549" y="17865"/>
                    <a:pt x="5608" y="17865"/>
                  </a:cubicBezTo>
                  <a:cubicBezTo>
                    <a:pt x="5597" y="17853"/>
                    <a:pt x="5597" y="17829"/>
                    <a:pt x="5585" y="17817"/>
                  </a:cubicBezTo>
                  <a:cubicBezTo>
                    <a:pt x="5582" y="17813"/>
                    <a:pt x="5584" y="17811"/>
                    <a:pt x="5587" y="17811"/>
                  </a:cubicBezTo>
                  <a:cubicBezTo>
                    <a:pt x="5600" y="17811"/>
                    <a:pt x="5642" y="17838"/>
                    <a:pt x="5636" y="17850"/>
                  </a:cubicBezTo>
                  <a:lnTo>
                    <a:pt x="5636" y="17850"/>
                  </a:lnTo>
                  <a:cubicBezTo>
                    <a:pt x="5646" y="17841"/>
                    <a:pt x="5656" y="17839"/>
                    <a:pt x="5656" y="17817"/>
                  </a:cubicBezTo>
                  <a:cubicBezTo>
                    <a:pt x="5680" y="17829"/>
                    <a:pt x="5680" y="17853"/>
                    <a:pt x="5668" y="17877"/>
                  </a:cubicBezTo>
                  <a:cubicBezTo>
                    <a:pt x="5704" y="17865"/>
                    <a:pt x="5739" y="17841"/>
                    <a:pt x="5799" y="17806"/>
                  </a:cubicBezTo>
                  <a:cubicBezTo>
                    <a:pt x="5775" y="17782"/>
                    <a:pt x="5787" y="17758"/>
                    <a:pt x="5751" y="17734"/>
                  </a:cubicBezTo>
                  <a:lnTo>
                    <a:pt x="5751" y="17734"/>
                  </a:lnTo>
                  <a:cubicBezTo>
                    <a:pt x="5768" y="17745"/>
                    <a:pt x="5782" y="17750"/>
                    <a:pt x="5795" y="17750"/>
                  </a:cubicBezTo>
                  <a:cubicBezTo>
                    <a:pt x="5875" y="17750"/>
                    <a:pt x="5879" y="17551"/>
                    <a:pt x="5860" y="17511"/>
                  </a:cubicBezTo>
                  <a:lnTo>
                    <a:pt x="5860" y="17511"/>
                  </a:lnTo>
                  <a:cubicBezTo>
                    <a:pt x="5868" y="17512"/>
                    <a:pt x="5877" y="17513"/>
                    <a:pt x="5885" y="17513"/>
                  </a:cubicBezTo>
                  <a:cubicBezTo>
                    <a:pt x="5919" y="17513"/>
                    <a:pt x="5951" y="17501"/>
                    <a:pt x="5978" y="17484"/>
                  </a:cubicBezTo>
                  <a:cubicBezTo>
                    <a:pt x="5966" y="17460"/>
                    <a:pt x="5942" y="17436"/>
                    <a:pt x="5918" y="17425"/>
                  </a:cubicBezTo>
                  <a:cubicBezTo>
                    <a:pt x="5954" y="17377"/>
                    <a:pt x="6061" y="17353"/>
                    <a:pt x="5978" y="17258"/>
                  </a:cubicBezTo>
                  <a:cubicBezTo>
                    <a:pt x="6001" y="17258"/>
                    <a:pt x="6025" y="17258"/>
                    <a:pt x="6049" y="17246"/>
                  </a:cubicBezTo>
                  <a:cubicBezTo>
                    <a:pt x="6013" y="17115"/>
                    <a:pt x="6049" y="16865"/>
                    <a:pt x="6287" y="16829"/>
                  </a:cubicBezTo>
                  <a:cubicBezTo>
                    <a:pt x="6108" y="16817"/>
                    <a:pt x="6323" y="16782"/>
                    <a:pt x="6251" y="16758"/>
                  </a:cubicBezTo>
                  <a:cubicBezTo>
                    <a:pt x="6261" y="16755"/>
                    <a:pt x="6270" y="16753"/>
                    <a:pt x="6280" y="16753"/>
                  </a:cubicBezTo>
                  <a:cubicBezTo>
                    <a:pt x="6305" y="16753"/>
                    <a:pt x="6329" y="16764"/>
                    <a:pt x="6347" y="16782"/>
                  </a:cubicBezTo>
                  <a:cubicBezTo>
                    <a:pt x="6340" y="16796"/>
                    <a:pt x="6333" y="16801"/>
                    <a:pt x="6326" y="16801"/>
                  </a:cubicBezTo>
                  <a:cubicBezTo>
                    <a:pt x="6321" y="16801"/>
                    <a:pt x="6316" y="16798"/>
                    <a:pt x="6311" y="16793"/>
                  </a:cubicBezTo>
                  <a:lnTo>
                    <a:pt x="6311" y="16793"/>
                  </a:lnTo>
                  <a:cubicBezTo>
                    <a:pt x="6296" y="16847"/>
                    <a:pt x="6459" y="16856"/>
                    <a:pt x="6574" y="16856"/>
                  </a:cubicBezTo>
                  <a:cubicBezTo>
                    <a:pt x="6639" y="16856"/>
                    <a:pt x="6689" y="16853"/>
                    <a:pt x="6680" y="16853"/>
                  </a:cubicBezTo>
                  <a:cubicBezTo>
                    <a:pt x="6918" y="16817"/>
                    <a:pt x="7168" y="16698"/>
                    <a:pt x="7323" y="16508"/>
                  </a:cubicBezTo>
                  <a:cubicBezTo>
                    <a:pt x="7299" y="16508"/>
                    <a:pt x="7275" y="16496"/>
                    <a:pt x="7263" y="16496"/>
                  </a:cubicBezTo>
                  <a:cubicBezTo>
                    <a:pt x="7251" y="16496"/>
                    <a:pt x="7335" y="16424"/>
                    <a:pt x="7359" y="16424"/>
                  </a:cubicBezTo>
                  <a:cubicBezTo>
                    <a:pt x="7380" y="16370"/>
                    <a:pt x="7412" y="16316"/>
                    <a:pt x="7417" y="16316"/>
                  </a:cubicBezTo>
                  <a:cubicBezTo>
                    <a:pt x="7418" y="16316"/>
                    <a:pt x="7418" y="16316"/>
                    <a:pt x="7418" y="16317"/>
                  </a:cubicBezTo>
                  <a:cubicBezTo>
                    <a:pt x="7418" y="16341"/>
                    <a:pt x="7418" y="16365"/>
                    <a:pt x="7418" y="16389"/>
                  </a:cubicBezTo>
                  <a:cubicBezTo>
                    <a:pt x="7430" y="16377"/>
                    <a:pt x="7442" y="16353"/>
                    <a:pt x="7454" y="16329"/>
                  </a:cubicBezTo>
                  <a:cubicBezTo>
                    <a:pt x="7454" y="16331"/>
                    <a:pt x="7454" y="16332"/>
                    <a:pt x="7454" y="16332"/>
                  </a:cubicBezTo>
                  <a:cubicBezTo>
                    <a:pt x="7460" y="16332"/>
                    <a:pt x="7519" y="16038"/>
                    <a:pt x="7554" y="16000"/>
                  </a:cubicBezTo>
                  <a:lnTo>
                    <a:pt x="7554" y="16000"/>
                  </a:lnTo>
                  <a:cubicBezTo>
                    <a:pt x="7535" y="16012"/>
                    <a:pt x="7523" y="16033"/>
                    <a:pt x="7502" y="16043"/>
                  </a:cubicBezTo>
                  <a:cubicBezTo>
                    <a:pt x="7502" y="15853"/>
                    <a:pt x="7502" y="15508"/>
                    <a:pt x="7513" y="15246"/>
                  </a:cubicBezTo>
                  <a:lnTo>
                    <a:pt x="7513" y="15246"/>
                  </a:lnTo>
                  <a:cubicBezTo>
                    <a:pt x="7511" y="15252"/>
                    <a:pt x="7509" y="15255"/>
                    <a:pt x="7507" y="15255"/>
                  </a:cubicBezTo>
                  <a:cubicBezTo>
                    <a:pt x="7489" y="15255"/>
                    <a:pt x="7539" y="14872"/>
                    <a:pt x="7508" y="14872"/>
                  </a:cubicBezTo>
                  <a:lnTo>
                    <a:pt x="7508" y="14872"/>
                  </a:lnTo>
                  <a:cubicBezTo>
                    <a:pt x="7506" y="14872"/>
                    <a:pt x="7504" y="14873"/>
                    <a:pt x="7502" y="14877"/>
                  </a:cubicBezTo>
                  <a:cubicBezTo>
                    <a:pt x="7513" y="14758"/>
                    <a:pt x="7513" y="14305"/>
                    <a:pt x="7549" y="14246"/>
                  </a:cubicBezTo>
                  <a:cubicBezTo>
                    <a:pt x="7597" y="14174"/>
                    <a:pt x="7525" y="14138"/>
                    <a:pt x="7525" y="14103"/>
                  </a:cubicBezTo>
                  <a:cubicBezTo>
                    <a:pt x="7585" y="13734"/>
                    <a:pt x="7478" y="13353"/>
                    <a:pt x="7585" y="12984"/>
                  </a:cubicBezTo>
                  <a:lnTo>
                    <a:pt x="7585" y="12984"/>
                  </a:lnTo>
                  <a:cubicBezTo>
                    <a:pt x="7579" y="12994"/>
                    <a:pt x="7576" y="12998"/>
                    <a:pt x="7573" y="12998"/>
                  </a:cubicBezTo>
                  <a:cubicBezTo>
                    <a:pt x="7564" y="12998"/>
                    <a:pt x="7561" y="12967"/>
                    <a:pt x="7533" y="12967"/>
                  </a:cubicBezTo>
                  <a:cubicBezTo>
                    <a:pt x="7528" y="12967"/>
                    <a:pt x="7521" y="12969"/>
                    <a:pt x="7513" y="12972"/>
                  </a:cubicBezTo>
                  <a:cubicBezTo>
                    <a:pt x="7513" y="12876"/>
                    <a:pt x="7537" y="12817"/>
                    <a:pt x="7537" y="12722"/>
                  </a:cubicBezTo>
                  <a:cubicBezTo>
                    <a:pt x="7621" y="12698"/>
                    <a:pt x="7954" y="12579"/>
                    <a:pt x="7990" y="12472"/>
                  </a:cubicBezTo>
                  <a:lnTo>
                    <a:pt x="7966" y="12472"/>
                  </a:lnTo>
                  <a:cubicBezTo>
                    <a:pt x="8085" y="12341"/>
                    <a:pt x="8144" y="11638"/>
                    <a:pt x="8144" y="11626"/>
                  </a:cubicBezTo>
                  <a:cubicBezTo>
                    <a:pt x="8160" y="11763"/>
                    <a:pt x="8164" y="11812"/>
                    <a:pt x="8166" y="11812"/>
                  </a:cubicBezTo>
                  <a:cubicBezTo>
                    <a:pt x="8168" y="11812"/>
                    <a:pt x="8167" y="11735"/>
                    <a:pt x="8180" y="11662"/>
                  </a:cubicBezTo>
                  <a:cubicBezTo>
                    <a:pt x="8180" y="11686"/>
                    <a:pt x="8180" y="11710"/>
                    <a:pt x="8192" y="11733"/>
                  </a:cubicBezTo>
                  <a:cubicBezTo>
                    <a:pt x="8192" y="11614"/>
                    <a:pt x="8192" y="11471"/>
                    <a:pt x="8192" y="11412"/>
                  </a:cubicBezTo>
                  <a:cubicBezTo>
                    <a:pt x="8192" y="11364"/>
                    <a:pt x="8180" y="11150"/>
                    <a:pt x="8168" y="11150"/>
                  </a:cubicBezTo>
                  <a:cubicBezTo>
                    <a:pt x="8192" y="10995"/>
                    <a:pt x="8073" y="10852"/>
                    <a:pt x="8133" y="10686"/>
                  </a:cubicBezTo>
                  <a:lnTo>
                    <a:pt x="8133" y="10686"/>
                  </a:lnTo>
                  <a:cubicBezTo>
                    <a:pt x="8133" y="10687"/>
                    <a:pt x="8133" y="10688"/>
                    <a:pt x="8133" y="10688"/>
                  </a:cubicBezTo>
                  <a:cubicBezTo>
                    <a:pt x="8135" y="10688"/>
                    <a:pt x="8156" y="10529"/>
                    <a:pt x="8156" y="10495"/>
                  </a:cubicBezTo>
                  <a:cubicBezTo>
                    <a:pt x="8179" y="10361"/>
                    <a:pt x="8149" y="10186"/>
                    <a:pt x="8184" y="10066"/>
                  </a:cubicBezTo>
                  <a:lnTo>
                    <a:pt x="8184" y="10066"/>
                  </a:lnTo>
                  <a:cubicBezTo>
                    <a:pt x="8185" y="10070"/>
                    <a:pt x="8188" y="10074"/>
                    <a:pt x="8192" y="10078"/>
                  </a:cubicBezTo>
                  <a:cubicBezTo>
                    <a:pt x="8204" y="10019"/>
                    <a:pt x="8204" y="9983"/>
                    <a:pt x="8228" y="9912"/>
                  </a:cubicBezTo>
                  <a:lnTo>
                    <a:pt x="8228" y="9912"/>
                  </a:lnTo>
                  <a:cubicBezTo>
                    <a:pt x="8240" y="9971"/>
                    <a:pt x="8228" y="10043"/>
                    <a:pt x="8216" y="10102"/>
                  </a:cubicBezTo>
                  <a:cubicBezTo>
                    <a:pt x="8311" y="10007"/>
                    <a:pt x="8299" y="9805"/>
                    <a:pt x="8371" y="9685"/>
                  </a:cubicBezTo>
                  <a:lnTo>
                    <a:pt x="8371" y="9685"/>
                  </a:lnTo>
                  <a:cubicBezTo>
                    <a:pt x="8359" y="9733"/>
                    <a:pt x="8347" y="9781"/>
                    <a:pt x="8335" y="9828"/>
                  </a:cubicBezTo>
                  <a:cubicBezTo>
                    <a:pt x="8406" y="9733"/>
                    <a:pt x="8478" y="9626"/>
                    <a:pt x="8537" y="9519"/>
                  </a:cubicBezTo>
                  <a:lnTo>
                    <a:pt x="8537" y="9519"/>
                  </a:lnTo>
                  <a:cubicBezTo>
                    <a:pt x="8490" y="9555"/>
                    <a:pt x="8430" y="9674"/>
                    <a:pt x="8371" y="9674"/>
                  </a:cubicBezTo>
                  <a:cubicBezTo>
                    <a:pt x="8299" y="9674"/>
                    <a:pt x="8871" y="8923"/>
                    <a:pt x="8871" y="8888"/>
                  </a:cubicBezTo>
                  <a:lnTo>
                    <a:pt x="8871" y="8888"/>
                  </a:lnTo>
                  <a:cubicBezTo>
                    <a:pt x="8871" y="8888"/>
                    <a:pt x="8825" y="8918"/>
                    <a:pt x="8807" y="8918"/>
                  </a:cubicBezTo>
                  <a:cubicBezTo>
                    <a:pt x="8802" y="8918"/>
                    <a:pt x="8799" y="8916"/>
                    <a:pt x="8799" y="8912"/>
                  </a:cubicBezTo>
                  <a:cubicBezTo>
                    <a:pt x="8799" y="8864"/>
                    <a:pt x="9061" y="8423"/>
                    <a:pt x="9097" y="8316"/>
                  </a:cubicBezTo>
                  <a:cubicBezTo>
                    <a:pt x="9097" y="8316"/>
                    <a:pt x="9097" y="8328"/>
                    <a:pt x="9109" y="8328"/>
                  </a:cubicBezTo>
                  <a:cubicBezTo>
                    <a:pt x="9156" y="8114"/>
                    <a:pt x="9287" y="7650"/>
                    <a:pt x="9478" y="7626"/>
                  </a:cubicBezTo>
                  <a:cubicBezTo>
                    <a:pt x="9752" y="6923"/>
                    <a:pt x="10026" y="6435"/>
                    <a:pt x="10228" y="5733"/>
                  </a:cubicBezTo>
                  <a:lnTo>
                    <a:pt x="10228" y="5733"/>
                  </a:lnTo>
                  <a:cubicBezTo>
                    <a:pt x="10213" y="5770"/>
                    <a:pt x="10205" y="5784"/>
                    <a:pt x="10203" y="5784"/>
                  </a:cubicBezTo>
                  <a:cubicBezTo>
                    <a:pt x="10194" y="5784"/>
                    <a:pt x="10232" y="5641"/>
                    <a:pt x="10240" y="5614"/>
                  </a:cubicBezTo>
                  <a:lnTo>
                    <a:pt x="10216" y="5614"/>
                  </a:lnTo>
                  <a:cubicBezTo>
                    <a:pt x="10204" y="5614"/>
                    <a:pt x="10228" y="5435"/>
                    <a:pt x="10228" y="5268"/>
                  </a:cubicBezTo>
                  <a:cubicBezTo>
                    <a:pt x="10228" y="5256"/>
                    <a:pt x="10228" y="5256"/>
                    <a:pt x="10228" y="5244"/>
                  </a:cubicBezTo>
                  <a:cubicBezTo>
                    <a:pt x="10228" y="5244"/>
                    <a:pt x="10228" y="5256"/>
                    <a:pt x="10240" y="5256"/>
                  </a:cubicBezTo>
                  <a:cubicBezTo>
                    <a:pt x="10240" y="5125"/>
                    <a:pt x="10252" y="4994"/>
                    <a:pt x="10228" y="4947"/>
                  </a:cubicBezTo>
                  <a:cubicBezTo>
                    <a:pt x="10240" y="4899"/>
                    <a:pt x="10252" y="4840"/>
                    <a:pt x="10252" y="4816"/>
                  </a:cubicBezTo>
                  <a:cubicBezTo>
                    <a:pt x="10252" y="4816"/>
                    <a:pt x="10252" y="4828"/>
                    <a:pt x="10252" y="4840"/>
                  </a:cubicBezTo>
                  <a:cubicBezTo>
                    <a:pt x="10252" y="4685"/>
                    <a:pt x="10311" y="4054"/>
                    <a:pt x="10157" y="3970"/>
                  </a:cubicBezTo>
                  <a:lnTo>
                    <a:pt x="10157" y="3970"/>
                  </a:lnTo>
                  <a:cubicBezTo>
                    <a:pt x="10157" y="3971"/>
                    <a:pt x="10180" y="3982"/>
                    <a:pt x="10192" y="3982"/>
                  </a:cubicBezTo>
                  <a:cubicBezTo>
                    <a:pt x="10204" y="3994"/>
                    <a:pt x="10228" y="3994"/>
                    <a:pt x="10252" y="4018"/>
                  </a:cubicBezTo>
                  <a:cubicBezTo>
                    <a:pt x="10169" y="3851"/>
                    <a:pt x="10061" y="3709"/>
                    <a:pt x="9954" y="3566"/>
                  </a:cubicBezTo>
                  <a:lnTo>
                    <a:pt x="9954" y="3566"/>
                  </a:lnTo>
                  <a:cubicBezTo>
                    <a:pt x="9968" y="3573"/>
                    <a:pt x="9981" y="3576"/>
                    <a:pt x="9993" y="3576"/>
                  </a:cubicBezTo>
                  <a:cubicBezTo>
                    <a:pt x="10045" y="3576"/>
                    <a:pt x="10076" y="3517"/>
                    <a:pt x="10108" y="3517"/>
                  </a:cubicBezTo>
                  <a:cubicBezTo>
                    <a:pt x="10130" y="3517"/>
                    <a:pt x="10151" y="3542"/>
                    <a:pt x="10180" y="3625"/>
                  </a:cubicBezTo>
                  <a:cubicBezTo>
                    <a:pt x="10180" y="3530"/>
                    <a:pt x="10157" y="3435"/>
                    <a:pt x="10109" y="3339"/>
                  </a:cubicBezTo>
                  <a:cubicBezTo>
                    <a:pt x="10102" y="3303"/>
                    <a:pt x="10046" y="3167"/>
                    <a:pt x="9967" y="3033"/>
                  </a:cubicBezTo>
                  <a:lnTo>
                    <a:pt x="9967" y="3033"/>
                  </a:lnTo>
                  <a:cubicBezTo>
                    <a:pt x="9970" y="3049"/>
                    <a:pt x="9970" y="3072"/>
                    <a:pt x="9966" y="3101"/>
                  </a:cubicBezTo>
                  <a:cubicBezTo>
                    <a:pt x="9918" y="3089"/>
                    <a:pt x="9895" y="3054"/>
                    <a:pt x="9895" y="3018"/>
                  </a:cubicBezTo>
                  <a:cubicBezTo>
                    <a:pt x="9912" y="3008"/>
                    <a:pt x="9926" y="3002"/>
                    <a:pt x="9938" y="3002"/>
                  </a:cubicBezTo>
                  <a:cubicBezTo>
                    <a:pt x="9942" y="3002"/>
                    <a:pt x="9946" y="3003"/>
                    <a:pt x="9950" y="3005"/>
                  </a:cubicBezTo>
                  <a:lnTo>
                    <a:pt x="9950" y="3005"/>
                  </a:lnTo>
                  <a:cubicBezTo>
                    <a:pt x="9904" y="2931"/>
                    <a:pt x="9851" y="2861"/>
                    <a:pt x="9795" y="2811"/>
                  </a:cubicBezTo>
                  <a:lnTo>
                    <a:pt x="9795" y="2811"/>
                  </a:lnTo>
                  <a:cubicBezTo>
                    <a:pt x="9796" y="2811"/>
                    <a:pt x="9796" y="2811"/>
                    <a:pt x="9797" y="2811"/>
                  </a:cubicBezTo>
                  <a:cubicBezTo>
                    <a:pt x="9822" y="2811"/>
                    <a:pt x="9746" y="2524"/>
                    <a:pt x="9680" y="2458"/>
                  </a:cubicBezTo>
                  <a:lnTo>
                    <a:pt x="9680" y="2458"/>
                  </a:lnTo>
                  <a:cubicBezTo>
                    <a:pt x="9704" y="2494"/>
                    <a:pt x="9716" y="2530"/>
                    <a:pt x="9728" y="2566"/>
                  </a:cubicBezTo>
                  <a:cubicBezTo>
                    <a:pt x="9621" y="2387"/>
                    <a:pt x="9430" y="2316"/>
                    <a:pt x="9311" y="2149"/>
                  </a:cubicBezTo>
                  <a:lnTo>
                    <a:pt x="9311" y="2149"/>
                  </a:lnTo>
                  <a:cubicBezTo>
                    <a:pt x="9327" y="2157"/>
                    <a:pt x="9339" y="2160"/>
                    <a:pt x="9349" y="2160"/>
                  </a:cubicBezTo>
                  <a:cubicBezTo>
                    <a:pt x="9399" y="2160"/>
                    <a:pt x="9379" y="2070"/>
                    <a:pt x="9359" y="2030"/>
                  </a:cubicBezTo>
                  <a:cubicBezTo>
                    <a:pt x="9228" y="1982"/>
                    <a:pt x="9097" y="1946"/>
                    <a:pt x="8966" y="1875"/>
                  </a:cubicBezTo>
                  <a:cubicBezTo>
                    <a:pt x="8847" y="1815"/>
                    <a:pt x="8740" y="1708"/>
                    <a:pt x="8633" y="1625"/>
                  </a:cubicBezTo>
                  <a:lnTo>
                    <a:pt x="8633" y="1625"/>
                  </a:lnTo>
                  <a:cubicBezTo>
                    <a:pt x="8716" y="1637"/>
                    <a:pt x="9049" y="1744"/>
                    <a:pt x="9002" y="1827"/>
                  </a:cubicBezTo>
                  <a:cubicBezTo>
                    <a:pt x="9026" y="1839"/>
                    <a:pt x="9049" y="1851"/>
                    <a:pt x="9073" y="1863"/>
                  </a:cubicBezTo>
                  <a:cubicBezTo>
                    <a:pt x="9073" y="1839"/>
                    <a:pt x="9014" y="1780"/>
                    <a:pt x="9002" y="1768"/>
                  </a:cubicBezTo>
                  <a:lnTo>
                    <a:pt x="9002" y="1768"/>
                  </a:lnTo>
                  <a:cubicBezTo>
                    <a:pt x="9020" y="1777"/>
                    <a:pt x="9217" y="1900"/>
                    <a:pt x="9233" y="1900"/>
                  </a:cubicBezTo>
                  <a:cubicBezTo>
                    <a:pt x="9238" y="1900"/>
                    <a:pt x="9227" y="1890"/>
                    <a:pt x="9192" y="1863"/>
                  </a:cubicBezTo>
                  <a:lnTo>
                    <a:pt x="9192" y="1863"/>
                  </a:lnTo>
                  <a:cubicBezTo>
                    <a:pt x="9231" y="1886"/>
                    <a:pt x="9252" y="1895"/>
                    <a:pt x="9262" y="1895"/>
                  </a:cubicBezTo>
                  <a:cubicBezTo>
                    <a:pt x="9297" y="1895"/>
                    <a:pt x="9175" y="1772"/>
                    <a:pt x="9156" y="1744"/>
                  </a:cubicBezTo>
                  <a:cubicBezTo>
                    <a:pt x="9154" y="1740"/>
                    <a:pt x="9153" y="1738"/>
                    <a:pt x="9155" y="1738"/>
                  </a:cubicBezTo>
                  <a:lnTo>
                    <a:pt x="9155" y="1738"/>
                  </a:lnTo>
                  <a:cubicBezTo>
                    <a:pt x="9164" y="1738"/>
                    <a:pt x="9266" y="1830"/>
                    <a:pt x="9275" y="1830"/>
                  </a:cubicBezTo>
                  <a:cubicBezTo>
                    <a:pt x="9276" y="1830"/>
                    <a:pt x="9276" y="1829"/>
                    <a:pt x="9276" y="1827"/>
                  </a:cubicBezTo>
                  <a:cubicBezTo>
                    <a:pt x="9133" y="1637"/>
                    <a:pt x="8990" y="1565"/>
                    <a:pt x="8823" y="1387"/>
                  </a:cubicBezTo>
                  <a:lnTo>
                    <a:pt x="8823" y="1387"/>
                  </a:lnTo>
                  <a:cubicBezTo>
                    <a:pt x="8799" y="1387"/>
                    <a:pt x="8859" y="1458"/>
                    <a:pt x="8859" y="1458"/>
                  </a:cubicBezTo>
                  <a:cubicBezTo>
                    <a:pt x="8823" y="1423"/>
                    <a:pt x="8787" y="1411"/>
                    <a:pt x="8740" y="1411"/>
                  </a:cubicBezTo>
                  <a:cubicBezTo>
                    <a:pt x="8859" y="1482"/>
                    <a:pt x="8978" y="1577"/>
                    <a:pt x="9085" y="1661"/>
                  </a:cubicBezTo>
                  <a:cubicBezTo>
                    <a:pt x="9084" y="1663"/>
                    <a:pt x="9082" y="1664"/>
                    <a:pt x="9079" y="1664"/>
                  </a:cubicBezTo>
                  <a:cubicBezTo>
                    <a:pt x="9070" y="1664"/>
                    <a:pt x="9057" y="1655"/>
                    <a:pt x="9046" y="1646"/>
                  </a:cubicBezTo>
                  <a:lnTo>
                    <a:pt x="9046" y="1646"/>
                  </a:lnTo>
                  <a:cubicBezTo>
                    <a:pt x="9053" y="1652"/>
                    <a:pt x="9061" y="1661"/>
                    <a:pt x="9073" y="1673"/>
                  </a:cubicBezTo>
                  <a:cubicBezTo>
                    <a:pt x="9063" y="1674"/>
                    <a:pt x="9055" y="1674"/>
                    <a:pt x="9047" y="1674"/>
                  </a:cubicBezTo>
                  <a:cubicBezTo>
                    <a:pt x="8986" y="1674"/>
                    <a:pt x="8996" y="1643"/>
                    <a:pt x="9013" y="1643"/>
                  </a:cubicBezTo>
                  <a:cubicBezTo>
                    <a:pt x="9017" y="1643"/>
                    <a:pt x="9021" y="1645"/>
                    <a:pt x="9026" y="1649"/>
                  </a:cubicBezTo>
                  <a:cubicBezTo>
                    <a:pt x="8990" y="1613"/>
                    <a:pt x="8954" y="1589"/>
                    <a:pt x="8906" y="1554"/>
                  </a:cubicBezTo>
                  <a:lnTo>
                    <a:pt x="8906" y="1554"/>
                  </a:lnTo>
                  <a:cubicBezTo>
                    <a:pt x="8942" y="1589"/>
                    <a:pt x="8966" y="1625"/>
                    <a:pt x="9002" y="1649"/>
                  </a:cubicBezTo>
                  <a:cubicBezTo>
                    <a:pt x="8918" y="1625"/>
                    <a:pt x="8585" y="1387"/>
                    <a:pt x="8621" y="1363"/>
                  </a:cubicBezTo>
                  <a:cubicBezTo>
                    <a:pt x="8656" y="1363"/>
                    <a:pt x="8692" y="1363"/>
                    <a:pt x="8716" y="1351"/>
                  </a:cubicBezTo>
                  <a:cubicBezTo>
                    <a:pt x="8645" y="1339"/>
                    <a:pt x="8525" y="1256"/>
                    <a:pt x="8490" y="1196"/>
                  </a:cubicBezTo>
                  <a:lnTo>
                    <a:pt x="8490" y="1196"/>
                  </a:lnTo>
                  <a:cubicBezTo>
                    <a:pt x="8525" y="1208"/>
                    <a:pt x="8561" y="1220"/>
                    <a:pt x="8597" y="1244"/>
                  </a:cubicBezTo>
                  <a:cubicBezTo>
                    <a:pt x="8565" y="1218"/>
                    <a:pt x="8550" y="1207"/>
                    <a:pt x="8551" y="1207"/>
                  </a:cubicBezTo>
                  <a:lnTo>
                    <a:pt x="8551" y="1207"/>
                  </a:lnTo>
                  <a:cubicBezTo>
                    <a:pt x="8551" y="1207"/>
                    <a:pt x="8563" y="1215"/>
                    <a:pt x="8585" y="1232"/>
                  </a:cubicBezTo>
                  <a:cubicBezTo>
                    <a:pt x="8561" y="1196"/>
                    <a:pt x="8406" y="1113"/>
                    <a:pt x="8383" y="1089"/>
                  </a:cubicBezTo>
                  <a:lnTo>
                    <a:pt x="8383" y="1089"/>
                  </a:lnTo>
                  <a:cubicBezTo>
                    <a:pt x="8388" y="1099"/>
                    <a:pt x="8393" y="1109"/>
                    <a:pt x="8399" y="1117"/>
                  </a:cubicBezTo>
                  <a:lnTo>
                    <a:pt x="8399" y="1117"/>
                  </a:lnTo>
                  <a:cubicBezTo>
                    <a:pt x="8322" y="1076"/>
                    <a:pt x="8254" y="1009"/>
                    <a:pt x="8204" y="958"/>
                  </a:cubicBezTo>
                  <a:lnTo>
                    <a:pt x="8204" y="958"/>
                  </a:lnTo>
                  <a:cubicBezTo>
                    <a:pt x="8228" y="970"/>
                    <a:pt x="8264" y="994"/>
                    <a:pt x="8287" y="1006"/>
                  </a:cubicBezTo>
                  <a:cubicBezTo>
                    <a:pt x="8252" y="982"/>
                    <a:pt x="8204" y="946"/>
                    <a:pt x="8180" y="934"/>
                  </a:cubicBezTo>
                  <a:cubicBezTo>
                    <a:pt x="8133" y="899"/>
                    <a:pt x="8097" y="875"/>
                    <a:pt x="8061" y="875"/>
                  </a:cubicBezTo>
                  <a:cubicBezTo>
                    <a:pt x="8013" y="863"/>
                    <a:pt x="7978" y="863"/>
                    <a:pt x="7930" y="851"/>
                  </a:cubicBezTo>
                  <a:lnTo>
                    <a:pt x="7930" y="851"/>
                  </a:lnTo>
                  <a:cubicBezTo>
                    <a:pt x="7894" y="863"/>
                    <a:pt x="8073" y="946"/>
                    <a:pt x="8097" y="958"/>
                  </a:cubicBezTo>
                  <a:cubicBezTo>
                    <a:pt x="8088" y="1070"/>
                    <a:pt x="8056" y="1111"/>
                    <a:pt x="8013" y="1111"/>
                  </a:cubicBezTo>
                  <a:cubicBezTo>
                    <a:pt x="7942" y="1111"/>
                    <a:pt x="7842" y="996"/>
                    <a:pt x="7775" y="899"/>
                  </a:cubicBezTo>
                  <a:lnTo>
                    <a:pt x="7775" y="899"/>
                  </a:lnTo>
                  <a:cubicBezTo>
                    <a:pt x="7780" y="904"/>
                    <a:pt x="7785" y="907"/>
                    <a:pt x="7789" y="907"/>
                  </a:cubicBezTo>
                  <a:cubicBezTo>
                    <a:pt x="7795" y="907"/>
                    <a:pt x="7799" y="901"/>
                    <a:pt x="7799" y="887"/>
                  </a:cubicBezTo>
                  <a:cubicBezTo>
                    <a:pt x="7763" y="863"/>
                    <a:pt x="7740" y="851"/>
                    <a:pt x="7728" y="851"/>
                  </a:cubicBezTo>
                  <a:cubicBezTo>
                    <a:pt x="7704" y="815"/>
                    <a:pt x="7692" y="803"/>
                    <a:pt x="7692" y="803"/>
                  </a:cubicBezTo>
                  <a:cubicBezTo>
                    <a:pt x="7704" y="792"/>
                    <a:pt x="7859" y="803"/>
                    <a:pt x="7811" y="756"/>
                  </a:cubicBezTo>
                  <a:lnTo>
                    <a:pt x="7811" y="756"/>
                  </a:lnTo>
                  <a:cubicBezTo>
                    <a:pt x="7810" y="757"/>
                    <a:pt x="7807" y="758"/>
                    <a:pt x="7804" y="758"/>
                  </a:cubicBezTo>
                  <a:cubicBezTo>
                    <a:pt x="7751" y="758"/>
                    <a:pt x="7451" y="577"/>
                    <a:pt x="7406" y="565"/>
                  </a:cubicBezTo>
                  <a:lnTo>
                    <a:pt x="7406" y="565"/>
                  </a:lnTo>
                  <a:cubicBezTo>
                    <a:pt x="7454" y="589"/>
                    <a:pt x="7490" y="625"/>
                    <a:pt x="7525" y="649"/>
                  </a:cubicBezTo>
                  <a:cubicBezTo>
                    <a:pt x="7478" y="637"/>
                    <a:pt x="7061" y="494"/>
                    <a:pt x="6692" y="375"/>
                  </a:cubicBezTo>
                  <a:lnTo>
                    <a:pt x="6775" y="375"/>
                  </a:lnTo>
                  <a:cubicBezTo>
                    <a:pt x="6728" y="351"/>
                    <a:pt x="6692" y="327"/>
                    <a:pt x="6644" y="303"/>
                  </a:cubicBezTo>
                  <a:lnTo>
                    <a:pt x="6644" y="303"/>
                  </a:lnTo>
                  <a:cubicBezTo>
                    <a:pt x="6811" y="327"/>
                    <a:pt x="6978" y="327"/>
                    <a:pt x="7121" y="411"/>
                  </a:cubicBezTo>
                  <a:cubicBezTo>
                    <a:pt x="7037" y="303"/>
                    <a:pt x="6716" y="280"/>
                    <a:pt x="6704" y="280"/>
                  </a:cubicBezTo>
                  <a:cubicBezTo>
                    <a:pt x="6609" y="184"/>
                    <a:pt x="6466" y="172"/>
                    <a:pt x="6359" y="101"/>
                  </a:cubicBezTo>
                  <a:cubicBezTo>
                    <a:pt x="6359" y="122"/>
                    <a:pt x="6341" y="127"/>
                    <a:pt x="6320" y="127"/>
                  </a:cubicBezTo>
                  <a:cubicBezTo>
                    <a:pt x="6306" y="127"/>
                    <a:pt x="6289" y="125"/>
                    <a:pt x="6275" y="125"/>
                  </a:cubicBezTo>
                  <a:cubicBezTo>
                    <a:pt x="6275" y="125"/>
                    <a:pt x="6287" y="137"/>
                    <a:pt x="6299" y="149"/>
                  </a:cubicBezTo>
                  <a:cubicBezTo>
                    <a:pt x="6288" y="151"/>
                    <a:pt x="6275" y="152"/>
                    <a:pt x="6261" y="152"/>
                  </a:cubicBezTo>
                  <a:cubicBezTo>
                    <a:pt x="6170" y="152"/>
                    <a:pt x="6017" y="105"/>
                    <a:pt x="5929" y="105"/>
                  </a:cubicBezTo>
                  <a:cubicBezTo>
                    <a:pt x="5910" y="105"/>
                    <a:pt x="5894" y="107"/>
                    <a:pt x="5882" y="113"/>
                  </a:cubicBezTo>
                  <a:cubicBezTo>
                    <a:pt x="5930" y="89"/>
                    <a:pt x="5549" y="30"/>
                    <a:pt x="5775" y="30"/>
                  </a:cubicBezTo>
                  <a:cubicBezTo>
                    <a:pt x="5570" y="10"/>
                    <a:pt x="5367" y="1"/>
                    <a:pt x="5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3124;p38">
              <a:extLst>
                <a:ext uri="{FF2B5EF4-FFF2-40B4-BE49-F238E27FC236}">
                  <a16:creationId xmlns:a16="http://schemas.microsoft.com/office/drawing/2014/main" id="{A12096D3-DFDF-19C1-5B19-3F045450161F}"/>
                </a:ext>
              </a:extLst>
            </p:cNvPr>
            <p:cNvSpPr/>
            <p:nvPr/>
          </p:nvSpPr>
          <p:spPr>
            <a:xfrm>
              <a:off x="6306125" y="2583775"/>
              <a:ext cx="325" cy="25"/>
            </a:xfrm>
            <a:custGeom>
              <a:avLst/>
              <a:gdLst/>
              <a:ahLst/>
              <a:cxnLst/>
              <a:rect l="l" t="t" r="r" b="b"/>
              <a:pathLst>
                <a:path w="13" h="1" extrusionOk="0">
                  <a:moveTo>
                    <a:pt x="1" y="1"/>
                  </a:moveTo>
                  <a:cubicBezTo>
                    <a:pt x="1" y="1"/>
                    <a:pt x="1" y="1"/>
                    <a:pt x="13" y="1"/>
                  </a:cubicBezTo>
                  <a:cubicBezTo>
                    <a:pt x="1" y="1"/>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3125;p38">
              <a:extLst>
                <a:ext uri="{FF2B5EF4-FFF2-40B4-BE49-F238E27FC236}">
                  <a16:creationId xmlns:a16="http://schemas.microsoft.com/office/drawing/2014/main" id="{B15C4811-17DD-523F-1924-5E9FDB2C6F95}"/>
                </a:ext>
              </a:extLst>
            </p:cNvPr>
            <p:cNvSpPr/>
            <p:nvPr/>
          </p:nvSpPr>
          <p:spPr>
            <a:xfrm>
              <a:off x="6360300" y="2759700"/>
              <a:ext cx="1225" cy="625"/>
            </a:xfrm>
            <a:custGeom>
              <a:avLst/>
              <a:gdLst/>
              <a:ahLst/>
              <a:cxnLst/>
              <a:rect l="l" t="t" r="r" b="b"/>
              <a:pathLst>
                <a:path w="49" h="25" extrusionOk="0">
                  <a:moveTo>
                    <a:pt x="48" y="0"/>
                  </a:moveTo>
                  <a:cubicBezTo>
                    <a:pt x="48" y="0"/>
                    <a:pt x="36" y="0"/>
                    <a:pt x="1" y="24"/>
                  </a:cubicBezTo>
                  <a:cubicBezTo>
                    <a:pt x="13" y="24"/>
                    <a:pt x="36" y="12"/>
                    <a:pt x="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3126;p38">
              <a:extLst>
                <a:ext uri="{FF2B5EF4-FFF2-40B4-BE49-F238E27FC236}">
                  <a16:creationId xmlns:a16="http://schemas.microsoft.com/office/drawing/2014/main" id="{EB9DC4DE-A5FE-D1D8-9027-D599CE0DF002}"/>
                </a:ext>
              </a:extLst>
            </p:cNvPr>
            <p:cNvSpPr/>
            <p:nvPr/>
          </p:nvSpPr>
          <p:spPr>
            <a:xfrm>
              <a:off x="6293025" y="2763575"/>
              <a:ext cx="25" cy="25"/>
            </a:xfrm>
            <a:custGeom>
              <a:avLst/>
              <a:gdLst/>
              <a:ahLst/>
              <a:cxnLst/>
              <a:rect l="l" t="t" r="r" b="b"/>
              <a:pathLst>
                <a:path w="1" h="1" extrusionOk="0">
                  <a:moveTo>
                    <a:pt x="1" y="0"/>
                  </a:moveTo>
                  <a:lnTo>
                    <a:pt x="1" y="0"/>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3127;p38">
              <a:extLst>
                <a:ext uri="{FF2B5EF4-FFF2-40B4-BE49-F238E27FC236}">
                  <a16:creationId xmlns:a16="http://schemas.microsoft.com/office/drawing/2014/main" id="{68A5506F-9769-203C-7BCC-65DB0C85B541}"/>
                </a:ext>
              </a:extLst>
            </p:cNvPr>
            <p:cNvSpPr/>
            <p:nvPr/>
          </p:nvSpPr>
          <p:spPr>
            <a:xfrm>
              <a:off x="6288700" y="2743325"/>
              <a:ext cx="200" cy="500"/>
            </a:xfrm>
            <a:custGeom>
              <a:avLst/>
              <a:gdLst/>
              <a:ahLst/>
              <a:cxnLst/>
              <a:rect l="l" t="t" r="r" b="b"/>
              <a:pathLst>
                <a:path w="8" h="20" extrusionOk="0">
                  <a:moveTo>
                    <a:pt x="7" y="0"/>
                  </a:moveTo>
                  <a:cubicBezTo>
                    <a:pt x="0" y="8"/>
                    <a:pt x="2" y="19"/>
                    <a:pt x="4" y="19"/>
                  </a:cubicBezTo>
                  <a:cubicBezTo>
                    <a:pt x="5" y="19"/>
                    <a:pt x="7" y="14"/>
                    <a:pt x="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3128;p38">
              <a:extLst>
                <a:ext uri="{FF2B5EF4-FFF2-40B4-BE49-F238E27FC236}">
                  <a16:creationId xmlns:a16="http://schemas.microsoft.com/office/drawing/2014/main" id="{7B59CC98-B750-1DB4-339E-304340AFA5D4}"/>
                </a:ext>
              </a:extLst>
            </p:cNvPr>
            <p:cNvSpPr/>
            <p:nvPr/>
          </p:nvSpPr>
          <p:spPr>
            <a:xfrm>
              <a:off x="6301375" y="2587200"/>
              <a:ext cx="1800" cy="2550"/>
            </a:xfrm>
            <a:custGeom>
              <a:avLst/>
              <a:gdLst/>
              <a:ahLst/>
              <a:cxnLst/>
              <a:rect l="l" t="t" r="r" b="b"/>
              <a:pathLst>
                <a:path w="72" h="102" extrusionOk="0">
                  <a:moveTo>
                    <a:pt x="6" y="44"/>
                  </a:moveTo>
                  <a:cubicBezTo>
                    <a:pt x="3" y="45"/>
                    <a:pt x="0" y="48"/>
                    <a:pt x="0" y="54"/>
                  </a:cubicBezTo>
                  <a:cubicBezTo>
                    <a:pt x="2" y="51"/>
                    <a:pt x="4" y="48"/>
                    <a:pt x="6" y="44"/>
                  </a:cubicBezTo>
                  <a:close/>
                  <a:moveTo>
                    <a:pt x="57" y="0"/>
                  </a:moveTo>
                  <a:cubicBezTo>
                    <a:pt x="39" y="0"/>
                    <a:pt x="18" y="25"/>
                    <a:pt x="6" y="44"/>
                  </a:cubicBezTo>
                  <a:lnTo>
                    <a:pt x="6" y="44"/>
                  </a:lnTo>
                  <a:cubicBezTo>
                    <a:pt x="9" y="42"/>
                    <a:pt x="12" y="42"/>
                    <a:pt x="12" y="42"/>
                  </a:cubicBezTo>
                  <a:cubicBezTo>
                    <a:pt x="24" y="54"/>
                    <a:pt x="24" y="78"/>
                    <a:pt x="24" y="102"/>
                  </a:cubicBezTo>
                  <a:cubicBezTo>
                    <a:pt x="24" y="66"/>
                    <a:pt x="48" y="30"/>
                    <a:pt x="72" y="7"/>
                  </a:cubicBezTo>
                  <a:cubicBezTo>
                    <a:pt x="67" y="2"/>
                    <a:pt x="62" y="0"/>
                    <a:pt x="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3129;p38">
              <a:extLst>
                <a:ext uri="{FF2B5EF4-FFF2-40B4-BE49-F238E27FC236}">
                  <a16:creationId xmlns:a16="http://schemas.microsoft.com/office/drawing/2014/main" id="{81C92F8B-59EA-9618-A30B-99A3667C32A9}"/>
                </a:ext>
              </a:extLst>
            </p:cNvPr>
            <p:cNvSpPr/>
            <p:nvPr/>
          </p:nvSpPr>
          <p:spPr>
            <a:xfrm>
              <a:off x="6309400" y="2742425"/>
              <a:ext cx="325" cy="325"/>
            </a:xfrm>
            <a:custGeom>
              <a:avLst/>
              <a:gdLst/>
              <a:ahLst/>
              <a:cxnLst/>
              <a:rect l="l" t="t" r="r" b="b"/>
              <a:pathLst>
                <a:path w="13" h="13" extrusionOk="0">
                  <a:moveTo>
                    <a:pt x="13" y="1"/>
                  </a:moveTo>
                  <a:cubicBezTo>
                    <a:pt x="1" y="1"/>
                    <a:pt x="1" y="1"/>
                    <a:pt x="1" y="13"/>
                  </a:cubicBezTo>
                  <a:cubicBezTo>
                    <a:pt x="13" y="1"/>
                    <a:pt x="13"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3130;p38">
              <a:extLst>
                <a:ext uri="{FF2B5EF4-FFF2-40B4-BE49-F238E27FC236}">
                  <a16:creationId xmlns:a16="http://schemas.microsoft.com/office/drawing/2014/main" id="{11BD8477-3C4F-D6A0-B0BC-88CFF1684CD6}"/>
                </a:ext>
              </a:extLst>
            </p:cNvPr>
            <p:cNvSpPr/>
            <p:nvPr/>
          </p:nvSpPr>
          <p:spPr>
            <a:xfrm>
              <a:off x="6285900" y="2737675"/>
              <a:ext cx="25" cy="325"/>
            </a:xfrm>
            <a:custGeom>
              <a:avLst/>
              <a:gdLst/>
              <a:ahLst/>
              <a:cxnLst/>
              <a:rect l="l" t="t" r="r" b="b"/>
              <a:pathLst>
                <a:path w="1" h="13" extrusionOk="0">
                  <a:moveTo>
                    <a:pt x="0" y="12"/>
                  </a:moveTo>
                  <a:cubicBezTo>
                    <a:pt x="0" y="12"/>
                    <a:pt x="0" y="12"/>
                    <a:pt x="0" y="12"/>
                  </a:cubicBezTo>
                  <a:lnTo>
                    <a:pt x="0" y="0"/>
                  </a:lnTo>
                  <a:cubicBezTo>
                    <a:pt x="0" y="12"/>
                    <a:pt x="0" y="12"/>
                    <a:pt x="0" y="1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3131;p38">
              <a:extLst>
                <a:ext uri="{FF2B5EF4-FFF2-40B4-BE49-F238E27FC236}">
                  <a16:creationId xmlns:a16="http://schemas.microsoft.com/office/drawing/2014/main" id="{EF1B0D55-0945-B70D-3889-1EAB1F7312D7}"/>
                </a:ext>
              </a:extLst>
            </p:cNvPr>
            <p:cNvSpPr/>
            <p:nvPr/>
          </p:nvSpPr>
          <p:spPr>
            <a:xfrm>
              <a:off x="6356425" y="2721300"/>
              <a:ext cx="800" cy="1100"/>
            </a:xfrm>
            <a:custGeom>
              <a:avLst/>
              <a:gdLst/>
              <a:ahLst/>
              <a:cxnLst/>
              <a:rect l="l" t="t" r="r" b="b"/>
              <a:pathLst>
                <a:path w="32" h="44" extrusionOk="0">
                  <a:moveTo>
                    <a:pt x="13" y="0"/>
                  </a:moveTo>
                  <a:cubicBezTo>
                    <a:pt x="13" y="24"/>
                    <a:pt x="1" y="36"/>
                    <a:pt x="1" y="36"/>
                  </a:cubicBezTo>
                  <a:cubicBezTo>
                    <a:pt x="1" y="42"/>
                    <a:pt x="3" y="44"/>
                    <a:pt x="6" y="44"/>
                  </a:cubicBezTo>
                  <a:cubicBezTo>
                    <a:pt x="14" y="44"/>
                    <a:pt x="31" y="19"/>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3132;p38">
              <a:extLst>
                <a:ext uri="{FF2B5EF4-FFF2-40B4-BE49-F238E27FC236}">
                  <a16:creationId xmlns:a16="http://schemas.microsoft.com/office/drawing/2014/main" id="{756BA3CE-3873-CB52-9D22-CB2C8DA589EC}"/>
                </a:ext>
              </a:extLst>
            </p:cNvPr>
            <p:cNvSpPr/>
            <p:nvPr/>
          </p:nvSpPr>
          <p:spPr>
            <a:xfrm>
              <a:off x="6367900" y="2756450"/>
              <a:ext cx="325" cy="600"/>
            </a:xfrm>
            <a:custGeom>
              <a:avLst/>
              <a:gdLst/>
              <a:ahLst/>
              <a:cxnLst/>
              <a:rect l="l" t="t" r="r" b="b"/>
              <a:pathLst>
                <a:path w="13" h="24" extrusionOk="0">
                  <a:moveTo>
                    <a:pt x="5" y="1"/>
                  </a:moveTo>
                  <a:lnTo>
                    <a:pt x="5" y="1"/>
                  </a:lnTo>
                  <a:cubicBezTo>
                    <a:pt x="3" y="1"/>
                    <a:pt x="1" y="7"/>
                    <a:pt x="6" y="23"/>
                  </a:cubicBezTo>
                  <a:cubicBezTo>
                    <a:pt x="13" y="10"/>
                    <a:pt x="9" y="1"/>
                    <a:pt x="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3133;p38">
              <a:extLst>
                <a:ext uri="{FF2B5EF4-FFF2-40B4-BE49-F238E27FC236}">
                  <a16:creationId xmlns:a16="http://schemas.microsoft.com/office/drawing/2014/main" id="{76E23EEC-C5B9-144E-3950-DC42DCB39C3B}"/>
                </a:ext>
              </a:extLst>
            </p:cNvPr>
            <p:cNvSpPr/>
            <p:nvPr/>
          </p:nvSpPr>
          <p:spPr>
            <a:xfrm>
              <a:off x="6248975" y="2378025"/>
              <a:ext cx="775" cy="175"/>
            </a:xfrm>
            <a:custGeom>
              <a:avLst/>
              <a:gdLst/>
              <a:ahLst/>
              <a:cxnLst/>
              <a:rect l="l" t="t" r="r" b="b"/>
              <a:pathLst>
                <a:path w="31" h="7" extrusionOk="0">
                  <a:moveTo>
                    <a:pt x="21" y="0"/>
                  </a:moveTo>
                  <a:cubicBezTo>
                    <a:pt x="17" y="0"/>
                    <a:pt x="11" y="1"/>
                    <a:pt x="1" y="4"/>
                  </a:cubicBezTo>
                  <a:cubicBezTo>
                    <a:pt x="3" y="6"/>
                    <a:pt x="7" y="7"/>
                    <a:pt x="11" y="7"/>
                  </a:cubicBezTo>
                  <a:cubicBezTo>
                    <a:pt x="20" y="7"/>
                    <a:pt x="31" y="0"/>
                    <a:pt x="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3134;p38">
              <a:extLst>
                <a:ext uri="{FF2B5EF4-FFF2-40B4-BE49-F238E27FC236}">
                  <a16:creationId xmlns:a16="http://schemas.microsoft.com/office/drawing/2014/main" id="{47C1BF6F-EEE3-DE24-DBAE-8F7DF2CF7B84}"/>
                </a:ext>
              </a:extLst>
            </p:cNvPr>
            <p:cNvSpPr/>
            <p:nvPr/>
          </p:nvSpPr>
          <p:spPr>
            <a:xfrm>
              <a:off x="6383225" y="2366200"/>
              <a:ext cx="1800" cy="1500"/>
            </a:xfrm>
            <a:custGeom>
              <a:avLst/>
              <a:gdLst/>
              <a:ahLst/>
              <a:cxnLst/>
              <a:rect l="l" t="t" r="r" b="b"/>
              <a:pathLst>
                <a:path w="72" h="60" extrusionOk="0">
                  <a:moveTo>
                    <a:pt x="1" y="0"/>
                  </a:moveTo>
                  <a:lnTo>
                    <a:pt x="1" y="0"/>
                  </a:lnTo>
                  <a:cubicBezTo>
                    <a:pt x="36" y="24"/>
                    <a:pt x="60" y="48"/>
                    <a:pt x="60" y="60"/>
                  </a:cubicBezTo>
                  <a:cubicBezTo>
                    <a:pt x="72" y="48"/>
                    <a:pt x="60" y="36"/>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3135;p38">
              <a:extLst>
                <a:ext uri="{FF2B5EF4-FFF2-40B4-BE49-F238E27FC236}">
                  <a16:creationId xmlns:a16="http://schemas.microsoft.com/office/drawing/2014/main" id="{628D6F5C-4BB3-A6DF-2EA9-1021EBFF68E5}"/>
                </a:ext>
              </a:extLst>
            </p:cNvPr>
            <p:cNvSpPr/>
            <p:nvPr/>
          </p:nvSpPr>
          <p:spPr>
            <a:xfrm>
              <a:off x="6279000" y="2363225"/>
              <a:ext cx="4225" cy="1525"/>
            </a:xfrm>
            <a:custGeom>
              <a:avLst/>
              <a:gdLst/>
              <a:ahLst/>
              <a:cxnLst/>
              <a:rect l="l" t="t" r="r" b="b"/>
              <a:pathLst>
                <a:path w="169" h="61" extrusionOk="0">
                  <a:moveTo>
                    <a:pt x="169" y="0"/>
                  </a:moveTo>
                  <a:cubicBezTo>
                    <a:pt x="27" y="48"/>
                    <a:pt x="0" y="60"/>
                    <a:pt x="10" y="60"/>
                  </a:cubicBezTo>
                  <a:cubicBezTo>
                    <a:pt x="18" y="60"/>
                    <a:pt x="46" y="53"/>
                    <a:pt x="62" y="48"/>
                  </a:cubicBezTo>
                  <a:cubicBezTo>
                    <a:pt x="98" y="36"/>
                    <a:pt x="133" y="12"/>
                    <a:pt x="1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3136;p38">
              <a:extLst>
                <a:ext uri="{FF2B5EF4-FFF2-40B4-BE49-F238E27FC236}">
                  <a16:creationId xmlns:a16="http://schemas.microsoft.com/office/drawing/2014/main" id="{28BB8614-1766-70D4-C3D5-52F22202349F}"/>
                </a:ext>
              </a:extLst>
            </p:cNvPr>
            <p:cNvSpPr/>
            <p:nvPr/>
          </p:nvSpPr>
          <p:spPr>
            <a:xfrm>
              <a:off x="6280225" y="2364175"/>
              <a:ext cx="550" cy="250"/>
            </a:xfrm>
            <a:custGeom>
              <a:avLst/>
              <a:gdLst/>
              <a:ahLst/>
              <a:cxnLst/>
              <a:rect l="l" t="t" r="r" b="b"/>
              <a:pathLst>
                <a:path w="22" h="10" extrusionOk="0">
                  <a:moveTo>
                    <a:pt x="20" y="1"/>
                  </a:moveTo>
                  <a:cubicBezTo>
                    <a:pt x="19" y="1"/>
                    <a:pt x="13" y="4"/>
                    <a:pt x="1" y="10"/>
                  </a:cubicBezTo>
                  <a:lnTo>
                    <a:pt x="13" y="10"/>
                  </a:lnTo>
                  <a:cubicBezTo>
                    <a:pt x="19" y="4"/>
                    <a:pt x="22" y="1"/>
                    <a:pt x="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3137;p38">
              <a:extLst>
                <a:ext uri="{FF2B5EF4-FFF2-40B4-BE49-F238E27FC236}">
                  <a16:creationId xmlns:a16="http://schemas.microsoft.com/office/drawing/2014/main" id="{05085C24-3CE9-4462-C367-F8EFC872090C}"/>
                </a:ext>
              </a:extLst>
            </p:cNvPr>
            <p:cNvSpPr/>
            <p:nvPr/>
          </p:nvSpPr>
          <p:spPr>
            <a:xfrm>
              <a:off x="6251075" y="2370325"/>
              <a:ext cx="2750" cy="1550"/>
            </a:xfrm>
            <a:custGeom>
              <a:avLst/>
              <a:gdLst/>
              <a:ahLst/>
              <a:cxnLst/>
              <a:rect l="l" t="t" r="r" b="b"/>
              <a:pathLst>
                <a:path w="110" h="62" extrusionOk="0">
                  <a:moveTo>
                    <a:pt x="88" y="0"/>
                  </a:moveTo>
                  <a:cubicBezTo>
                    <a:pt x="87" y="0"/>
                    <a:pt x="80" y="4"/>
                    <a:pt x="60" y="14"/>
                  </a:cubicBezTo>
                  <a:cubicBezTo>
                    <a:pt x="12" y="26"/>
                    <a:pt x="0" y="38"/>
                    <a:pt x="24" y="61"/>
                  </a:cubicBezTo>
                  <a:cubicBezTo>
                    <a:pt x="88" y="25"/>
                    <a:pt x="110" y="10"/>
                    <a:pt x="95" y="10"/>
                  </a:cubicBezTo>
                  <a:cubicBezTo>
                    <a:pt x="91" y="10"/>
                    <a:pt x="83" y="11"/>
                    <a:pt x="72" y="14"/>
                  </a:cubicBezTo>
                  <a:cubicBezTo>
                    <a:pt x="78" y="7"/>
                    <a:pt x="89" y="0"/>
                    <a:pt x="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3138;p38">
              <a:extLst>
                <a:ext uri="{FF2B5EF4-FFF2-40B4-BE49-F238E27FC236}">
                  <a16:creationId xmlns:a16="http://schemas.microsoft.com/office/drawing/2014/main" id="{F7801C65-BA58-6CA7-2415-2AADAA493FF4}"/>
                </a:ext>
              </a:extLst>
            </p:cNvPr>
            <p:cNvSpPr/>
            <p:nvPr/>
          </p:nvSpPr>
          <p:spPr>
            <a:xfrm>
              <a:off x="6272200" y="2362500"/>
              <a:ext cx="4500" cy="1425"/>
            </a:xfrm>
            <a:custGeom>
              <a:avLst/>
              <a:gdLst/>
              <a:ahLst/>
              <a:cxnLst/>
              <a:rect l="l" t="t" r="r" b="b"/>
              <a:pathLst>
                <a:path w="180" h="57" extrusionOk="0">
                  <a:moveTo>
                    <a:pt x="167" y="0"/>
                  </a:moveTo>
                  <a:cubicBezTo>
                    <a:pt x="159" y="0"/>
                    <a:pt x="151" y="5"/>
                    <a:pt x="143" y="5"/>
                  </a:cubicBezTo>
                  <a:cubicBezTo>
                    <a:pt x="96" y="5"/>
                    <a:pt x="36" y="17"/>
                    <a:pt x="1" y="53"/>
                  </a:cubicBezTo>
                  <a:cubicBezTo>
                    <a:pt x="13" y="55"/>
                    <a:pt x="24" y="56"/>
                    <a:pt x="35" y="56"/>
                  </a:cubicBezTo>
                  <a:cubicBezTo>
                    <a:pt x="82" y="56"/>
                    <a:pt x="111" y="35"/>
                    <a:pt x="179" y="5"/>
                  </a:cubicBezTo>
                  <a:cubicBezTo>
                    <a:pt x="175" y="1"/>
                    <a:pt x="17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3139;p38">
              <a:extLst>
                <a:ext uri="{FF2B5EF4-FFF2-40B4-BE49-F238E27FC236}">
                  <a16:creationId xmlns:a16="http://schemas.microsoft.com/office/drawing/2014/main" id="{5BAB955A-AC61-36E1-FC9B-4265AEC0BE98}"/>
                </a:ext>
              </a:extLst>
            </p:cNvPr>
            <p:cNvSpPr/>
            <p:nvPr/>
          </p:nvSpPr>
          <p:spPr>
            <a:xfrm>
              <a:off x="6269725" y="2364100"/>
              <a:ext cx="1900" cy="875"/>
            </a:xfrm>
            <a:custGeom>
              <a:avLst/>
              <a:gdLst/>
              <a:ahLst/>
              <a:cxnLst/>
              <a:rect l="l" t="t" r="r" b="b"/>
              <a:pathLst>
                <a:path w="76" h="35" extrusionOk="0">
                  <a:moveTo>
                    <a:pt x="76" y="1"/>
                  </a:moveTo>
                  <a:lnTo>
                    <a:pt x="76" y="1"/>
                  </a:lnTo>
                  <a:cubicBezTo>
                    <a:pt x="52" y="13"/>
                    <a:pt x="28" y="25"/>
                    <a:pt x="4" y="25"/>
                  </a:cubicBezTo>
                  <a:cubicBezTo>
                    <a:pt x="1" y="32"/>
                    <a:pt x="1" y="35"/>
                    <a:pt x="5" y="35"/>
                  </a:cubicBezTo>
                  <a:cubicBezTo>
                    <a:pt x="14" y="35"/>
                    <a:pt x="42" y="18"/>
                    <a:pt x="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3140;p38">
              <a:extLst>
                <a:ext uri="{FF2B5EF4-FFF2-40B4-BE49-F238E27FC236}">
                  <a16:creationId xmlns:a16="http://schemas.microsoft.com/office/drawing/2014/main" id="{25B0AD18-030F-4CB3-3879-5407E4D046F2}"/>
                </a:ext>
              </a:extLst>
            </p:cNvPr>
            <p:cNvSpPr/>
            <p:nvPr/>
          </p:nvSpPr>
          <p:spPr>
            <a:xfrm>
              <a:off x="6297950" y="2358650"/>
              <a:ext cx="4150" cy="1275"/>
            </a:xfrm>
            <a:custGeom>
              <a:avLst/>
              <a:gdLst/>
              <a:ahLst/>
              <a:cxnLst/>
              <a:rect l="l" t="t" r="r" b="b"/>
              <a:pathLst>
                <a:path w="166" h="51" extrusionOk="0">
                  <a:moveTo>
                    <a:pt x="131" y="1"/>
                  </a:moveTo>
                  <a:cubicBezTo>
                    <a:pt x="121" y="1"/>
                    <a:pt x="97" y="5"/>
                    <a:pt x="54" y="17"/>
                  </a:cubicBezTo>
                  <a:cubicBezTo>
                    <a:pt x="13" y="17"/>
                    <a:pt x="25" y="43"/>
                    <a:pt x="14" y="43"/>
                  </a:cubicBezTo>
                  <a:cubicBezTo>
                    <a:pt x="12" y="43"/>
                    <a:pt x="10" y="42"/>
                    <a:pt x="6" y="40"/>
                  </a:cubicBezTo>
                  <a:lnTo>
                    <a:pt x="6" y="40"/>
                  </a:lnTo>
                  <a:cubicBezTo>
                    <a:pt x="1" y="48"/>
                    <a:pt x="4" y="51"/>
                    <a:pt x="12" y="51"/>
                  </a:cubicBezTo>
                  <a:cubicBezTo>
                    <a:pt x="46" y="51"/>
                    <a:pt x="166" y="1"/>
                    <a:pt x="1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3141;p38">
              <a:extLst>
                <a:ext uri="{FF2B5EF4-FFF2-40B4-BE49-F238E27FC236}">
                  <a16:creationId xmlns:a16="http://schemas.microsoft.com/office/drawing/2014/main" id="{C6BF1FC2-B7CB-CA4D-1F6D-3DEE88DB5980}"/>
                </a:ext>
              </a:extLst>
            </p:cNvPr>
            <p:cNvSpPr/>
            <p:nvPr/>
          </p:nvSpPr>
          <p:spPr>
            <a:xfrm>
              <a:off x="6273975" y="2360250"/>
              <a:ext cx="2125" cy="1125"/>
            </a:xfrm>
            <a:custGeom>
              <a:avLst/>
              <a:gdLst/>
              <a:ahLst/>
              <a:cxnLst/>
              <a:rect l="l" t="t" r="r" b="b"/>
              <a:pathLst>
                <a:path w="85" h="45" extrusionOk="0">
                  <a:moveTo>
                    <a:pt x="84" y="0"/>
                  </a:moveTo>
                  <a:cubicBezTo>
                    <a:pt x="60" y="12"/>
                    <a:pt x="25" y="24"/>
                    <a:pt x="1" y="24"/>
                  </a:cubicBezTo>
                  <a:cubicBezTo>
                    <a:pt x="16" y="39"/>
                    <a:pt x="26" y="44"/>
                    <a:pt x="34" y="44"/>
                  </a:cubicBezTo>
                  <a:cubicBezTo>
                    <a:pt x="52" y="44"/>
                    <a:pt x="60" y="17"/>
                    <a:pt x="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3142;p38">
              <a:extLst>
                <a:ext uri="{FF2B5EF4-FFF2-40B4-BE49-F238E27FC236}">
                  <a16:creationId xmlns:a16="http://schemas.microsoft.com/office/drawing/2014/main" id="{9F922FC8-4ACE-F824-5E03-F48611C07791}"/>
                </a:ext>
              </a:extLst>
            </p:cNvPr>
            <p:cNvSpPr/>
            <p:nvPr/>
          </p:nvSpPr>
          <p:spPr>
            <a:xfrm>
              <a:off x="6284100" y="2357550"/>
              <a:ext cx="3000" cy="925"/>
            </a:xfrm>
            <a:custGeom>
              <a:avLst/>
              <a:gdLst/>
              <a:ahLst/>
              <a:cxnLst/>
              <a:rect l="l" t="t" r="r" b="b"/>
              <a:pathLst>
                <a:path w="120" h="37" extrusionOk="0">
                  <a:moveTo>
                    <a:pt x="120" y="1"/>
                  </a:moveTo>
                  <a:lnTo>
                    <a:pt x="120" y="1"/>
                  </a:lnTo>
                  <a:cubicBezTo>
                    <a:pt x="72" y="13"/>
                    <a:pt x="25" y="25"/>
                    <a:pt x="1" y="37"/>
                  </a:cubicBezTo>
                  <a:cubicBezTo>
                    <a:pt x="25" y="37"/>
                    <a:pt x="84" y="25"/>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3143;p38">
              <a:extLst>
                <a:ext uri="{FF2B5EF4-FFF2-40B4-BE49-F238E27FC236}">
                  <a16:creationId xmlns:a16="http://schemas.microsoft.com/office/drawing/2014/main" id="{CA1E5C2E-00B6-249A-380E-A899BF63CCA0}"/>
                </a:ext>
              </a:extLst>
            </p:cNvPr>
            <p:cNvSpPr/>
            <p:nvPr/>
          </p:nvSpPr>
          <p:spPr>
            <a:xfrm>
              <a:off x="6320125" y="2351900"/>
              <a:ext cx="1075" cy="475"/>
            </a:xfrm>
            <a:custGeom>
              <a:avLst/>
              <a:gdLst/>
              <a:ahLst/>
              <a:cxnLst/>
              <a:rect l="l" t="t" r="r" b="b"/>
              <a:pathLst>
                <a:path w="43" h="19" extrusionOk="0">
                  <a:moveTo>
                    <a:pt x="0" y="1"/>
                  </a:moveTo>
                  <a:lnTo>
                    <a:pt x="0" y="1"/>
                  </a:lnTo>
                  <a:cubicBezTo>
                    <a:pt x="12" y="13"/>
                    <a:pt x="30" y="19"/>
                    <a:pt x="36" y="19"/>
                  </a:cubicBezTo>
                  <a:cubicBezTo>
                    <a:pt x="42" y="19"/>
                    <a:pt x="36" y="13"/>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3144;p38">
              <a:extLst>
                <a:ext uri="{FF2B5EF4-FFF2-40B4-BE49-F238E27FC236}">
                  <a16:creationId xmlns:a16="http://schemas.microsoft.com/office/drawing/2014/main" id="{39EB9A26-0D64-86B9-6A91-6AD774DD2A27}"/>
                </a:ext>
              </a:extLst>
            </p:cNvPr>
            <p:cNvSpPr/>
            <p:nvPr/>
          </p:nvSpPr>
          <p:spPr>
            <a:xfrm>
              <a:off x="6318625" y="2351300"/>
              <a:ext cx="1825" cy="625"/>
            </a:xfrm>
            <a:custGeom>
              <a:avLst/>
              <a:gdLst/>
              <a:ahLst/>
              <a:cxnLst/>
              <a:rect l="l" t="t" r="r" b="b"/>
              <a:pathLst>
                <a:path w="73" h="25" extrusionOk="0">
                  <a:moveTo>
                    <a:pt x="72" y="1"/>
                  </a:moveTo>
                  <a:cubicBezTo>
                    <a:pt x="49" y="1"/>
                    <a:pt x="25" y="13"/>
                    <a:pt x="1" y="13"/>
                  </a:cubicBezTo>
                  <a:cubicBezTo>
                    <a:pt x="25" y="25"/>
                    <a:pt x="49" y="25"/>
                    <a:pt x="60" y="25"/>
                  </a:cubicBezTo>
                  <a:cubicBezTo>
                    <a:pt x="49" y="25"/>
                    <a:pt x="49" y="13"/>
                    <a:pt x="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3145;p38">
              <a:extLst>
                <a:ext uri="{FF2B5EF4-FFF2-40B4-BE49-F238E27FC236}">
                  <a16:creationId xmlns:a16="http://schemas.microsoft.com/office/drawing/2014/main" id="{497E34E1-18E2-3FD0-E0AA-E0977E1151B8}"/>
                </a:ext>
              </a:extLst>
            </p:cNvPr>
            <p:cNvSpPr/>
            <p:nvPr/>
          </p:nvSpPr>
          <p:spPr>
            <a:xfrm>
              <a:off x="6386075" y="2371550"/>
              <a:ext cx="150" cy="1425"/>
            </a:xfrm>
            <a:custGeom>
              <a:avLst/>
              <a:gdLst/>
              <a:ahLst/>
              <a:cxnLst/>
              <a:rect l="l" t="t" r="r" b="b"/>
              <a:pathLst>
                <a:path w="6" h="57" extrusionOk="0">
                  <a:moveTo>
                    <a:pt x="6" y="1"/>
                  </a:moveTo>
                  <a:cubicBezTo>
                    <a:pt x="1" y="42"/>
                    <a:pt x="0" y="56"/>
                    <a:pt x="0" y="56"/>
                  </a:cubicBezTo>
                  <a:cubicBezTo>
                    <a:pt x="1" y="56"/>
                    <a:pt x="6" y="8"/>
                    <a:pt x="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3146;p38">
              <a:extLst>
                <a:ext uri="{FF2B5EF4-FFF2-40B4-BE49-F238E27FC236}">
                  <a16:creationId xmlns:a16="http://schemas.microsoft.com/office/drawing/2014/main" id="{E8E1C026-CF71-8C9F-C217-36305D8C449D}"/>
                </a:ext>
              </a:extLst>
            </p:cNvPr>
            <p:cNvSpPr/>
            <p:nvPr/>
          </p:nvSpPr>
          <p:spPr>
            <a:xfrm>
              <a:off x="6425800" y="2401025"/>
              <a:ext cx="4725" cy="5250"/>
            </a:xfrm>
            <a:custGeom>
              <a:avLst/>
              <a:gdLst/>
              <a:ahLst/>
              <a:cxnLst/>
              <a:rect l="l" t="t" r="r" b="b"/>
              <a:pathLst>
                <a:path w="189" h="210" extrusionOk="0">
                  <a:moveTo>
                    <a:pt x="0" y="0"/>
                  </a:moveTo>
                  <a:lnTo>
                    <a:pt x="0" y="0"/>
                  </a:lnTo>
                  <a:cubicBezTo>
                    <a:pt x="1" y="1"/>
                    <a:pt x="1" y="1"/>
                    <a:pt x="1" y="2"/>
                  </a:cubicBezTo>
                  <a:lnTo>
                    <a:pt x="1" y="2"/>
                  </a:lnTo>
                  <a:cubicBezTo>
                    <a:pt x="1" y="1"/>
                    <a:pt x="0" y="1"/>
                    <a:pt x="0" y="0"/>
                  </a:cubicBezTo>
                  <a:close/>
                  <a:moveTo>
                    <a:pt x="1" y="2"/>
                  </a:moveTo>
                  <a:cubicBezTo>
                    <a:pt x="16" y="24"/>
                    <a:pt x="87" y="204"/>
                    <a:pt x="135" y="204"/>
                  </a:cubicBezTo>
                  <a:cubicBezTo>
                    <a:pt x="142" y="204"/>
                    <a:pt x="149" y="200"/>
                    <a:pt x="155" y="191"/>
                  </a:cubicBezTo>
                  <a:cubicBezTo>
                    <a:pt x="169" y="204"/>
                    <a:pt x="177" y="209"/>
                    <a:pt x="179" y="209"/>
                  </a:cubicBezTo>
                  <a:cubicBezTo>
                    <a:pt x="189" y="209"/>
                    <a:pt x="35" y="45"/>
                    <a:pt x="1" y="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3147;p38">
              <a:extLst>
                <a:ext uri="{FF2B5EF4-FFF2-40B4-BE49-F238E27FC236}">
                  <a16:creationId xmlns:a16="http://schemas.microsoft.com/office/drawing/2014/main" id="{87CC1F6A-D206-D743-0D91-38D8A1D99BB6}"/>
                </a:ext>
              </a:extLst>
            </p:cNvPr>
            <p:cNvSpPr/>
            <p:nvPr/>
          </p:nvSpPr>
          <p:spPr>
            <a:xfrm>
              <a:off x="6429375" y="2405775"/>
              <a:ext cx="300" cy="375"/>
            </a:xfrm>
            <a:custGeom>
              <a:avLst/>
              <a:gdLst/>
              <a:ahLst/>
              <a:cxnLst/>
              <a:rect l="l" t="t" r="r" b="b"/>
              <a:pathLst>
                <a:path w="12" h="15" extrusionOk="0">
                  <a:moveTo>
                    <a:pt x="12" y="1"/>
                  </a:moveTo>
                  <a:lnTo>
                    <a:pt x="12" y="1"/>
                  </a:lnTo>
                  <a:cubicBezTo>
                    <a:pt x="2" y="11"/>
                    <a:pt x="0" y="15"/>
                    <a:pt x="2" y="15"/>
                  </a:cubicBezTo>
                  <a:cubicBezTo>
                    <a:pt x="4" y="15"/>
                    <a:pt x="12" y="8"/>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3148;p38">
              <a:extLst>
                <a:ext uri="{FF2B5EF4-FFF2-40B4-BE49-F238E27FC236}">
                  <a16:creationId xmlns:a16="http://schemas.microsoft.com/office/drawing/2014/main" id="{D8E6CEB5-50A5-E47A-FCB7-994E1CBC7C4B}"/>
                </a:ext>
              </a:extLst>
            </p:cNvPr>
            <p:cNvSpPr/>
            <p:nvPr/>
          </p:nvSpPr>
          <p:spPr>
            <a:xfrm>
              <a:off x="6425500" y="2402500"/>
              <a:ext cx="1200" cy="1225"/>
            </a:xfrm>
            <a:custGeom>
              <a:avLst/>
              <a:gdLst/>
              <a:ahLst/>
              <a:cxnLst/>
              <a:rect l="l" t="t" r="r" b="b"/>
              <a:pathLst>
                <a:path w="48" h="49" extrusionOk="0">
                  <a:moveTo>
                    <a:pt x="48" y="48"/>
                  </a:moveTo>
                  <a:cubicBezTo>
                    <a:pt x="36" y="37"/>
                    <a:pt x="24" y="25"/>
                    <a:pt x="0" y="1"/>
                  </a:cubicBezTo>
                  <a:cubicBezTo>
                    <a:pt x="24" y="25"/>
                    <a:pt x="36" y="37"/>
                    <a:pt x="48" y="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3149;p38">
              <a:extLst>
                <a:ext uri="{FF2B5EF4-FFF2-40B4-BE49-F238E27FC236}">
                  <a16:creationId xmlns:a16="http://schemas.microsoft.com/office/drawing/2014/main" id="{A65F4666-6350-80D9-8B99-002CE8F23981}"/>
                </a:ext>
              </a:extLst>
            </p:cNvPr>
            <p:cNvSpPr/>
            <p:nvPr/>
          </p:nvSpPr>
          <p:spPr>
            <a:xfrm>
              <a:off x="6197200" y="2473050"/>
              <a:ext cx="600" cy="3000"/>
            </a:xfrm>
            <a:custGeom>
              <a:avLst/>
              <a:gdLst/>
              <a:ahLst/>
              <a:cxnLst/>
              <a:rect l="l" t="t" r="r" b="b"/>
              <a:pathLst>
                <a:path w="24" h="120" extrusionOk="0">
                  <a:moveTo>
                    <a:pt x="24" y="1"/>
                  </a:moveTo>
                  <a:cubicBezTo>
                    <a:pt x="0" y="48"/>
                    <a:pt x="12" y="72"/>
                    <a:pt x="12" y="120"/>
                  </a:cubicBezTo>
                  <a:cubicBezTo>
                    <a:pt x="12" y="84"/>
                    <a:pt x="24" y="36"/>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3150;p38">
              <a:extLst>
                <a:ext uri="{FF2B5EF4-FFF2-40B4-BE49-F238E27FC236}">
                  <a16:creationId xmlns:a16="http://schemas.microsoft.com/office/drawing/2014/main" id="{919D4A04-0FE0-AD0F-E30F-E0BC4CE20349}"/>
                </a:ext>
              </a:extLst>
            </p:cNvPr>
            <p:cNvSpPr/>
            <p:nvPr/>
          </p:nvSpPr>
          <p:spPr>
            <a:xfrm>
              <a:off x="6402575" y="2582900"/>
              <a:ext cx="1500" cy="2100"/>
            </a:xfrm>
            <a:custGeom>
              <a:avLst/>
              <a:gdLst/>
              <a:ahLst/>
              <a:cxnLst/>
              <a:rect l="l" t="t" r="r" b="b"/>
              <a:pathLst>
                <a:path w="60" h="84" extrusionOk="0">
                  <a:moveTo>
                    <a:pt x="60" y="0"/>
                  </a:moveTo>
                  <a:lnTo>
                    <a:pt x="60" y="0"/>
                  </a:lnTo>
                  <a:cubicBezTo>
                    <a:pt x="44" y="24"/>
                    <a:pt x="34" y="42"/>
                    <a:pt x="22" y="58"/>
                  </a:cubicBezTo>
                  <a:lnTo>
                    <a:pt x="22" y="58"/>
                  </a:lnTo>
                  <a:cubicBezTo>
                    <a:pt x="41" y="39"/>
                    <a:pt x="60" y="26"/>
                    <a:pt x="60" y="0"/>
                  </a:cubicBezTo>
                  <a:close/>
                  <a:moveTo>
                    <a:pt x="22" y="58"/>
                  </a:moveTo>
                  <a:cubicBezTo>
                    <a:pt x="14" y="66"/>
                    <a:pt x="7" y="74"/>
                    <a:pt x="0" y="83"/>
                  </a:cubicBezTo>
                  <a:cubicBezTo>
                    <a:pt x="9" y="75"/>
                    <a:pt x="15" y="67"/>
                    <a:pt x="22" y="5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3151;p38">
              <a:extLst>
                <a:ext uri="{FF2B5EF4-FFF2-40B4-BE49-F238E27FC236}">
                  <a16:creationId xmlns:a16="http://schemas.microsoft.com/office/drawing/2014/main" id="{A5B16037-F6CB-9B65-2A41-816A3556238D}"/>
                </a:ext>
              </a:extLst>
            </p:cNvPr>
            <p:cNvSpPr/>
            <p:nvPr/>
          </p:nvSpPr>
          <p:spPr>
            <a:xfrm>
              <a:off x="6393075" y="2620000"/>
              <a:ext cx="1325" cy="200"/>
            </a:xfrm>
            <a:custGeom>
              <a:avLst/>
              <a:gdLst/>
              <a:ahLst/>
              <a:cxnLst/>
              <a:rect l="l" t="t" r="r" b="b"/>
              <a:pathLst>
                <a:path w="53" h="8" extrusionOk="0">
                  <a:moveTo>
                    <a:pt x="46" y="1"/>
                  </a:moveTo>
                  <a:cubicBezTo>
                    <a:pt x="34" y="1"/>
                    <a:pt x="0" y="8"/>
                    <a:pt x="12" y="8"/>
                  </a:cubicBezTo>
                  <a:cubicBezTo>
                    <a:pt x="16" y="8"/>
                    <a:pt x="27" y="7"/>
                    <a:pt x="47" y="4"/>
                  </a:cubicBezTo>
                  <a:cubicBezTo>
                    <a:pt x="52" y="2"/>
                    <a:pt x="51" y="1"/>
                    <a:pt x="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3152;p38">
              <a:extLst>
                <a:ext uri="{FF2B5EF4-FFF2-40B4-BE49-F238E27FC236}">
                  <a16:creationId xmlns:a16="http://schemas.microsoft.com/office/drawing/2014/main" id="{1A5CC630-3F6D-66DF-24B2-DD0AC651B140}"/>
                </a:ext>
              </a:extLst>
            </p:cNvPr>
            <p:cNvSpPr/>
            <p:nvPr/>
          </p:nvSpPr>
          <p:spPr>
            <a:xfrm>
              <a:off x="6391275" y="2652825"/>
              <a:ext cx="3000" cy="4800"/>
            </a:xfrm>
            <a:custGeom>
              <a:avLst/>
              <a:gdLst/>
              <a:ahLst/>
              <a:cxnLst/>
              <a:rect l="l" t="t" r="r" b="b"/>
              <a:pathLst>
                <a:path w="120" h="192" extrusionOk="0">
                  <a:moveTo>
                    <a:pt x="119" y="1"/>
                  </a:moveTo>
                  <a:lnTo>
                    <a:pt x="119" y="1"/>
                  </a:lnTo>
                  <a:cubicBezTo>
                    <a:pt x="83" y="132"/>
                    <a:pt x="0" y="180"/>
                    <a:pt x="60" y="191"/>
                  </a:cubicBezTo>
                  <a:cubicBezTo>
                    <a:pt x="83" y="132"/>
                    <a:pt x="107" y="72"/>
                    <a:pt x="1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3153;p38">
              <a:extLst>
                <a:ext uri="{FF2B5EF4-FFF2-40B4-BE49-F238E27FC236}">
                  <a16:creationId xmlns:a16="http://schemas.microsoft.com/office/drawing/2014/main" id="{172C68E2-425E-7752-2766-49AA802D6CD8}"/>
                </a:ext>
              </a:extLst>
            </p:cNvPr>
            <p:cNvSpPr/>
            <p:nvPr/>
          </p:nvSpPr>
          <p:spPr>
            <a:xfrm>
              <a:off x="6402300" y="2490325"/>
              <a:ext cx="900" cy="325"/>
            </a:xfrm>
            <a:custGeom>
              <a:avLst/>
              <a:gdLst/>
              <a:ahLst/>
              <a:cxnLst/>
              <a:rect l="l" t="t" r="r" b="b"/>
              <a:pathLst>
                <a:path w="36" h="13" extrusionOk="0">
                  <a:moveTo>
                    <a:pt x="11" y="0"/>
                  </a:moveTo>
                  <a:cubicBezTo>
                    <a:pt x="8" y="0"/>
                    <a:pt x="9" y="0"/>
                    <a:pt x="11" y="0"/>
                  </a:cubicBezTo>
                  <a:lnTo>
                    <a:pt x="11" y="0"/>
                  </a:lnTo>
                  <a:cubicBezTo>
                    <a:pt x="11" y="0"/>
                    <a:pt x="11" y="0"/>
                    <a:pt x="11" y="0"/>
                  </a:cubicBezTo>
                  <a:close/>
                  <a:moveTo>
                    <a:pt x="11" y="0"/>
                  </a:moveTo>
                  <a:cubicBezTo>
                    <a:pt x="0" y="12"/>
                    <a:pt x="35" y="12"/>
                    <a:pt x="35" y="12"/>
                  </a:cubicBezTo>
                  <a:cubicBezTo>
                    <a:pt x="35" y="4"/>
                    <a:pt x="17" y="1"/>
                    <a:pt x="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3154;p38">
              <a:extLst>
                <a:ext uri="{FF2B5EF4-FFF2-40B4-BE49-F238E27FC236}">
                  <a16:creationId xmlns:a16="http://schemas.microsoft.com/office/drawing/2014/main" id="{EAAD5D33-8145-9B9C-7F16-D7218BF01F94}"/>
                </a:ext>
              </a:extLst>
            </p:cNvPr>
            <p:cNvSpPr/>
            <p:nvPr/>
          </p:nvSpPr>
          <p:spPr>
            <a:xfrm>
              <a:off x="6401075" y="2486750"/>
              <a:ext cx="625" cy="625"/>
            </a:xfrm>
            <a:custGeom>
              <a:avLst/>
              <a:gdLst/>
              <a:ahLst/>
              <a:cxnLst/>
              <a:rect l="l" t="t" r="r" b="b"/>
              <a:pathLst>
                <a:path w="25" h="25" extrusionOk="0">
                  <a:moveTo>
                    <a:pt x="1" y="0"/>
                  </a:moveTo>
                  <a:lnTo>
                    <a:pt x="13" y="24"/>
                  </a:lnTo>
                  <a:lnTo>
                    <a:pt x="25" y="24"/>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3155;p38">
              <a:extLst>
                <a:ext uri="{FF2B5EF4-FFF2-40B4-BE49-F238E27FC236}">
                  <a16:creationId xmlns:a16="http://schemas.microsoft.com/office/drawing/2014/main" id="{57F48E90-0F5D-169E-43FA-8B793ED91A81}"/>
                </a:ext>
              </a:extLst>
            </p:cNvPr>
            <p:cNvSpPr/>
            <p:nvPr/>
          </p:nvSpPr>
          <p:spPr>
            <a:xfrm>
              <a:off x="6400800" y="2484650"/>
              <a:ext cx="1200" cy="1825"/>
            </a:xfrm>
            <a:custGeom>
              <a:avLst/>
              <a:gdLst/>
              <a:ahLst/>
              <a:cxnLst/>
              <a:rect l="l" t="t" r="r" b="b"/>
              <a:pathLst>
                <a:path w="48" h="73" extrusionOk="0">
                  <a:moveTo>
                    <a:pt x="48" y="1"/>
                  </a:moveTo>
                  <a:cubicBezTo>
                    <a:pt x="0" y="1"/>
                    <a:pt x="48" y="49"/>
                    <a:pt x="24" y="60"/>
                  </a:cubicBezTo>
                  <a:lnTo>
                    <a:pt x="12" y="60"/>
                  </a:lnTo>
                  <a:lnTo>
                    <a:pt x="48" y="72"/>
                  </a:lnTo>
                  <a:cubicBezTo>
                    <a:pt x="48" y="49"/>
                    <a:pt x="36" y="13"/>
                    <a:pt x="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3156;p38">
              <a:extLst>
                <a:ext uri="{FF2B5EF4-FFF2-40B4-BE49-F238E27FC236}">
                  <a16:creationId xmlns:a16="http://schemas.microsoft.com/office/drawing/2014/main" id="{2EF5CF0E-0194-4896-B93E-F9B449BC77B2}"/>
                </a:ext>
              </a:extLst>
            </p:cNvPr>
            <p:cNvSpPr/>
            <p:nvPr/>
          </p:nvSpPr>
          <p:spPr>
            <a:xfrm>
              <a:off x="6404575" y="2484000"/>
              <a:ext cx="400" cy="400"/>
            </a:xfrm>
            <a:custGeom>
              <a:avLst/>
              <a:gdLst/>
              <a:ahLst/>
              <a:cxnLst/>
              <a:rect l="l" t="t" r="r" b="b"/>
              <a:pathLst>
                <a:path w="16" h="16" extrusionOk="0">
                  <a:moveTo>
                    <a:pt x="1" y="0"/>
                  </a:moveTo>
                  <a:lnTo>
                    <a:pt x="1" y="0"/>
                  </a:lnTo>
                  <a:cubicBezTo>
                    <a:pt x="1" y="0"/>
                    <a:pt x="4" y="3"/>
                    <a:pt x="4" y="15"/>
                  </a:cubicBezTo>
                  <a:lnTo>
                    <a:pt x="16" y="15"/>
                  </a:lnTo>
                  <a:cubicBezTo>
                    <a:pt x="16" y="15"/>
                    <a:pt x="16" y="3"/>
                    <a:pt x="16" y="3"/>
                  </a:cubicBezTo>
                  <a:cubicBezTo>
                    <a:pt x="4" y="3"/>
                    <a:pt x="1"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3157;p38">
              <a:extLst>
                <a:ext uri="{FF2B5EF4-FFF2-40B4-BE49-F238E27FC236}">
                  <a16:creationId xmlns:a16="http://schemas.microsoft.com/office/drawing/2014/main" id="{53A60A72-E892-9B3B-6890-FF2EC8BC4D9A}"/>
                </a:ext>
              </a:extLst>
            </p:cNvPr>
            <p:cNvSpPr/>
            <p:nvPr/>
          </p:nvSpPr>
          <p:spPr>
            <a:xfrm>
              <a:off x="6404950" y="2484375"/>
              <a:ext cx="225" cy="150"/>
            </a:xfrm>
            <a:custGeom>
              <a:avLst/>
              <a:gdLst/>
              <a:ahLst/>
              <a:cxnLst/>
              <a:rect l="l" t="t" r="r" b="b"/>
              <a:pathLst>
                <a:path w="9" h="6" extrusionOk="0">
                  <a:moveTo>
                    <a:pt x="1" y="0"/>
                  </a:moveTo>
                  <a:cubicBezTo>
                    <a:pt x="1" y="4"/>
                    <a:pt x="2" y="5"/>
                    <a:pt x="3" y="5"/>
                  </a:cubicBezTo>
                  <a:cubicBezTo>
                    <a:pt x="6" y="5"/>
                    <a:pt x="9"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3158;p38">
              <a:extLst>
                <a:ext uri="{FF2B5EF4-FFF2-40B4-BE49-F238E27FC236}">
                  <a16:creationId xmlns:a16="http://schemas.microsoft.com/office/drawing/2014/main" id="{595701AF-1E73-7FF8-D407-085F4B7304CC}"/>
                </a:ext>
              </a:extLst>
            </p:cNvPr>
            <p:cNvSpPr/>
            <p:nvPr/>
          </p:nvSpPr>
          <p:spPr>
            <a:xfrm>
              <a:off x="6404950" y="2482975"/>
              <a:ext cx="925" cy="525"/>
            </a:xfrm>
            <a:custGeom>
              <a:avLst/>
              <a:gdLst/>
              <a:ahLst/>
              <a:cxnLst/>
              <a:rect l="l" t="t" r="r" b="b"/>
              <a:pathLst>
                <a:path w="37" h="21" extrusionOk="0">
                  <a:moveTo>
                    <a:pt x="24" y="1"/>
                  </a:moveTo>
                  <a:cubicBezTo>
                    <a:pt x="18" y="1"/>
                    <a:pt x="11" y="3"/>
                    <a:pt x="1" y="8"/>
                  </a:cubicBezTo>
                  <a:lnTo>
                    <a:pt x="13" y="20"/>
                  </a:lnTo>
                  <a:cubicBezTo>
                    <a:pt x="21" y="20"/>
                    <a:pt x="28" y="15"/>
                    <a:pt x="33" y="15"/>
                  </a:cubicBezTo>
                  <a:cubicBezTo>
                    <a:pt x="35" y="15"/>
                    <a:pt x="36" y="16"/>
                    <a:pt x="36" y="20"/>
                  </a:cubicBezTo>
                  <a:cubicBezTo>
                    <a:pt x="36" y="6"/>
                    <a:pt x="32" y="1"/>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3159;p38">
              <a:extLst>
                <a:ext uri="{FF2B5EF4-FFF2-40B4-BE49-F238E27FC236}">
                  <a16:creationId xmlns:a16="http://schemas.microsoft.com/office/drawing/2014/main" id="{E42740FE-AE34-3998-867E-7DE914F1B6C3}"/>
                </a:ext>
              </a:extLst>
            </p:cNvPr>
            <p:cNvSpPr/>
            <p:nvPr/>
          </p:nvSpPr>
          <p:spPr>
            <a:xfrm>
              <a:off x="6404050" y="2482575"/>
              <a:ext cx="325" cy="25"/>
            </a:xfrm>
            <a:custGeom>
              <a:avLst/>
              <a:gdLst/>
              <a:ahLst/>
              <a:cxnLst/>
              <a:rect l="l" t="t" r="r" b="b"/>
              <a:pathLst>
                <a:path w="13" h="1" extrusionOk="0">
                  <a:moveTo>
                    <a:pt x="1" y="1"/>
                  </a:moveTo>
                  <a:lnTo>
                    <a:pt x="13" y="1"/>
                  </a:lnTo>
                  <a:cubicBezTo>
                    <a:pt x="13" y="1"/>
                    <a:pt x="13"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3160;p38">
              <a:extLst>
                <a:ext uri="{FF2B5EF4-FFF2-40B4-BE49-F238E27FC236}">
                  <a16:creationId xmlns:a16="http://schemas.microsoft.com/office/drawing/2014/main" id="{378D5ADB-A775-7E0F-A48C-8258E4893026}"/>
                </a:ext>
              </a:extLst>
            </p:cNvPr>
            <p:cNvSpPr/>
            <p:nvPr/>
          </p:nvSpPr>
          <p:spPr>
            <a:xfrm>
              <a:off x="6403475" y="2482575"/>
              <a:ext cx="1200" cy="625"/>
            </a:xfrm>
            <a:custGeom>
              <a:avLst/>
              <a:gdLst/>
              <a:ahLst/>
              <a:cxnLst/>
              <a:rect l="l" t="t" r="r" b="b"/>
              <a:pathLst>
                <a:path w="48" h="25" extrusionOk="0">
                  <a:moveTo>
                    <a:pt x="36" y="1"/>
                  </a:moveTo>
                  <a:cubicBezTo>
                    <a:pt x="24" y="1"/>
                    <a:pt x="0" y="1"/>
                    <a:pt x="36" y="13"/>
                  </a:cubicBezTo>
                  <a:cubicBezTo>
                    <a:pt x="24" y="13"/>
                    <a:pt x="36" y="13"/>
                    <a:pt x="48" y="24"/>
                  </a:cubicBez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3161;p38">
              <a:extLst>
                <a:ext uri="{FF2B5EF4-FFF2-40B4-BE49-F238E27FC236}">
                  <a16:creationId xmlns:a16="http://schemas.microsoft.com/office/drawing/2014/main" id="{6BB46D4C-99BB-C35E-0E15-5D368CBD7A13}"/>
                </a:ext>
              </a:extLst>
            </p:cNvPr>
            <p:cNvSpPr/>
            <p:nvPr/>
          </p:nvSpPr>
          <p:spPr>
            <a:xfrm>
              <a:off x="6403475" y="2483175"/>
              <a:ext cx="900" cy="725"/>
            </a:xfrm>
            <a:custGeom>
              <a:avLst/>
              <a:gdLst/>
              <a:ahLst/>
              <a:cxnLst/>
              <a:rect l="l" t="t" r="r" b="b"/>
              <a:pathLst>
                <a:path w="36" h="29" extrusionOk="0">
                  <a:moveTo>
                    <a:pt x="0" y="0"/>
                  </a:moveTo>
                  <a:cubicBezTo>
                    <a:pt x="0" y="20"/>
                    <a:pt x="11" y="29"/>
                    <a:pt x="21" y="29"/>
                  </a:cubicBezTo>
                  <a:cubicBezTo>
                    <a:pt x="29" y="29"/>
                    <a:pt x="36" y="23"/>
                    <a:pt x="36" y="12"/>
                  </a:cubicBezTo>
                  <a:lnTo>
                    <a:pt x="36" y="12"/>
                  </a:lnTo>
                  <a:cubicBezTo>
                    <a:pt x="30" y="12"/>
                    <a:pt x="24" y="15"/>
                    <a:pt x="18" y="15"/>
                  </a:cubicBezTo>
                  <a:cubicBezTo>
                    <a:pt x="12" y="15"/>
                    <a:pt x="6" y="12"/>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3162;p38">
              <a:extLst>
                <a:ext uri="{FF2B5EF4-FFF2-40B4-BE49-F238E27FC236}">
                  <a16:creationId xmlns:a16="http://schemas.microsoft.com/office/drawing/2014/main" id="{4D3F597F-F426-7BC6-4303-BA776335F4FD}"/>
                </a:ext>
              </a:extLst>
            </p:cNvPr>
            <p:cNvSpPr/>
            <p:nvPr/>
          </p:nvSpPr>
          <p:spPr>
            <a:xfrm>
              <a:off x="6400200" y="2484375"/>
              <a:ext cx="900" cy="600"/>
            </a:xfrm>
            <a:custGeom>
              <a:avLst/>
              <a:gdLst/>
              <a:ahLst/>
              <a:cxnLst/>
              <a:rect l="l" t="t" r="r" b="b"/>
              <a:pathLst>
                <a:path w="36" h="24" extrusionOk="0">
                  <a:moveTo>
                    <a:pt x="0" y="0"/>
                  </a:moveTo>
                  <a:lnTo>
                    <a:pt x="24" y="24"/>
                  </a:lnTo>
                  <a:cubicBezTo>
                    <a:pt x="12" y="12"/>
                    <a:pt x="36"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3163;p38">
              <a:extLst>
                <a:ext uri="{FF2B5EF4-FFF2-40B4-BE49-F238E27FC236}">
                  <a16:creationId xmlns:a16="http://schemas.microsoft.com/office/drawing/2014/main" id="{0BD821A8-6F33-2326-A789-DDC496BF5CCD}"/>
                </a:ext>
              </a:extLst>
            </p:cNvPr>
            <p:cNvSpPr/>
            <p:nvPr/>
          </p:nvSpPr>
          <p:spPr>
            <a:xfrm>
              <a:off x="6404950" y="2480800"/>
              <a:ext cx="1225" cy="325"/>
            </a:xfrm>
            <a:custGeom>
              <a:avLst/>
              <a:gdLst/>
              <a:ahLst/>
              <a:cxnLst/>
              <a:rect l="l" t="t" r="r" b="b"/>
              <a:pathLst>
                <a:path w="49" h="13" extrusionOk="0">
                  <a:moveTo>
                    <a:pt x="1" y="0"/>
                  </a:moveTo>
                  <a:lnTo>
                    <a:pt x="13" y="12"/>
                  </a:lnTo>
                  <a:cubicBezTo>
                    <a:pt x="21" y="12"/>
                    <a:pt x="23" y="7"/>
                    <a:pt x="31" y="7"/>
                  </a:cubicBezTo>
                  <a:cubicBezTo>
                    <a:pt x="35" y="7"/>
                    <a:pt x="40" y="8"/>
                    <a:pt x="48" y="12"/>
                  </a:cubicBezTo>
                  <a:cubicBezTo>
                    <a:pt x="42" y="6"/>
                    <a:pt x="33" y="6"/>
                    <a:pt x="25" y="6"/>
                  </a:cubicBezTo>
                  <a:cubicBezTo>
                    <a:pt x="16" y="6"/>
                    <a:pt x="7" y="6"/>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3164;p38">
              <a:extLst>
                <a:ext uri="{FF2B5EF4-FFF2-40B4-BE49-F238E27FC236}">
                  <a16:creationId xmlns:a16="http://schemas.microsoft.com/office/drawing/2014/main" id="{4E42979C-BBBD-96A8-29A4-0AFBEEF15326}"/>
                </a:ext>
              </a:extLst>
            </p:cNvPr>
            <p:cNvSpPr/>
            <p:nvPr/>
          </p:nvSpPr>
          <p:spPr>
            <a:xfrm>
              <a:off x="6404350" y="2480500"/>
              <a:ext cx="625" cy="325"/>
            </a:xfrm>
            <a:custGeom>
              <a:avLst/>
              <a:gdLst/>
              <a:ahLst/>
              <a:cxnLst/>
              <a:rect l="l" t="t" r="r" b="b"/>
              <a:pathLst>
                <a:path w="25" h="13" extrusionOk="0">
                  <a:moveTo>
                    <a:pt x="13" y="0"/>
                  </a:moveTo>
                  <a:cubicBezTo>
                    <a:pt x="1" y="12"/>
                    <a:pt x="13" y="12"/>
                    <a:pt x="25" y="12"/>
                  </a:cubicBezTo>
                  <a:lnTo>
                    <a:pt x="1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3165;p38">
              <a:extLst>
                <a:ext uri="{FF2B5EF4-FFF2-40B4-BE49-F238E27FC236}">
                  <a16:creationId xmlns:a16="http://schemas.microsoft.com/office/drawing/2014/main" id="{9580B5D1-30B8-AE67-7CFC-1C871AFEDD31}"/>
                </a:ext>
              </a:extLst>
            </p:cNvPr>
            <p:cNvSpPr/>
            <p:nvPr/>
          </p:nvSpPr>
          <p:spPr>
            <a:xfrm>
              <a:off x="6402575" y="2481975"/>
              <a:ext cx="925" cy="925"/>
            </a:xfrm>
            <a:custGeom>
              <a:avLst/>
              <a:gdLst/>
              <a:ahLst/>
              <a:cxnLst/>
              <a:rect l="l" t="t" r="r" b="b"/>
              <a:pathLst>
                <a:path w="37" h="37" extrusionOk="0">
                  <a:moveTo>
                    <a:pt x="36" y="37"/>
                  </a:moveTo>
                  <a:lnTo>
                    <a:pt x="0" y="1"/>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3166;p38">
              <a:extLst>
                <a:ext uri="{FF2B5EF4-FFF2-40B4-BE49-F238E27FC236}">
                  <a16:creationId xmlns:a16="http://schemas.microsoft.com/office/drawing/2014/main" id="{155F4BC9-0CB5-DAA6-A015-E65D35B11D5B}"/>
                </a:ext>
              </a:extLst>
            </p:cNvPr>
            <p:cNvSpPr/>
            <p:nvPr/>
          </p:nvSpPr>
          <p:spPr>
            <a:xfrm>
              <a:off x="6406150" y="2479300"/>
              <a:ext cx="925" cy="625"/>
            </a:xfrm>
            <a:custGeom>
              <a:avLst/>
              <a:gdLst/>
              <a:ahLst/>
              <a:cxnLst/>
              <a:rect l="l" t="t" r="r" b="b"/>
              <a:pathLst>
                <a:path w="37" h="25" extrusionOk="0">
                  <a:moveTo>
                    <a:pt x="0" y="1"/>
                  </a:moveTo>
                  <a:lnTo>
                    <a:pt x="12" y="13"/>
                  </a:lnTo>
                  <a:lnTo>
                    <a:pt x="36" y="24"/>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3167;p38">
              <a:extLst>
                <a:ext uri="{FF2B5EF4-FFF2-40B4-BE49-F238E27FC236}">
                  <a16:creationId xmlns:a16="http://schemas.microsoft.com/office/drawing/2014/main" id="{CCE9FF90-736E-1257-6262-E8267ECBDBCE}"/>
                </a:ext>
              </a:extLst>
            </p:cNvPr>
            <p:cNvSpPr/>
            <p:nvPr/>
          </p:nvSpPr>
          <p:spPr>
            <a:xfrm>
              <a:off x="6406450" y="2477825"/>
              <a:ext cx="1200" cy="900"/>
            </a:xfrm>
            <a:custGeom>
              <a:avLst/>
              <a:gdLst/>
              <a:ahLst/>
              <a:cxnLst/>
              <a:rect l="l" t="t" r="r" b="b"/>
              <a:pathLst>
                <a:path w="48" h="36" extrusionOk="0">
                  <a:moveTo>
                    <a:pt x="24" y="0"/>
                  </a:moveTo>
                  <a:cubicBezTo>
                    <a:pt x="24" y="12"/>
                    <a:pt x="24" y="24"/>
                    <a:pt x="0" y="24"/>
                  </a:cubicBezTo>
                  <a:cubicBezTo>
                    <a:pt x="12" y="30"/>
                    <a:pt x="24" y="30"/>
                    <a:pt x="33" y="30"/>
                  </a:cubicBezTo>
                  <a:cubicBezTo>
                    <a:pt x="42" y="30"/>
                    <a:pt x="48" y="30"/>
                    <a:pt x="48" y="36"/>
                  </a:cubicBezTo>
                  <a:cubicBezTo>
                    <a:pt x="48" y="24"/>
                    <a:pt x="36" y="12"/>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3168;p38">
              <a:extLst>
                <a:ext uri="{FF2B5EF4-FFF2-40B4-BE49-F238E27FC236}">
                  <a16:creationId xmlns:a16="http://schemas.microsoft.com/office/drawing/2014/main" id="{72C78633-B500-97FE-6B75-1643921DEEDC}"/>
                </a:ext>
              </a:extLst>
            </p:cNvPr>
            <p:cNvSpPr/>
            <p:nvPr/>
          </p:nvSpPr>
          <p:spPr>
            <a:xfrm>
              <a:off x="6404950" y="2479600"/>
              <a:ext cx="925" cy="325"/>
            </a:xfrm>
            <a:custGeom>
              <a:avLst/>
              <a:gdLst/>
              <a:ahLst/>
              <a:cxnLst/>
              <a:rect l="l" t="t" r="r" b="b"/>
              <a:pathLst>
                <a:path w="37" h="13" extrusionOk="0">
                  <a:moveTo>
                    <a:pt x="1" y="1"/>
                  </a:moveTo>
                  <a:lnTo>
                    <a:pt x="1" y="12"/>
                  </a:lnTo>
                  <a:cubicBezTo>
                    <a:pt x="1" y="12"/>
                    <a:pt x="25" y="12"/>
                    <a:pt x="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3169;p38">
              <a:extLst>
                <a:ext uri="{FF2B5EF4-FFF2-40B4-BE49-F238E27FC236}">
                  <a16:creationId xmlns:a16="http://schemas.microsoft.com/office/drawing/2014/main" id="{1FFAFB00-44D7-A75A-E584-4A7EEBBAE8DC}"/>
                </a:ext>
              </a:extLst>
            </p:cNvPr>
            <p:cNvSpPr/>
            <p:nvPr/>
          </p:nvSpPr>
          <p:spPr>
            <a:xfrm>
              <a:off x="6404950" y="2479300"/>
              <a:ext cx="25" cy="325"/>
            </a:xfrm>
            <a:custGeom>
              <a:avLst/>
              <a:gdLst/>
              <a:ahLst/>
              <a:cxnLst/>
              <a:rect l="l" t="t" r="r" b="b"/>
              <a:pathLst>
                <a:path w="1" h="13" extrusionOk="0">
                  <a:moveTo>
                    <a:pt x="1" y="13"/>
                  </a:moveTo>
                  <a:lnTo>
                    <a:pt x="1" y="13"/>
                  </a:lnTo>
                  <a:cubicBezTo>
                    <a:pt x="1" y="13"/>
                    <a:pt x="1" y="1"/>
                    <a:pt x="1" y="1"/>
                  </a:cubicBezTo>
                  <a:cubicBezTo>
                    <a:pt x="1" y="1"/>
                    <a:pt x="1" y="1"/>
                    <a:pt x="1"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3170;p38">
              <a:extLst>
                <a:ext uri="{FF2B5EF4-FFF2-40B4-BE49-F238E27FC236}">
                  <a16:creationId xmlns:a16="http://schemas.microsoft.com/office/drawing/2014/main" id="{152EB796-4372-4B60-4BE4-0FD67C7BA62B}"/>
                </a:ext>
              </a:extLst>
            </p:cNvPr>
            <p:cNvSpPr/>
            <p:nvPr/>
          </p:nvSpPr>
          <p:spPr>
            <a:xfrm>
              <a:off x="6402275" y="2480700"/>
              <a:ext cx="1225" cy="700"/>
            </a:xfrm>
            <a:custGeom>
              <a:avLst/>
              <a:gdLst/>
              <a:ahLst/>
              <a:cxnLst/>
              <a:rect l="l" t="t" r="r" b="b"/>
              <a:pathLst>
                <a:path w="49" h="28" extrusionOk="0">
                  <a:moveTo>
                    <a:pt x="13" y="1"/>
                  </a:moveTo>
                  <a:cubicBezTo>
                    <a:pt x="9" y="1"/>
                    <a:pt x="5" y="2"/>
                    <a:pt x="1" y="4"/>
                  </a:cubicBezTo>
                  <a:cubicBezTo>
                    <a:pt x="10" y="13"/>
                    <a:pt x="26" y="9"/>
                    <a:pt x="38" y="16"/>
                  </a:cubicBezTo>
                  <a:lnTo>
                    <a:pt x="38" y="16"/>
                  </a:lnTo>
                  <a:cubicBezTo>
                    <a:pt x="31" y="8"/>
                    <a:pt x="23" y="1"/>
                    <a:pt x="13" y="1"/>
                  </a:cubicBezTo>
                  <a:close/>
                  <a:moveTo>
                    <a:pt x="38" y="16"/>
                  </a:moveTo>
                  <a:lnTo>
                    <a:pt x="38" y="16"/>
                  </a:lnTo>
                  <a:cubicBezTo>
                    <a:pt x="41" y="20"/>
                    <a:pt x="45" y="25"/>
                    <a:pt x="48" y="28"/>
                  </a:cubicBezTo>
                  <a:cubicBezTo>
                    <a:pt x="45" y="22"/>
                    <a:pt x="42" y="19"/>
                    <a:pt x="38" y="1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3171;p38">
              <a:extLst>
                <a:ext uri="{FF2B5EF4-FFF2-40B4-BE49-F238E27FC236}">
                  <a16:creationId xmlns:a16="http://schemas.microsoft.com/office/drawing/2014/main" id="{A3BB74A1-FDAA-45A6-49A9-E6B627F91F59}"/>
                </a:ext>
              </a:extLst>
            </p:cNvPr>
            <p:cNvSpPr/>
            <p:nvPr/>
          </p:nvSpPr>
          <p:spPr>
            <a:xfrm>
              <a:off x="6403775" y="2479900"/>
              <a:ext cx="600" cy="625"/>
            </a:xfrm>
            <a:custGeom>
              <a:avLst/>
              <a:gdLst/>
              <a:ahLst/>
              <a:cxnLst/>
              <a:rect l="l" t="t" r="r" b="b"/>
              <a:pathLst>
                <a:path w="24" h="25" extrusionOk="0">
                  <a:moveTo>
                    <a:pt x="0" y="0"/>
                  </a:moveTo>
                  <a:lnTo>
                    <a:pt x="0" y="12"/>
                  </a:lnTo>
                  <a:cubicBezTo>
                    <a:pt x="0" y="12"/>
                    <a:pt x="12" y="12"/>
                    <a:pt x="24" y="2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3172;p38">
              <a:extLst>
                <a:ext uri="{FF2B5EF4-FFF2-40B4-BE49-F238E27FC236}">
                  <a16:creationId xmlns:a16="http://schemas.microsoft.com/office/drawing/2014/main" id="{222B6C0F-CD87-3BF7-ADD3-6CCCEFB168C6}"/>
                </a:ext>
              </a:extLst>
            </p:cNvPr>
            <p:cNvSpPr/>
            <p:nvPr/>
          </p:nvSpPr>
          <p:spPr>
            <a:xfrm>
              <a:off x="6403775" y="2479600"/>
              <a:ext cx="300" cy="325"/>
            </a:xfrm>
            <a:custGeom>
              <a:avLst/>
              <a:gdLst/>
              <a:ahLst/>
              <a:cxnLst/>
              <a:rect l="l" t="t" r="r" b="b"/>
              <a:pathLst>
                <a:path w="12" h="13" extrusionOk="0">
                  <a:moveTo>
                    <a:pt x="0" y="1"/>
                  </a:moveTo>
                  <a:lnTo>
                    <a:pt x="0" y="12"/>
                  </a:lnTo>
                  <a:lnTo>
                    <a:pt x="1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3173;p38">
              <a:extLst>
                <a:ext uri="{FF2B5EF4-FFF2-40B4-BE49-F238E27FC236}">
                  <a16:creationId xmlns:a16="http://schemas.microsoft.com/office/drawing/2014/main" id="{CED0601F-59D3-F262-231F-473888F90B72}"/>
                </a:ext>
              </a:extLst>
            </p:cNvPr>
            <p:cNvSpPr/>
            <p:nvPr/>
          </p:nvSpPr>
          <p:spPr>
            <a:xfrm>
              <a:off x="6404950" y="2477225"/>
              <a:ext cx="625" cy="850"/>
            </a:xfrm>
            <a:custGeom>
              <a:avLst/>
              <a:gdLst/>
              <a:ahLst/>
              <a:cxnLst/>
              <a:rect l="l" t="t" r="r" b="b"/>
              <a:pathLst>
                <a:path w="25" h="34" extrusionOk="0">
                  <a:moveTo>
                    <a:pt x="13" y="0"/>
                  </a:moveTo>
                  <a:cubicBezTo>
                    <a:pt x="13" y="12"/>
                    <a:pt x="1" y="24"/>
                    <a:pt x="1" y="24"/>
                  </a:cubicBezTo>
                  <a:cubicBezTo>
                    <a:pt x="7" y="30"/>
                    <a:pt x="13" y="33"/>
                    <a:pt x="17" y="33"/>
                  </a:cubicBezTo>
                  <a:cubicBezTo>
                    <a:pt x="22" y="33"/>
                    <a:pt x="25" y="30"/>
                    <a:pt x="25" y="24"/>
                  </a:cubicBezTo>
                  <a:cubicBezTo>
                    <a:pt x="13" y="12"/>
                    <a:pt x="13" y="12"/>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3174;p38">
              <a:extLst>
                <a:ext uri="{FF2B5EF4-FFF2-40B4-BE49-F238E27FC236}">
                  <a16:creationId xmlns:a16="http://schemas.microsoft.com/office/drawing/2014/main" id="{5BBEE44C-039B-43AE-5C16-C472D23AA83B}"/>
                </a:ext>
              </a:extLst>
            </p:cNvPr>
            <p:cNvSpPr/>
            <p:nvPr/>
          </p:nvSpPr>
          <p:spPr>
            <a:xfrm>
              <a:off x="6405550" y="2475125"/>
              <a:ext cx="325" cy="25"/>
            </a:xfrm>
            <a:custGeom>
              <a:avLst/>
              <a:gdLst/>
              <a:ahLst/>
              <a:cxnLst/>
              <a:rect l="l" t="t" r="r" b="b"/>
              <a:pathLst>
                <a:path w="13" h="1" extrusionOk="0">
                  <a:moveTo>
                    <a:pt x="12" y="1"/>
                  </a:moveTo>
                  <a:lnTo>
                    <a:pt x="1" y="1"/>
                  </a:lnTo>
                  <a:lnTo>
                    <a:pt x="1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3175;p38">
              <a:extLst>
                <a:ext uri="{FF2B5EF4-FFF2-40B4-BE49-F238E27FC236}">
                  <a16:creationId xmlns:a16="http://schemas.microsoft.com/office/drawing/2014/main" id="{0B253481-A745-721F-34E5-2724C8B6F0A0}"/>
                </a:ext>
              </a:extLst>
            </p:cNvPr>
            <p:cNvSpPr/>
            <p:nvPr/>
          </p:nvSpPr>
          <p:spPr>
            <a:xfrm>
              <a:off x="6404650" y="2477825"/>
              <a:ext cx="325" cy="600"/>
            </a:xfrm>
            <a:custGeom>
              <a:avLst/>
              <a:gdLst/>
              <a:ahLst/>
              <a:cxnLst/>
              <a:rect l="l" t="t" r="r" b="b"/>
              <a:pathLst>
                <a:path w="13" h="24" extrusionOk="0">
                  <a:moveTo>
                    <a:pt x="1" y="0"/>
                  </a:moveTo>
                  <a:cubicBezTo>
                    <a:pt x="1" y="12"/>
                    <a:pt x="1" y="12"/>
                    <a:pt x="13" y="24"/>
                  </a:cubicBezTo>
                  <a:cubicBezTo>
                    <a:pt x="13" y="12"/>
                    <a:pt x="13" y="12"/>
                    <a:pt x="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3176;p38">
              <a:extLst>
                <a:ext uri="{FF2B5EF4-FFF2-40B4-BE49-F238E27FC236}">
                  <a16:creationId xmlns:a16="http://schemas.microsoft.com/office/drawing/2014/main" id="{A9B36632-9F0D-5752-41BF-8289F4B30D47}"/>
                </a:ext>
              </a:extLst>
            </p:cNvPr>
            <p:cNvSpPr/>
            <p:nvPr/>
          </p:nvSpPr>
          <p:spPr>
            <a:xfrm>
              <a:off x="6405850" y="2476625"/>
              <a:ext cx="625" cy="325"/>
            </a:xfrm>
            <a:custGeom>
              <a:avLst/>
              <a:gdLst/>
              <a:ahLst/>
              <a:cxnLst/>
              <a:rect l="l" t="t" r="r" b="b"/>
              <a:pathLst>
                <a:path w="25" h="13" extrusionOk="0">
                  <a:moveTo>
                    <a:pt x="12" y="0"/>
                  </a:moveTo>
                  <a:cubicBezTo>
                    <a:pt x="12" y="0"/>
                    <a:pt x="0" y="12"/>
                    <a:pt x="0" y="12"/>
                  </a:cubicBezTo>
                  <a:cubicBezTo>
                    <a:pt x="12" y="12"/>
                    <a:pt x="24" y="0"/>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3177;p38">
              <a:extLst>
                <a:ext uri="{FF2B5EF4-FFF2-40B4-BE49-F238E27FC236}">
                  <a16:creationId xmlns:a16="http://schemas.microsoft.com/office/drawing/2014/main" id="{ED3D33E6-90F8-AFD9-E39A-E4E232B801C7}"/>
                </a:ext>
              </a:extLst>
            </p:cNvPr>
            <p:cNvSpPr/>
            <p:nvPr/>
          </p:nvSpPr>
          <p:spPr>
            <a:xfrm>
              <a:off x="6405550" y="2478700"/>
              <a:ext cx="25" cy="25"/>
            </a:xfrm>
            <a:custGeom>
              <a:avLst/>
              <a:gdLst/>
              <a:ahLst/>
              <a:cxnLst/>
              <a:rect l="l" t="t" r="r" b="b"/>
              <a:pathLst>
                <a:path w="1" h="1" extrusionOk="0">
                  <a:moveTo>
                    <a:pt x="1" y="1"/>
                  </a:moveTo>
                  <a:lnTo>
                    <a:pt x="1" y="1"/>
                  </a:lnTo>
                  <a:cubicBezTo>
                    <a:pt x="1" y="1"/>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3178;p38">
              <a:extLst>
                <a:ext uri="{FF2B5EF4-FFF2-40B4-BE49-F238E27FC236}">
                  <a16:creationId xmlns:a16="http://schemas.microsoft.com/office/drawing/2014/main" id="{10C27F53-0F01-DF2A-13D0-1212BAA378F3}"/>
                </a:ext>
              </a:extLst>
            </p:cNvPr>
            <p:cNvSpPr/>
            <p:nvPr/>
          </p:nvSpPr>
          <p:spPr>
            <a:xfrm>
              <a:off x="6404950" y="2478400"/>
              <a:ext cx="625" cy="325"/>
            </a:xfrm>
            <a:custGeom>
              <a:avLst/>
              <a:gdLst/>
              <a:ahLst/>
              <a:cxnLst/>
              <a:rect l="l" t="t" r="r" b="b"/>
              <a:pathLst>
                <a:path w="25" h="13" extrusionOk="0">
                  <a:moveTo>
                    <a:pt x="1" y="1"/>
                  </a:moveTo>
                  <a:cubicBezTo>
                    <a:pt x="1" y="1"/>
                    <a:pt x="1" y="13"/>
                    <a:pt x="13" y="13"/>
                  </a:cubicBezTo>
                  <a:lnTo>
                    <a:pt x="25" y="13"/>
                  </a:lnTo>
                  <a:cubicBezTo>
                    <a:pt x="13" y="13"/>
                    <a:pt x="13"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3179;p38">
              <a:extLst>
                <a:ext uri="{FF2B5EF4-FFF2-40B4-BE49-F238E27FC236}">
                  <a16:creationId xmlns:a16="http://schemas.microsoft.com/office/drawing/2014/main" id="{7142D550-6B69-9F7A-4F35-F25ED7EAD144}"/>
                </a:ext>
              </a:extLst>
            </p:cNvPr>
            <p:cNvSpPr/>
            <p:nvPr/>
          </p:nvSpPr>
          <p:spPr>
            <a:xfrm>
              <a:off x="6400800" y="2473350"/>
              <a:ext cx="4775" cy="1800"/>
            </a:xfrm>
            <a:custGeom>
              <a:avLst/>
              <a:gdLst/>
              <a:ahLst/>
              <a:cxnLst/>
              <a:rect l="l" t="t" r="r" b="b"/>
              <a:pathLst>
                <a:path w="191" h="72" extrusionOk="0">
                  <a:moveTo>
                    <a:pt x="12" y="1"/>
                  </a:moveTo>
                  <a:lnTo>
                    <a:pt x="36" y="12"/>
                  </a:lnTo>
                  <a:lnTo>
                    <a:pt x="0" y="12"/>
                  </a:lnTo>
                  <a:cubicBezTo>
                    <a:pt x="36" y="12"/>
                    <a:pt x="60" y="36"/>
                    <a:pt x="24" y="48"/>
                  </a:cubicBezTo>
                  <a:cubicBezTo>
                    <a:pt x="48" y="72"/>
                    <a:pt x="143" y="72"/>
                    <a:pt x="191" y="72"/>
                  </a:cubicBezTo>
                  <a:cubicBezTo>
                    <a:pt x="179" y="72"/>
                    <a:pt x="167" y="60"/>
                    <a:pt x="155" y="48"/>
                  </a:cubicBezTo>
                  <a:cubicBezTo>
                    <a:pt x="145" y="48"/>
                    <a:pt x="120" y="63"/>
                    <a:pt x="99" y="63"/>
                  </a:cubicBezTo>
                  <a:cubicBezTo>
                    <a:pt x="93" y="63"/>
                    <a:pt x="88" y="62"/>
                    <a:pt x="83" y="60"/>
                  </a:cubicBezTo>
                  <a:cubicBezTo>
                    <a:pt x="71" y="36"/>
                    <a:pt x="95" y="36"/>
                    <a:pt x="119" y="36"/>
                  </a:cubicBezTo>
                  <a:cubicBezTo>
                    <a:pt x="83" y="36"/>
                    <a:pt x="71"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3180;p38">
              <a:extLst>
                <a:ext uri="{FF2B5EF4-FFF2-40B4-BE49-F238E27FC236}">
                  <a16:creationId xmlns:a16="http://schemas.microsoft.com/office/drawing/2014/main" id="{CFF7AA3A-1B1B-1B38-574E-52F3A8684EAB}"/>
                </a:ext>
              </a:extLst>
            </p:cNvPr>
            <p:cNvSpPr/>
            <p:nvPr/>
          </p:nvSpPr>
          <p:spPr>
            <a:xfrm>
              <a:off x="6405550" y="2475125"/>
              <a:ext cx="925" cy="925"/>
            </a:xfrm>
            <a:custGeom>
              <a:avLst/>
              <a:gdLst/>
              <a:ahLst/>
              <a:cxnLst/>
              <a:rect l="l" t="t" r="r" b="b"/>
              <a:pathLst>
                <a:path w="37" h="37" extrusionOk="0">
                  <a:moveTo>
                    <a:pt x="12" y="1"/>
                  </a:moveTo>
                  <a:lnTo>
                    <a:pt x="3" y="30"/>
                  </a:lnTo>
                  <a:lnTo>
                    <a:pt x="3" y="30"/>
                  </a:lnTo>
                  <a:cubicBezTo>
                    <a:pt x="7" y="25"/>
                    <a:pt x="18" y="25"/>
                    <a:pt x="36" y="25"/>
                  </a:cubicBezTo>
                  <a:cubicBezTo>
                    <a:pt x="24" y="1"/>
                    <a:pt x="12" y="1"/>
                    <a:pt x="12" y="1"/>
                  </a:cubicBezTo>
                  <a:close/>
                  <a:moveTo>
                    <a:pt x="3" y="30"/>
                  </a:moveTo>
                  <a:cubicBezTo>
                    <a:pt x="1" y="31"/>
                    <a:pt x="1" y="34"/>
                    <a:pt x="1" y="37"/>
                  </a:cubicBezTo>
                  <a:lnTo>
                    <a:pt x="3" y="3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3181;p38">
              <a:extLst>
                <a:ext uri="{FF2B5EF4-FFF2-40B4-BE49-F238E27FC236}">
                  <a16:creationId xmlns:a16="http://schemas.microsoft.com/office/drawing/2014/main" id="{68044385-9440-2CAE-2CCA-11EBF350244F}"/>
                </a:ext>
              </a:extLst>
            </p:cNvPr>
            <p:cNvSpPr/>
            <p:nvPr/>
          </p:nvSpPr>
          <p:spPr>
            <a:xfrm>
              <a:off x="6403475" y="2476025"/>
              <a:ext cx="2400" cy="1225"/>
            </a:xfrm>
            <a:custGeom>
              <a:avLst/>
              <a:gdLst/>
              <a:ahLst/>
              <a:cxnLst/>
              <a:rect l="l" t="t" r="r" b="b"/>
              <a:pathLst>
                <a:path w="96" h="49" extrusionOk="0">
                  <a:moveTo>
                    <a:pt x="0" y="1"/>
                  </a:moveTo>
                  <a:cubicBezTo>
                    <a:pt x="0" y="24"/>
                    <a:pt x="24" y="24"/>
                    <a:pt x="36" y="36"/>
                  </a:cubicBezTo>
                  <a:cubicBezTo>
                    <a:pt x="36" y="26"/>
                    <a:pt x="37" y="23"/>
                    <a:pt x="39" y="23"/>
                  </a:cubicBezTo>
                  <a:cubicBezTo>
                    <a:pt x="42" y="23"/>
                    <a:pt x="49" y="31"/>
                    <a:pt x="58" y="31"/>
                  </a:cubicBezTo>
                  <a:cubicBezTo>
                    <a:pt x="59" y="31"/>
                    <a:pt x="61" y="31"/>
                    <a:pt x="62" y="31"/>
                  </a:cubicBezTo>
                  <a:lnTo>
                    <a:pt x="62" y="31"/>
                  </a:lnTo>
                  <a:cubicBezTo>
                    <a:pt x="65" y="33"/>
                    <a:pt x="68" y="35"/>
                    <a:pt x="72" y="36"/>
                  </a:cubicBezTo>
                  <a:cubicBezTo>
                    <a:pt x="72" y="33"/>
                    <a:pt x="72" y="29"/>
                    <a:pt x="72" y="24"/>
                  </a:cubicBezTo>
                  <a:cubicBezTo>
                    <a:pt x="68" y="28"/>
                    <a:pt x="65" y="30"/>
                    <a:pt x="62" y="31"/>
                  </a:cubicBezTo>
                  <a:lnTo>
                    <a:pt x="62" y="31"/>
                  </a:lnTo>
                  <a:cubicBezTo>
                    <a:pt x="44" y="18"/>
                    <a:pt x="31" y="1"/>
                    <a:pt x="0" y="1"/>
                  </a:cubicBezTo>
                  <a:close/>
                  <a:moveTo>
                    <a:pt x="84" y="1"/>
                  </a:moveTo>
                  <a:cubicBezTo>
                    <a:pt x="72" y="13"/>
                    <a:pt x="72" y="13"/>
                    <a:pt x="72" y="36"/>
                  </a:cubicBezTo>
                  <a:cubicBezTo>
                    <a:pt x="76" y="32"/>
                    <a:pt x="78" y="31"/>
                    <a:pt x="80" y="31"/>
                  </a:cubicBezTo>
                  <a:cubicBezTo>
                    <a:pt x="84" y="31"/>
                    <a:pt x="84" y="36"/>
                    <a:pt x="84" y="36"/>
                  </a:cubicBezTo>
                  <a:lnTo>
                    <a:pt x="72" y="36"/>
                  </a:lnTo>
                  <a:cubicBezTo>
                    <a:pt x="72" y="43"/>
                    <a:pt x="72" y="48"/>
                    <a:pt x="72" y="48"/>
                  </a:cubicBezTo>
                  <a:cubicBezTo>
                    <a:pt x="84" y="48"/>
                    <a:pt x="84" y="36"/>
                    <a:pt x="95" y="36"/>
                  </a:cubicBezTo>
                  <a:cubicBezTo>
                    <a:pt x="95" y="36"/>
                    <a:pt x="84" y="1"/>
                    <a:pt x="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3182;p38">
              <a:extLst>
                <a:ext uri="{FF2B5EF4-FFF2-40B4-BE49-F238E27FC236}">
                  <a16:creationId xmlns:a16="http://schemas.microsoft.com/office/drawing/2014/main" id="{03B7447C-8C46-833D-5801-F20D08C36397}"/>
                </a:ext>
              </a:extLst>
            </p:cNvPr>
            <p:cNvSpPr/>
            <p:nvPr/>
          </p:nvSpPr>
          <p:spPr>
            <a:xfrm>
              <a:off x="6400800" y="2479600"/>
              <a:ext cx="2400" cy="750"/>
            </a:xfrm>
            <a:custGeom>
              <a:avLst/>
              <a:gdLst/>
              <a:ahLst/>
              <a:cxnLst/>
              <a:rect l="l" t="t" r="r" b="b"/>
              <a:pathLst>
                <a:path w="96" h="30" extrusionOk="0">
                  <a:moveTo>
                    <a:pt x="12" y="1"/>
                  </a:moveTo>
                  <a:cubicBezTo>
                    <a:pt x="12" y="12"/>
                    <a:pt x="24" y="12"/>
                    <a:pt x="24" y="24"/>
                  </a:cubicBezTo>
                  <a:cubicBezTo>
                    <a:pt x="12" y="24"/>
                    <a:pt x="12" y="12"/>
                    <a:pt x="0" y="12"/>
                  </a:cubicBezTo>
                  <a:lnTo>
                    <a:pt x="0" y="12"/>
                  </a:lnTo>
                  <a:cubicBezTo>
                    <a:pt x="8" y="21"/>
                    <a:pt x="11" y="29"/>
                    <a:pt x="20" y="29"/>
                  </a:cubicBezTo>
                  <a:cubicBezTo>
                    <a:pt x="24" y="29"/>
                    <a:pt x="29" y="28"/>
                    <a:pt x="36" y="24"/>
                  </a:cubicBezTo>
                  <a:cubicBezTo>
                    <a:pt x="48" y="12"/>
                    <a:pt x="83" y="1"/>
                    <a:pt x="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3183;p38">
              <a:extLst>
                <a:ext uri="{FF2B5EF4-FFF2-40B4-BE49-F238E27FC236}">
                  <a16:creationId xmlns:a16="http://schemas.microsoft.com/office/drawing/2014/main" id="{31129DC3-30E7-65E2-3C6E-56BD46DF56BF}"/>
                </a:ext>
              </a:extLst>
            </p:cNvPr>
            <p:cNvSpPr/>
            <p:nvPr/>
          </p:nvSpPr>
          <p:spPr>
            <a:xfrm>
              <a:off x="6401975" y="2477525"/>
              <a:ext cx="1225" cy="625"/>
            </a:xfrm>
            <a:custGeom>
              <a:avLst/>
              <a:gdLst/>
              <a:ahLst/>
              <a:cxnLst/>
              <a:rect l="l" t="t" r="r" b="b"/>
              <a:pathLst>
                <a:path w="49" h="25" extrusionOk="0">
                  <a:moveTo>
                    <a:pt x="36" y="0"/>
                  </a:moveTo>
                  <a:lnTo>
                    <a:pt x="1" y="12"/>
                  </a:lnTo>
                  <a:lnTo>
                    <a:pt x="24" y="12"/>
                  </a:lnTo>
                  <a:cubicBezTo>
                    <a:pt x="13" y="24"/>
                    <a:pt x="36" y="24"/>
                    <a:pt x="48" y="24"/>
                  </a:cubicBez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3184;p38">
              <a:extLst>
                <a:ext uri="{FF2B5EF4-FFF2-40B4-BE49-F238E27FC236}">
                  <a16:creationId xmlns:a16="http://schemas.microsoft.com/office/drawing/2014/main" id="{15029C58-75BB-F38C-A928-19B304DA239D}"/>
                </a:ext>
              </a:extLst>
            </p:cNvPr>
            <p:cNvSpPr/>
            <p:nvPr/>
          </p:nvSpPr>
          <p:spPr>
            <a:xfrm>
              <a:off x="6405850" y="2474850"/>
              <a:ext cx="1225" cy="300"/>
            </a:xfrm>
            <a:custGeom>
              <a:avLst/>
              <a:gdLst/>
              <a:ahLst/>
              <a:cxnLst/>
              <a:rect l="l" t="t" r="r" b="b"/>
              <a:pathLst>
                <a:path w="49" h="12" extrusionOk="0">
                  <a:moveTo>
                    <a:pt x="0" y="0"/>
                  </a:moveTo>
                  <a:lnTo>
                    <a:pt x="12" y="12"/>
                  </a:lnTo>
                  <a:lnTo>
                    <a:pt x="48" y="12"/>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3185;p38">
              <a:extLst>
                <a:ext uri="{FF2B5EF4-FFF2-40B4-BE49-F238E27FC236}">
                  <a16:creationId xmlns:a16="http://schemas.microsoft.com/office/drawing/2014/main" id="{99FAB987-7F7A-E7D4-6269-D34F07F8821D}"/>
                </a:ext>
              </a:extLst>
            </p:cNvPr>
            <p:cNvSpPr/>
            <p:nvPr/>
          </p:nvSpPr>
          <p:spPr>
            <a:xfrm>
              <a:off x="6406150" y="2473950"/>
              <a:ext cx="625" cy="325"/>
            </a:xfrm>
            <a:custGeom>
              <a:avLst/>
              <a:gdLst/>
              <a:ahLst/>
              <a:cxnLst/>
              <a:rect l="l" t="t" r="r" b="b"/>
              <a:pathLst>
                <a:path w="25" h="13" extrusionOk="0">
                  <a:moveTo>
                    <a:pt x="12" y="0"/>
                  </a:moveTo>
                  <a:lnTo>
                    <a:pt x="0" y="12"/>
                  </a:lnTo>
                  <a:lnTo>
                    <a:pt x="24" y="12"/>
                  </a:ln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3186;p38">
              <a:extLst>
                <a:ext uri="{FF2B5EF4-FFF2-40B4-BE49-F238E27FC236}">
                  <a16:creationId xmlns:a16="http://schemas.microsoft.com/office/drawing/2014/main" id="{F73661CD-70A4-8193-DD73-CF60C6BD10DF}"/>
                </a:ext>
              </a:extLst>
            </p:cNvPr>
            <p:cNvSpPr/>
            <p:nvPr/>
          </p:nvSpPr>
          <p:spPr>
            <a:xfrm>
              <a:off x="6407325" y="2451625"/>
              <a:ext cx="1825" cy="925"/>
            </a:xfrm>
            <a:custGeom>
              <a:avLst/>
              <a:gdLst/>
              <a:ahLst/>
              <a:cxnLst/>
              <a:rect l="l" t="t" r="r" b="b"/>
              <a:pathLst>
                <a:path w="73" h="37" extrusionOk="0">
                  <a:moveTo>
                    <a:pt x="37" y="0"/>
                  </a:moveTo>
                  <a:lnTo>
                    <a:pt x="13" y="12"/>
                  </a:lnTo>
                  <a:cubicBezTo>
                    <a:pt x="13" y="12"/>
                    <a:pt x="13" y="24"/>
                    <a:pt x="1" y="36"/>
                  </a:cubicBezTo>
                  <a:cubicBezTo>
                    <a:pt x="37" y="12"/>
                    <a:pt x="72"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3187;p38">
              <a:extLst>
                <a:ext uri="{FF2B5EF4-FFF2-40B4-BE49-F238E27FC236}">
                  <a16:creationId xmlns:a16="http://schemas.microsoft.com/office/drawing/2014/main" id="{642D5EA0-5D93-F1CA-6FEB-8355DEC8F83B}"/>
                </a:ext>
              </a:extLst>
            </p:cNvPr>
            <p:cNvSpPr/>
            <p:nvPr/>
          </p:nvSpPr>
          <p:spPr>
            <a:xfrm>
              <a:off x="6400500" y="2438525"/>
              <a:ext cx="600" cy="25"/>
            </a:xfrm>
            <a:custGeom>
              <a:avLst/>
              <a:gdLst/>
              <a:ahLst/>
              <a:cxnLst/>
              <a:rect l="l" t="t" r="r" b="b"/>
              <a:pathLst>
                <a:path w="24" h="1" extrusionOk="0">
                  <a:moveTo>
                    <a:pt x="0" y="0"/>
                  </a:moveTo>
                  <a:lnTo>
                    <a:pt x="0" y="0"/>
                  </a:lnTo>
                  <a:lnTo>
                    <a:pt x="24" y="0"/>
                  </a:lnTo>
                  <a:cubicBezTo>
                    <a:pt x="24" y="0"/>
                    <a:pt x="12"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3188;p38">
              <a:extLst>
                <a:ext uri="{FF2B5EF4-FFF2-40B4-BE49-F238E27FC236}">
                  <a16:creationId xmlns:a16="http://schemas.microsoft.com/office/drawing/2014/main" id="{F89B92C8-34AE-E0FD-2BB4-E2DEB327896C}"/>
                </a:ext>
              </a:extLst>
            </p:cNvPr>
            <p:cNvSpPr/>
            <p:nvPr/>
          </p:nvSpPr>
          <p:spPr>
            <a:xfrm>
              <a:off x="6387700" y="2422750"/>
              <a:ext cx="600" cy="450"/>
            </a:xfrm>
            <a:custGeom>
              <a:avLst/>
              <a:gdLst/>
              <a:ahLst/>
              <a:cxnLst/>
              <a:rect l="l" t="t" r="r" b="b"/>
              <a:pathLst>
                <a:path w="24" h="18" extrusionOk="0">
                  <a:moveTo>
                    <a:pt x="24" y="0"/>
                  </a:moveTo>
                  <a:lnTo>
                    <a:pt x="0" y="12"/>
                  </a:lnTo>
                  <a:cubicBezTo>
                    <a:pt x="0" y="16"/>
                    <a:pt x="1" y="17"/>
                    <a:pt x="3" y="17"/>
                  </a:cubicBezTo>
                  <a:cubicBezTo>
                    <a:pt x="7" y="17"/>
                    <a:pt x="16" y="9"/>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3189;p38">
              <a:extLst>
                <a:ext uri="{FF2B5EF4-FFF2-40B4-BE49-F238E27FC236}">
                  <a16:creationId xmlns:a16="http://schemas.microsoft.com/office/drawing/2014/main" id="{A2FE4ADF-D093-8E01-B085-7EB13151CD4F}"/>
                </a:ext>
              </a:extLst>
            </p:cNvPr>
            <p:cNvSpPr/>
            <p:nvPr/>
          </p:nvSpPr>
          <p:spPr>
            <a:xfrm>
              <a:off x="6406150" y="2464425"/>
              <a:ext cx="1200" cy="625"/>
            </a:xfrm>
            <a:custGeom>
              <a:avLst/>
              <a:gdLst/>
              <a:ahLst/>
              <a:cxnLst/>
              <a:rect l="l" t="t" r="r" b="b"/>
              <a:pathLst>
                <a:path w="48" h="25" extrusionOk="0">
                  <a:moveTo>
                    <a:pt x="48" y="0"/>
                  </a:moveTo>
                  <a:cubicBezTo>
                    <a:pt x="36" y="12"/>
                    <a:pt x="0" y="24"/>
                    <a:pt x="36" y="24"/>
                  </a:cubicBezTo>
                  <a:cubicBezTo>
                    <a:pt x="48" y="24"/>
                    <a:pt x="48" y="12"/>
                    <a:pt x="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3190;p38">
              <a:extLst>
                <a:ext uri="{FF2B5EF4-FFF2-40B4-BE49-F238E27FC236}">
                  <a16:creationId xmlns:a16="http://schemas.microsoft.com/office/drawing/2014/main" id="{B065843C-6A76-F378-178E-02EAB87389DE}"/>
                </a:ext>
              </a:extLst>
            </p:cNvPr>
            <p:cNvSpPr/>
            <p:nvPr/>
          </p:nvSpPr>
          <p:spPr>
            <a:xfrm>
              <a:off x="6407325" y="2463825"/>
              <a:ext cx="925" cy="625"/>
            </a:xfrm>
            <a:custGeom>
              <a:avLst/>
              <a:gdLst/>
              <a:ahLst/>
              <a:cxnLst/>
              <a:rect l="l" t="t" r="r" b="b"/>
              <a:pathLst>
                <a:path w="37" h="25" extrusionOk="0">
                  <a:moveTo>
                    <a:pt x="1" y="1"/>
                  </a:moveTo>
                  <a:cubicBezTo>
                    <a:pt x="1" y="12"/>
                    <a:pt x="13" y="24"/>
                    <a:pt x="1" y="24"/>
                  </a:cubicBezTo>
                  <a:cubicBezTo>
                    <a:pt x="25" y="24"/>
                    <a:pt x="37" y="12"/>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3191;p38">
              <a:extLst>
                <a:ext uri="{FF2B5EF4-FFF2-40B4-BE49-F238E27FC236}">
                  <a16:creationId xmlns:a16="http://schemas.microsoft.com/office/drawing/2014/main" id="{D206716E-8376-6B4B-FCD7-1C19FC0C0E8F}"/>
                </a:ext>
              </a:extLst>
            </p:cNvPr>
            <p:cNvSpPr/>
            <p:nvPr/>
          </p:nvSpPr>
          <p:spPr>
            <a:xfrm>
              <a:off x="6406750" y="2470375"/>
              <a:ext cx="325" cy="325"/>
            </a:xfrm>
            <a:custGeom>
              <a:avLst/>
              <a:gdLst/>
              <a:ahLst/>
              <a:cxnLst/>
              <a:rect l="l" t="t" r="r" b="b"/>
              <a:pathLst>
                <a:path w="13" h="13" extrusionOk="0">
                  <a:moveTo>
                    <a:pt x="0" y="0"/>
                  </a:moveTo>
                  <a:cubicBezTo>
                    <a:pt x="0" y="0"/>
                    <a:pt x="0" y="12"/>
                    <a:pt x="0" y="12"/>
                  </a:cubicBezTo>
                  <a:lnTo>
                    <a:pt x="12" y="12"/>
                  </a:lnTo>
                  <a:cubicBezTo>
                    <a:pt x="12" y="12"/>
                    <a:pt x="12"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3192;p38">
              <a:extLst>
                <a:ext uri="{FF2B5EF4-FFF2-40B4-BE49-F238E27FC236}">
                  <a16:creationId xmlns:a16="http://schemas.microsoft.com/office/drawing/2014/main" id="{2A20B9B7-503B-E976-6BBC-08558CDC5181}"/>
                </a:ext>
              </a:extLst>
            </p:cNvPr>
            <p:cNvSpPr/>
            <p:nvPr/>
          </p:nvSpPr>
          <p:spPr>
            <a:xfrm>
              <a:off x="6382325" y="2412025"/>
              <a:ext cx="325" cy="25"/>
            </a:xfrm>
            <a:custGeom>
              <a:avLst/>
              <a:gdLst/>
              <a:ahLst/>
              <a:cxnLst/>
              <a:rect l="l" t="t" r="r" b="b"/>
              <a:pathLst>
                <a:path w="13" h="1" extrusionOk="0">
                  <a:moveTo>
                    <a:pt x="13" y="1"/>
                  </a:moveTo>
                  <a:lnTo>
                    <a:pt x="13" y="1"/>
                  </a:lnTo>
                  <a:cubicBezTo>
                    <a:pt x="1" y="1"/>
                    <a:pt x="1"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3193;p38">
              <a:extLst>
                <a:ext uri="{FF2B5EF4-FFF2-40B4-BE49-F238E27FC236}">
                  <a16:creationId xmlns:a16="http://schemas.microsoft.com/office/drawing/2014/main" id="{161DD1C8-6DE1-80FC-3E08-44F0B6621BDC}"/>
                </a:ext>
              </a:extLst>
            </p:cNvPr>
            <p:cNvSpPr/>
            <p:nvPr/>
          </p:nvSpPr>
          <p:spPr>
            <a:xfrm>
              <a:off x="6398700" y="2448350"/>
              <a:ext cx="25" cy="25"/>
            </a:xfrm>
            <a:custGeom>
              <a:avLst/>
              <a:gdLst/>
              <a:ahLst/>
              <a:cxnLst/>
              <a:rect l="l" t="t" r="r" b="b"/>
              <a:pathLst>
                <a:path w="1" h="1" extrusionOk="0">
                  <a:moveTo>
                    <a:pt x="1" y="0"/>
                  </a:moveTo>
                  <a:lnTo>
                    <a:pt x="1" y="0"/>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3194;p38">
              <a:extLst>
                <a:ext uri="{FF2B5EF4-FFF2-40B4-BE49-F238E27FC236}">
                  <a16:creationId xmlns:a16="http://schemas.microsoft.com/office/drawing/2014/main" id="{27417F19-1897-36FF-A9FC-980C31E60D9B}"/>
                </a:ext>
              </a:extLst>
            </p:cNvPr>
            <p:cNvSpPr/>
            <p:nvPr/>
          </p:nvSpPr>
          <p:spPr>
            <a:xfrm>
              <a:off x="6398100" y="2447750"/>
              <a:ext cx="3000" cy="625"/>
            </a:xfrm>
            <a:custGeom>
              <a:avLst/>
              <a:gdLst/>
              <a:ahLst/>
              <a:cxnLst/>
              <a:rect l="l" t="t" r="r" b="b"/>
              <a:pathLst>
                <a:path w="120" h="25" extrusionOk="0">
                  <a:moveTo>
                    <a:pt x="1" y="1"/>
                  </a:moveTo>
                  <a:cubicBezTo>
                    <a:pt x="37" y="12"/>
                    <a:pt x="37" y="12"/>
                    <a:pt x="37" y="24"/>
                  </a:cubicBezTo>
                  <a:lnTo>
                    <a:pt x="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3195;p38">
              <a:extLst>
                <a:ext uri="{FF2B5EF4-FFF2-40B4-BE49-F238E27FC236}">
                  <a16:creationId xmlns:a16="http://schemas.microsoft.com/office/drawing/2014/main" id="{127835AE-EDB7-D123-16E3-E2B62B26E14F}"/>
                </a:ext>
              </a:extLst>
            </p:cNvPr>
            <p:cNvSpPr/>
            <p:nvPr/>
          </p:nvSpPr>
          <p:spPr>
            <a:xfrm>
              <a:off x="6362975" y="2395075"/>
              <a:ext cx="46775" cy="78600"/>
            </a:xfrm>
            <a:custGeom>
              <a:avLst/>
              <a:gdLst/>
              <a:ahLst/>
              <a:cxnLst/>
              <a:rect l="l" t="t" r="r" b="b"/>
              <a:pathLst>
                <a:path w="1871" h="3144" extrusionOk="0">
                  <a:moveTo>
                    <a:pt x="644" y="262"/>
                  </a:moveTo>
                  <a:lnTo>
                    <a:pt x="644" y="262"/>
                  </a:lnTo>
                  <a:cubicBezTo>
                    <a:pt x="643" y="265"/>
                    <a:pt x="642" y="267"/>
                    <a:pt x="641" y="270"/>
                  </a:cubicBezTo>
                  <a:lnTo>
                    <a:pt x="641" y="270"/>
                  </a:lnTo>
                  <a:cubicBezTo>
                    <a:pt x="642" y="268"/>
                    <a:pt x="643" y="265"/>
                    <a:pt x="644" y="262"/>
                  </a:cubicBezTo>
                  <a:close/>
                  <a:moveTo>
                    <a:pt x="517" y="510"/>
                  </a:moveTo>
                  <a:cubicBezTo>
                    <a:pt x="516" y="511"/>
                    <a:pt x="514" y="511"/>
                    <a:pt x="513" y="512"/>
                  </a:cubicBezTo>
                  <a:lnTo>
                    <a:pt x="525" y="512"/>
                  </a:lnTo>
                  <a:cubicBezTo>
                    <a:pt x="522" y="511"/>
                    <a:pt x="520" y="511"/>
                    <a:pt x="517" y="510"/>
                  </a:cubicBezTo>
                  <a:close/>
                  <a:moveTo>
                    <a:pt x="733" y="734"/>
                  </a:moveTo>
                  <a:cubicBezTo>
                    <a:pt x="731" y="735"/>
                    <a:pt x="729" y="737"/>
                    <a:pt x="727" y="738"/>
                  </a:cubicBezTo>
                  <a:cubicBezTo>
                    <a:pt x="729" y="737"/>
                    <a:pt x="731" y="735"/>
                    <a:pt x="733" y="734"/>
                  </a:cubicBezTo>
                  <a:close/>
                  <a:moveTo>
                    <a:pt x="1068" y="1261"/>
                  </a:moveTo>
                  <a:cubicBezTo>
                    <a:pt x="1068" y="1261"/>
                    <a:pt x="1068" y="1261"/>
                    <a:pt x="1068" y="1261"/>
                  </a:cubicBezTo>
                  <a:lnTo>
                    <a:pt x="1068" y="1261"/>
                  </a:lnTo>
                  <a:cubicBezTo>
                    <a:pt x="1070" y="1261"/>
                    <a:pt x="1073" y="1261"/>
                    <a:pt x="1076" y="1261"/>
                  </a:cubicBezTo>
                  <a:lnTo>
                    <a:pt x="1076" y="1261"/>
                  </a:lnTo>
                  <a:cubicBezTo>
                    <a:pt x="1074" y="1261"/>
                    <a:pt x="1071" y="1261"/>
                    <a:pt x="1068" y="1261"/>
                  </a:cubicBezTo>
                  <a:close/>
                  <a:moveTo>
                    <a:pt x="1056" y="1259"/>
                  </a:moveTo>
                  <a:cubicBezTo>
                    <a:pt x="1049" y="1259"/>
                    <a:pt x="1043" y="1262"/>
                    <a:pt x="1025" y="1274"/>
                  </a:cubicBezTo>
                  <a:cubicBezTo>
                    <a:pt x="1045" y="1264"/>
                    <a:pt x="1058" y="1261"/>
                    <a:pt x="1068" y="1261"/>
                  </a:cubicBezTo>
                  <a:lnTo>
                    <a:pt x="1068" y="1261"/>
                  </a:lnTo>
                  <a:cubicBezTo>
                    <a:pt x="1063" y="1260"/>
                    <a:pt x="1059" y="1259"/>
                    <a:pt x="1056" y="1259"/>
                  </a:cubicBezTo>
                  <a:close/>
                  <a:moveTo>
                    <a:pt x="1203" y="1346"/>
                  </a:moveTo>
                  <a:cubicBezTo>
                    <a:pt x="1203" y="1348"/>
                    <a:pt x="1204" y="1350"/>
                    <a:pt x="1205" y="1350"/>
                  </a:cubicBezTo>
                  <a:lnTo>
                    <a:pt x="1205" y="1350"/>
                  </a:lnTo>
                  <a:lnTo>
                    <a:pt x="1203" y="1346"/>
                  </a:lnTo>
                  <a:close/>
                  <a:moveTo>
                    <a:pt x="1253" y="1424"/>
                  </a:moveTo>
                  <a:cubicBezTo>
                    <a:pt x="1263" y="1424"/>
                    <a:pt x="1251" y="1432"/>
                    <a:pt x="1251" y="1441"/>
                  </a:cubicBezTo>
                  <a:cubicBezTo>
                    <a:pt x="1239" y="1441"/>
                    <a:pt x="1215" y="1441"/>
                    <a:pt x="1227" y="1429"/>
                  </a:cubicBezTo>
                  <a:cubicBezTo>
                    <a:pt x="1241" y="1425"/>
                    <a:pt x="1249" y="1424"/>
                    <a:pt x="1253" y="1424"/>
                  </a:cubicBezTo>
                  <a:close/>
                  <a:moveTo>
                    <a:pt x="1453" y="1774"/>
                  </a:moveTo>
                  <a:cubicBezTo>
                    <a:pt x="1453" y="1774"/>
                    <a:pt x="1453" y="1786"/>
                    <a:pt x="1453" y="1798"/>
                  </a:cubicBezTo>
                  <a:cubicBezTo>
                    <a:pt x="1442" y="1786"/>
                    <a:pt x="1442" y="1786"/>
                    <a:pt x="1453" y="1774"/>
                  </a:cubicBezTo>
                  <a:close/>
                  <a:moveTo>
                    <a:pt x="1453" y="1965"/>
                  </a:moveTo>
                  <a:cubicBezTo>
                    <a:pt x="1460" y="1968"/>
                    <a:pt x="1464" y="1972"/>
                    <a:pt x="1465" y="1976"/>
                  </a:cubicBezTo>
                  <a:lnTo>
                    <a:pt x="1465" y="1976"/>
                  </a:lnTo>
                  <a:cubicBezTo>
                    <a:pt x="1466" y="1965"/>
                    <a:pt x="1477" y="1965"/>
                    <a:pt x="1453" y="1965"/>
                  </a:cubicBezTo>
                  <a:close/>
                  <a:moveTo>
                    <a:pt x="1525" y="2762"/>
                  </a:moveTo>
                  <a:lnTo>
                    <a:pt x="1525" y="2762"/>
                  </a:lnTo>
                  <a:cubicBezTo>
                    <a:pt x="1528" y="2764"/>
                    <a:pt x="1531" y="2766"/>
                    <a:pt x="1534" y="2768"/>
                  </a:cubicBezTo>
                  <a:lnTo>
                    <a:pt x="1534" y="2768"/>
                  </a:lnTo>
                  <a:cubicBezTo>
                    <a:pt x="1532" y="2766"/>
                    <a:pt x="1528" y="2764"/>
                    <a:pt x="1525" y="2762"/>
                  </a:cubicBezTo>
                  <a:close/>
                  <a:moveTo>
                    <a:pt x="1497" y="2760"/>
                  </a:moveTo>
                  <a:cubicBezTo>
                    <a:pt x="1492" y="2760"/>
                    <a:pt x="1486" y="2761"/>
                    <a:pt x="1477" y="2762"/>
                  </a:cubicBezTo>
                  <a:cubicBezTo>
                    <a:pt x="1501" y="2762"/>
                    <a:pt x="1513" y="2786"/>
                    <a:pt x="1525" y="2810"/>
                  </a:cubicBezTo>
                  <a:cubicBezTo>
                    <a:pt x="1566" y="2810"/>
                    <a:pt x="1554" y="2783"/>
                    <a:pt x="1534" y="2768"/>
                  </a:cubicBezTo>
                  <a:lnTo>
                    <a:pt x="1534" y="2768"/>
                  </a:lnTo>
                  <a:cubicBezTo>
                    <a:pt x="1536" y="2770"/>
                    <a:pt x="1537" y="2772"/>
                    <a:pt x="1537" y="2774"/>
                  </a:cubicBezTo>
                  <a:cubicBezTo>
                    <a:pt x="1530" y="2776"/>
                    <a:pt x="1525" y="2777"/>
                    <a:pt x="1521" y="2777"/>
                  </a:cubicBezTo>
                  <a:cubicBezTo>
                    <a:pt x="1504" y="2777"/>
                    <a:pt x="1520" y="2760"/>
                    <a:pt x="1497" y="2760"/>
                  </a:cubicBezTo>
                  <a:close/>
                  <a:moveTo>
                    <a:pt x="1584" y="2870"/>
                  </a:moveTo>
                  <a:cubicBezTo>
                    <a:pt x="1582" y="2870"/>
                    <a:pt x="1581" y="2870"/>
                    <a:pt x="1580" y="2871"/>
                  </a:cubicBezTo>
                  <a:lnTo>
                    <a:pt x="1580" y="2871"/>
                  </a:lnTo>
                  <a:cubicBezTo>
                    <a:pt x="1582" y="2871"/>
                    <a:pt x="1583" y="2870"/>
                    <a:pt x="1584" y="2870"/>
                  </a:cubicBezTo>
                  <a:close/>
                  <a:moveTo>
                    <a:pt x="1632" y="3048"/>
                  </a:moveTo>
                  <a:cubicBezTo>
                    <a:pt x="1628" y="3052"/>
                    <a:pt x="1620" y="3056"/>
                    <a:pt x="1613" y="3060"/>
                  </a:cubicBezTo>
                  <a:lnTo>
                    <a:pt x="1613" y="3060"/>
                  </a:lnTo>
                  <a:cubicBezTo>
                    <a:pt x="1623" y="3060"/>
                    <a:pt x="1632" y="3058"/>
                    <a:pt x="1632" y="3048"/>
                  </a:cubicBezTo>
                  <a:close/>
                  <a:moveTo>
                    <a:pt x="1613" y="3060"/>
                  </a:moveTo>
                  <a:cubicBezTo>
                    <a:pt x="1612" y="3060"/>
                    <a:pt x="1610" y="3060"/>
                    <a:pt x="1608" y="3060"/>
                  </a:cubicBezTo>
                  <a:lnTo>
                    <a:pt x="1613" y="3060"/>
                  </a:lnTo>
                  <a:cubicBezTo>
                    <a:pt x="1613" y="3060"/>
                    <a:pt x="1613" y="3060"/>
                    <a:pt x="1613" y="3060"/>
                  </a:cubicBezTo>
                  <a:close/>
                  <a:moveTo>
                    <a:pt x="144" y="0"/>
                  </a:moveTo>
                  <a:cubicBezTo>
                    <a:pt x="144" y="24"/>
                    <a:pt x="132" y="24"/>
                    <a:pt x="120" y="24"/>
                  </a:cubicBezTo>
                  <a:cubicBezTo>
                    <a:pt x="132" y="24"/>
                    <a:pt x="108" y="48"/>
                    <a:pt x="108" y="72"/>
                  </a:cubicBezTo>
                  <a:lnTo>
                    <a:pt x="84" y="12"/>
                  </a:lnTo>
                  <a:cubicBezTo>
                    <a:pt x="77" y="23"/>
                    <a:pt x="69" y="26"/>
                    <a:pt x="62" y="26"/>
                  </a:cubicBezTo>
                  <a:cubicBezTo>
                    <a:pt x="53" y="26"/>
                    <a:pt x="44" y="22"/>
                    <a:pt x="35" y="22"/>
                  </a:cubicBezTo>
                  <a:cubicBezTo>
                    <a:pt x="28" y="22"/>
                    <a:pt x="20" y="25"/>
                    <a:pt x="13" y="36"/>
                  </a:cubicBezTo>
                  <a:lnTo>
                    <a:pt x="37" y="36"/>
                  </a:lnTo>
                  <a:cubicBezTo>
                    <a:pt x="1" y="84"/>
                    <a:pt x="25" y="155"/>
                    <a:pt x="1" y="226"/>
                  </a:cubicBezTo>
                  <a:cubicBezTo>
                    <a:pt x="7" y="216"/>
                    <a:pt x="11" y="212"/>
                    <a:pt x="15" y="212"/>
                  </a:cubicBezTo>
                  <a:cubicBezTo>
                    <a:pt x="27" y="212"/>
                    <a:pt x="25" y="269"/>
                    <a:pt x="46" y="269"/>
                  </a:cubicBezTo>
                  <a:cubicBezTo>
                    <a:pt x="52" y="269"/>
                    <a:pt x="61" y="264"/>
                    <a:pt x="72" y="250"/>
                  </a:cubicBezTo>
                  <a:lnTo>
                    <a:pt x="72" y="250"/>
                  </a:lnTo>
                  <a:cubicBezTo>
                    <a:pt x="72" y="262"/>
                    <a:pt x="60" y="274"/>
                    <a:pt x="60" y="286"/>
                  </a:cubicBezTo>
                  <a:cubicBezTo>
                    <a:pt x="67" y="272"/>
                    <a:pt x="74" y="266"/>
                    <a:pt x="81" y="266"/>
                  </a:cubicBezTo>
                  <a:cubicBezTo>
                    <a:pt x="86" y="266"/>
                    <a:pt x="91" y="269"/>
                    <a:pt x="96" y="274"/>
                  </a:cubicBezTo>
                  <a:lnTo>
                    <a:pt x="96" y="286"/>
                  </a:lnTo>
                  <a:cubicBezTo>
                    <a:pt x="144" y="298"/>
                    <a:pt x="144" y="334"/>
                    <a:pt x="191" y="369"/>
                  </a:cubicBezTo>
                  <a:lnTo>
                    <a:pt x="203" y="334"/>
                  </a:lnTo>
                  <a:cubicBezTo>
                    <a:pt x="203" y="345"/>
                    <a:pt x="203" y="357"/>
                    <a:pt x="203" y="369"/>
                  </a:cubicBezTo>
                  <a:cubicBezTo>
                    <a:pt x="239" y="322"/>
                    <a:pt x="180" y="345"/>
                    <a:pt x="215" y="298"/>
                  </a:cubicBezTo>
                  <a:lnTo>
                    <a:pt x="215" y="298"/>
                  </a:lnTo>
                  <a:cubicBezTo>
                    <a:pt x="191" y="369"/>
                    <a:pt x="287" y="334"/>
                    <a:pt x="263" y="417"/>
                  </a:cubicBezTo>
                  <a:cubicBezTo>
                    <a:pt x="273" y="417"/>
                    <a:pt x="275" y="379"/>
                    <a:pt x="283" y="379"/>
                  </a:cubicBezTo>
                  <a:cubicBezTo>
                    <a:pt x="284" y="379"/>
                    <a:pt x="285" y="380"/>
                    <a:pt x="287" y="381"/>
                  </a:cubicBezTo>
                  <a:lnTo>
                    <a:pt x="287" y="405"/>
                  </a:lnTo>
                  <a:lnTo>
                    <a:pt x="299" y="381"/>
                  </a:lnTo>
                  <a:lnTo>
                    <a:pt x="299" y="381"/>
                  </a:lnTo>
                  <a:cubicBezTo>
                    <a:pt x="310" y="393"/>
                    <a:pt x="299" y="417"/>
                    <a:pt x="287" y="429"/>
                  </a:cubicBezTo>
                  <a:cubicBezTo>
                    <a:pt x="287" y="429"/>
                    <a:pt x="287" y="441"/>
                    <a:pt x="275" y="441"/>
                  </a:cubicBezTo>
                  <a:cubicBezTo>
                    <a:pt x="275" y="453"/>
                    <a:pt x="287" y="456"/>
                    <a:pt x="299" y="456"/>
                  </a:cubicBezTo>
                  <a:cubicBezTo>
                    <a:pt x="310" y="456"/>
                    <a:pt x="322" y="453"/>
                    <a:pt x="322" y="453"/>
                  </a:cubicBezTo>
                  <a:lnTo>
                    <a:pt x="310" y="441"/>
                  </a:lnTo>
                  <a:cubicBezTo>
                    <a:pt x="353" y="441"/>
                    <a:pt x="395" y="478"/>
                    <a:pt x="446" y="478"/>
                  </a:cubicBezTo>
                  <a:cubicBezTo>
                    <a:pt x="452" y="478"/>
                    <a:pt x="459" y="478"/>
                    <a:pt x="465" y="476"/>
                  </a:cubicBezTo>
                  <a:lnTo>
                    <a:pt x="465" y="465"/>
                  </a:lnTo>
                  <a:cubicBezTo>
                    <a:pt x="510" y="465"/>
                    <a:pt x="481" y="496"/>
                    <a:pt x="517" y="510"/>
                  </a:cubicBezTo>
                  <a:lnTo>
                    <a:pt x="517" y="510"/>
                  </a:lnTo>
                  <a:cubicBezTo>
                    <a:pt x="538" y="500"/>
                    <a:pt x="549" y="500"/>
                    <a:pt x="549" y="500"/>
                  </a:cubicBezTo>
                  <a:lnTo>
                    <a:pt x="549" y="500"/>
                  </a:lnTo>
                  <a:cubicBezTo>
                    <a:pt x="537" y="512"/>
                    <a:pt x="549" y="548"/>
                    <a:pt x="525" y="560"/>
                  </a:cubicBezTo>
                  <a:cubicBezTo>
                    <a:pt x="572" y="548"/>
                    <a:pt x="561" y="548"/>
                    <a:pt x="608" y="512"/>
                  </a:cubicBezTo>
                  <a:lnTo>
                    <a:pt x="608" y="512"/>
                  </a:lnTo>
                  <a:lnTo>
                    <a:pt x="596" y="536"/>
                  </a:lnTo>
                  <a:cubicBezTo>
                    <a:pt x="613" y="528"/>
                    <a:pt x="624" y="519"/>
                    <a:pt x="637" y="519"/>
                  </a:cubicBezTo>
                  <a:cubicBezTo>
                    <a:pt x="643" y="519"/>
                    <a:pt x="649" y="521"/>
                    <a:pt x="656" y="524"/>
                  </a:cubicBezTo>
                  <a:cubicBezTo>
                    <a:pt x="620" y="524"/>
                    <a:pt x="632" y="560"/>
                    <a:pt x="608" y="572"/>
                  </a:cubicBezTo>
                  <a:cubicBezTo>
                    <a:pt x="604" y="599"/>
                    <a:pt x="615" y="604"/>
                    <a:pt x="628" y="604"/>
                  </a:cubicBezTo>
                  <a:cubicBezTo>
                    <a:pt x="634" y="604"/>
                    <a:pt x="641" y="603"/>
                    <a:pt x="647" y="603"/>
                  </a:cubicBezTo>
                  <a:cubicBezTo>
                    <a:pt x="659" y="603"/>
                    <a:pt x="664" y="608"/>
                    <a:pt x="644" y="643"/>
                  </a:cubicBezTo>
                  <a:cubicBezTo>
                    <a:pt x="703" y="595"/>
                    <a:pt x="644" y="584"/>
                    <a:pt x="668" y="584"/>
                  </a:cubicBezTo>
                  <a:cubicBezTo>
                    <a:pt x="668" y="566"/>
                    <a:pt x="693" y="555"/>
                    <a:pt x="707" y="555"/>
                  </a:cubicBezTo>
                  <a:cubicBezTo>
                    <a:pt x="712" y="555"/>
                    <a:pt x="715" y="557"/>
                    <a:pt x="715" y="560"/>
                  </a:cubicBezTo>
                  <a:cubicBezTo>
                    <a:pt x="727" y="572"/>
                    <a:pt x="680" y="655"/>
                    <a:pt x="703" y="667"/>
                  </a:cubicBezTo>
                  <a:cubicBezTo>
                    <a:pt x="703" y="667"/>
                    <a:pt x="698" y="672"/>
                    <a:pt x="695" y="672"/>
                  </a:cubicBezTo>
                  <a:cubicBezTo>
                    <a:pt x="693" y="672"/>
                    <a:pt x="691" y="671"/>
                    <a:pt x="691" y="667"/>
                  </a:cubicBezTo>
                  <a:lnTo>
                    <a:pt x="691" y="667"/>
                  </a:lnTo>
                  <a:cubicBezTo>
                    <a:pt x="692" y="691"/>
                    <a:pt x="727" y="667"/>
                    <a:pt x="715" y="703"/>
                  </a:cubicBezTo>
                  <a:cubicBezTo>
                    <a:pt x="727" y="691"/>
                    <a:pt x="732" y="688"/>
                    <a:pt x="736" y="688"/>
                  </a:cubicBezTo>
                  <a:cubicBezTo>
                    <a:pt x="739" y="688"/>
                    <a:pt x="741" y="690"/>
                    <a:pt x="744" y="690"/>
                  </a:cubicBezTo>
                  <a:cubicBezTo>
                    <a:pt x="748" y="690"/>
                    <a:pt x="756" y="686"/>
                    <a:pt x="775" y="667"/>
                  </a:cubicBezTo>
                  <a:lnTo>
                    <a:pt x="739" y="667"/>
                  </a:lnTo>
                  <a:cubicBezTo>
                    <a:pt x="755" y="667"/>
                    <a:pt x="787" y="646"/>
                    <a:pt x="806" y="646"/>
                  </a:cubicBezTo>
                  <a:cubicBezTo>
                    <a:pt x="816" y="646"/>
                    <a:pt x="822" y="651"/>
                    <a:pt x="822" y="667"/>
                  </a:cubicBezTo>
                  <a:cubicBezTo>
                    <a:pt x="811" y="679"/>
                    <a:pt x="799" y="679"/>
                    <a:pt x="787" y="679"/>
                  </a:cubicBezTo>
                  <a:cubicBezTo>
                    <a:pt x="781" y="691"/>
                    <a:pt x="784" y="691"/>
                    <a:pt x="788" y="691"/>
                  </a:cubicBezTo>
                  <a:cubicBezTo>
                    <a:pt x="793" y="691"/>
                    <a:pt x="799" y="691"/>
                    <a:pt x="799" y="703"/>
                  </a:cubicBezTo>
                  <a:cubicBezTo>
                    <a:pt x="785" y="713"/>
                    <a:pt x="776" y="716"/>
                    <a:pt x="770" y="716"/>
                  </a:cubicBezTo>
                  <a:cubicBezTo>
                    <a:pt x="756" y="716"/>
                    <a:pt x="751" y="701"/>
                    <a:pt x="730" y="701"/>
                  </a:cubicBezTo>
                  <a:cubicBezTo>
                    <a:pt x="726" y="701"/>
                    <a:pt x="721" y="701"/>
                    <a:pt x="715" y="703"/>
                  </a:cubicBezTo>
                  <a:cubicBezTo>
                    <a:pt x="715" y="725"/>
                    <a:pt x="769" y="705"/>
                    <a:pt x="733" y="734"/>
                  </a:cubicBezTo>
                  <a:lnTo>
                    <a:pt x="733" y="734"/>
                  </a:lnTo>
                  <a:cubicBezTo>
                    <a:pt x="743" y="726"/>
                    <a:pt x="750" y="723"/>
                    <a:pt x="754" y="723"/>
                  </a:cubicBezTo>
                  <a:cubicBezTo>
                    <a:pt x="766" y="723"/>
                    <a:pt x="759" y="748"/>
                    <a:pt x="775" y="748"/>
                  </a:cubicBezTo>
                  <a:cubicBezTo>
                    <a:pt x="780" y="748"/>
                    <a:pt x="788" y="745"/>
                    <a:pt x="799" y="738"/>
                  </a:cubicBezTo>
                  <a:lnTo>
                    <a:pt x="799" y="738"/>
                  </a:lnTo>
                  <a:lnTo>
                    <a:pt x="775" y="762"/>
                  </a:lnTo>
                  <a:cubicBezTo>
                    <a:pt x="775" y="762"/>
                    <a:pt x="785" y="757"/>
                    <a:pt x="792" y="757"/>
                  </a:cubicBezTo>
                  <a:cubicBezTo>
                    <a:pt x="796" y="757"/>
                    <a:pt x="799" y="758"/>
                    <a:pt x="799" y="762"/>
                  </a:cubicBezTo>
                  <a:lnTo>
                    <a:pt x="763" y="786"/>
                  </a:lnTo>
                  <a:cubicBezTo>
                    <a:pt x="766" y="785"/>
                    <a:pt x="769" y="784"/>
                    <a:pt x="771" y="784"/>
                  </a:cubicBezTo>
                  <a:cubicBezTo>
                    <a:pt x="793" y="784"/>
                    <a:pt x="765" y="834"/>
                    <a:pt x="787" y="834"/>
                  </a:cubicBezTo>
                  <a:cubicBezTo>
                    <a:pt x="763" y="810"/>
                    <a:pt x="811" y="798"/>
                    <a:pt x="811" y="762"/>
                  </a:cubicBezTo>
                  <a:cubicBezTo>
                    <a:pt x="882" y="762"/>
                    <a:pt x="775" y="846"/>
                    <a:pt x="811" y="869"/>
                  </a:cubicBezTo>
                  <a:cubicBezTo>
                    <a:pt x="811" y="869"/>
                    <a:pt x="811" y="834"/>
                    <a:pt x="834" y="834"/>
                  </a:cubicBezTo>
                  <a:cubicBezTo>
                    <a:pt x="834" y="846"/>
                    <a:pt x="834" y="869"/>
                    <a:pt x="822" y="881"/>
                  </a:cubicBezTo>
                  <a:cubicBezTo>
                    <a:pt x="826" y="883"/>
                    <a:pt x="829" y="884"/>
                    <a:pt x="831" y="884"/>
                  </a:cubicBezTo>
                  <a:cubicBezTo>
                    <a:pt x="847" y="884"/>
                    <a:pt x="850" y="856"/>
                    <a:pt x="870" y="846"/>
                  </a:cubicBezTo>
                  <a:lnTo>
                    <a:pt x="870" y="846"/>
                  </a:lnTo>
                  <a:cubicBezTo>
                    <a:pt x="862" y="857"/>
                    <a:pt x="862" y="861"/>
                    <a:pt x="867" y="861"/>
                  </a:cubicBezTo>
                  <a:cubicBezTo>
                    <a:pt x="875" y="861"/>
                    <a:pt x="902" y="846"/>
                    <a:pt x="918" y="846"/>
                  </a:cubicBezTo>
                  <a:lnTo>
                    <a:pt x="894" y="869"/>
                  </a:lnTo>
                  <a:cubicBezTo>
                    <a:pt x="894" y="880"/>
                    <a:pt x="897" y="884"/>
                    <a:pt x="902" y="884"/>
                  </a:cubicBezTo>
                  <a:cubicBezTo>
                    <a:pt x="915" y="884"/>
                    <a:pt x="938" y="860"/>
                    <a:pt x="948" y="860"/>
                  </a:cubicBezTo>
                  <a:cubicBezTo>
                    <a:pt x="951" y="860"/>
                    <a:pt x="953" y="863"/>
                    <a:pt x="953" y="869"/>
                  </a:cubicBezTo>
                  <a:lnTo>
                    <a:pt x="906" y="893"/>
                  </a:lnTo>
                  <a:lnTo>
                    <a:pt x="930" y="905"/>
                  </a:lnTo>
                  <a:lnTo>
                    <a:pt x="894" y="929"/>
                  </a:lnTo>
                  <a:cubicBezTo>
                    <a:pt x="903" y="926"/>
                    <a:pt x="910" y="924"/>
                    <a:pt x="916" y="924"/>
                  </a:cubicBezTo>
                  <a:cubicBezTo>
                    <a:pt x="930" y="924"/>
                    <a:pt x="930" y="935"/>
                    <a:pt x="930" y="953"/>
                  </a:cubicBezTo>
                  <a:cubicBezTo>
                    <a:pt x="938" y="935"/>
                    <a:pt x="960" y="924"/>
                    <a:pt x="975" y="924"/>
                  </a:cubicBezTo>
                  <a:cubicBezTo>
                    <a:pt x="981" y="924"/>
                    <a:pt x="986" y="926"/>
                    <a:pt x="989" y="929"/>
                  </a:cubicBezTo>
                  <a:cubicBezTo>
                    <a:pt x="977" y="941"/>
                    <a:pt x="965" y="941"/>
                    <a:pt x="977" y="953"/>
                  </a:cubicBezTo>
                  <a:cubicBezTo>
                    <a:pt x="963" y="960"/>
                    <a:pt x="950" y="966"/>
                    <a:pt x="945" y="966"/>
                  </a:cubicBezTo>
                  <a:cubicBezTo>
                    <a:pt x="942" y="966"/>
                    <a:pt x="943" y="963"/>
                    <a:pt x="953" y="953"/>
                  </a:cubicBezTo>
                  <a:lnTo>
                    <a:pt x="953" y="953"/>
                  </a:lnTo>
                  <a:lnTo>
                    <a:pt x="918" y="965"/>
                  </a:lnTo>
                  <a:cubicBezTo>
                    <a:pt x="918" y="988"/>
                    <a:pt x="942" y="988"/>
                    <a:pt x="942" y="1000"/>
                  </a:cubicBezTo>
                  <a:cubicBezTo>
                    <a:pt x="942" y="1000"/>
                    <a:pt x="942" y="988"/>
                    <a:pt x="942" y="988"/>
                  </a:cubicBezTo>
                  <a:lnTo>
                    <a:pt x="1001" y="988"/>
                  </a:lnTo>
                  <a:cubicBezTo>
                    <a:pt x="1001" y="1000"/>
                    <a:pt x="989" y="1000"/>
                    <a:pt x="977" y="1000"/>
                  </a:cubicBezTo>
                  <a:lnTo>
                    <a:pt x="1001" y="1000"/>
                  </a:lnTo>
                  <a:cubicBezTo>
                    <a:pt x="977" y="1024"/>
                    <a:pt x="953" y="1036"/>
                    <a:pt x="942" y="1036"/>
                  </a:cubicBezTo>
                  <a:lnTo>
                    <a:pt x="977" y="1036"/>
                  </a:lnTo>
                  <a:cubicBezTo>
                    <a:pt x="977" y="1048"/>
                    <a:pt x="965" y="1072"/>
                    <a:pt x="953" y="1072"/>
                  </a:cubicBezTo>
                  <a:cubicBezTo>
                    <a:pt x="953" y="1096"/>
                    <a:pt x="1025" y="1072"/>
                    <a:pt x="1025" y="1107"/>
                  </a:cubicBezTo>
                  <a:lnTo>
                    <a:pt x="1037" y="1107"/>
                  </a:lnTo>
                  <a:cubicBezTo>
                    <a:pt x="1049" y="1131"/>
                    <a:pt x="1025" y="1167"/>
                    <a:pt x="1072" y="1167"/>
                  </a:cubicBezTo>
                  <a:lnTo>
                    <a:pt x="1037" y="1203"/>
                  </a:lnTo>
                  <a:cubicBezTo>
                    <a:pt x="1038" y="1204"/>
                    <a:pt x="1039" y="1204"/>
                    <a:pt x="1040" y="1204"/>
                  </a:cubicBezTo>
                  <a:cubicBezTo>
                    <a:pt x="1051" y="1204"/>
                    <a:pt x="1068" y="1173"/>
                    <a:pt x="1091" y="1173"/>
                  </a:cubicBezTo>
                  <a:cubicBezTo>
                    <a:pt x="1096" y="1173"/>
                    <a:pt x="1102" y="1175"/>
                    <a:pt x="1108" y="1179"/>
                  </a:cubicBezTo>
                  <a:cubicBezTo>
                    <a:pt x="1144" y="1191"/>
                    <a:pt x="1084" y="1203"/>
                    <a:pt x="1072" y="1215"/>
                  </a:cubicBezTo>
                  <a:cubicBezTo>
                    <a:pt x="1080" y="1215"/>
                    <a:pt x="1092" y="1213"/>
                    <a:pt x="1104" y="1213"/>
                  </a:cubicBezTo>
                  <a:cubicBezTo>
                    <a:pt x="1127" y="1213"/>
                    <a:pt x="1148" y="1219"/>
                    <a:pt x="1132" y="1250"/>
                  </a:cubicBezTo>
                  <a:cubicBezTo>
                    <a:pt x="1120" y="1238"/>
                    <a:pt x="1120" y="1238"/>
                    <a:pt x="1120" y="1227"/>
                  </a:cubicBezTo>
                  <a:lnTo>
                    <a:pt x="1096" y="1262"/>
                  </a:lnTo>
                  <a:cubicBezTo>
                    <a:pt x="1088" y="1262"/>
                    <a:pt x="1081" y="1262"/>
                    <a:pt x="1076" y="1261"/>
                  </a:cubicBezTo>
                  <a:lnTo>
                    <a:pt x="1076" y="1261"/>
                  </a:lnTo>
                  <a:cubicBezTo>
                    <a:pt x="1098" y="1267"/>
                    <a:pt x="1097" y="1294"/>
                    <a:pt x="1124" y="1294"/>
                  </a:cubicBezTo>
                  <a:cubicBezTo>
                    <a:pt x="1132" y="1294"/>
                    <a:pt x="1142" y="1292"/>
                    <a:pt x="1156" y="1286"/>
                  </a:cubicBezTo>
                  <a:lnTo>
                    <a:pt x="1156" y="1286"/>
                  </a:lnTo>
                  <a:lnTo>
                    <a:pt x="1144" y="1298"/>
                  </a:lnTo>
                  <a:cubicBezTo>
                    <a:pt x="1135" y="1307"/>
                    <a:pt x="1134" y="1310"/>
                    <a:pt x="1138" y="1310"/>
                  </a:cubicBezTo>
                  <a:lnTo>
                    <a:pt x="1138" y="1310"/>
                  </a:lnTo>
                  <a:cubicBezTo>
                    <a:pt x="1147" y="1310"/>
                    <a:pt x="1174" y="1298"/>
                    <a:pt x="1194" y="1298"/>
                  </a:cubicBezTo>
                  <a:cubicBezTo>
                    <a:pt x="1204" y="1298"/>
                    <a:pt x="1212" y="1301"/>
                    <a:pt x="1215" y="1310"/>
                  </a:cubicBezTo>
                  <a:cubicBezTo>
                    <a:pt x="1203" y="1322"/>
                    <a:pt x="1203" y="1334"/>
                    <a:pt x="1180" y="1334"/>
                  </a:cubicBezTo>
                  <a:lnTo>
                    <a:pt x="1215" y="1346"/>
                  </a:lnTo>
                  <a:cubicBezTo>
                    <a:pt x="1215" y="1346"/>
                    <a:pt x="1210" y="1351"/>
                    <a:pt x="1207" y="1351"/>
                  </a:cubicBezTo>
                  <a:cubicBezTo>
                    <a:pt x="1206" y="1351"/>
                    <a:pt x="1206" y="1351"/>
                    <a:pt x="1205" y="1350"/>
                  </a:cubicBezTo>
                  <a:lnTo>
                    <a:pt x="1205" y="1350"/>
                  </a:lnTo>
                  <a:lnTo>
                    <a:pt x="1215" y="1381"/>
                  </a:lnTo>
                  <a:cubicBezTo>
                    <a:pt x="1221" y="1375"/>
                    <a:pt x="1233" y="1372"/>
                    <a:pt x="1245" y="1372"/>
                  </a:cubicBezTo>
                  <a:cubicBezTo>
                    <a:pt x="1257" y="1372"/>
                    <a:pt x="1269" y="1375"/>
                    <a:pt x="1275" y="1381"/>
                  </a:cubicBezTo>
                  <a:cubicBezTo>
                    <a:pt x="1271" y="1385"/>
                    <a:pt x="1268" y="1387"/>
                    <a:pt x="1266" y="1387"/>
                  </a:cubicBezTo>
                  <a:cubicBezTo>
                    <a:pt x="1262" y="1387"/>
                    <a:pt x="1259" y="1381"/>
                    <a:pt x="1251" y="1381"/>
                  </a:cubicBezTo>
                  <a:lnTo>
                    <a:pt x="1251" y="1381"/>
                  </a:lnTo>
                  <a:lnTo>
                    <a:pt x="1275" y="1393"/>
                  </a:lnTo>
                  <a:cubicBezTo>
                    <a:pt x="1263" y="1399"/>
                    <a:pt x="1251" y="1402"/>
                    <a:pt x="1242" y="1402"/>
                  </a:cubicBezTo>
                  <a:cubicBezTo>
                    <a:pt x="1233" y="1402"/>
                    <a:pt x="1227" y="1399"/>
                    <a:pt x="1227" y="1393"/>
                  </a:cubicBezTo>
                  <a:cubicBezTo>
                    <a:pt x="1186" y="1423"/>
                    <a:pt x="1192" y="1423"/>
                    <a:pt x="1203" y="1423"/>
                  </a:cubicBezTo>
                  <a:cubicBezTo>
                    <a:pt x="1215" y="1423"/>
                    <a:pt x="1233" y="1423"/>
                    <a:pt x="1215" y="1453"/>
                  </a:cubicBezTo>
                  <a:lnTo>
                    <a:pt x="1203" y="1441"/>
                  </a:lnTo>
                  <a:cubicBezTo>
                    <a:pt x="1156" y="1477"/>
                    <a:pt x="1180" y="1477"/>
                    <a:pt x="1156" y="1512"/>
                  </a:cubicBezTo>
                  <a:cubicBezTo>
                    <a:pt x="1167" y="1501"/>
                    <a:pt x="1207" y="1451"/>
                    <a:pt x="1241" y="1451"/>
                  </a:cubicBezTo>
                  <a:cubicBezTo>
                    <a:pt x="1245" y="1451"/>
                    <a:pt x="1248" y="1452"/>
                    <a:pt x="1251" y="1453"/>
                  </a:cubicBezTo>
                  <a:cubicBezTo>
                    <a:pt x="1239" y="1453"/>
                    <a:pt x="1239" y="1465"/>
                    <a:pt x="1263" y="1465"/>
                  </a:cubicBezTo>
                  <a:cubicBezTo>
                    <a:pt x="1227" y="1477"/>
                    <a:pt x="1239" y="1488"/>
                    <a:pt x="1251" y="1500"/>
                  </a:cubicBezTo>
                  <a:lnTo>
                    <a:pt x="1203" y="1512"/>
                  </a:lnTo>
                  <a:cubicBezTo>
                    <a:pt x="1211" y="1516"/>
                    <a:pt x="1219" y="1518"/>
                    <a:pt x="1227" y="1518"/>
                  </a:cubicBezTo>
                  <a:cubicBezTo>
                    <a:pt x="1243" y="1518"/>
                    <a:pt x="1259" y="1512"/>
                    <a:pt x="1275" y="1512"/>
                  </a:cubicBezTo>
                  <a:cubicBezTo>
                    <a:pt x="1275" y="1524"/>
                    <a:pt x="1239" y="1548"/>
                    <a:pt x="1215" y="1560"/>
                  </a:cubicBezTo>
                  <a:cubicBezTo>
                    <a:pt x="1215" y="1564"/>
                    <a:pt x="1217" y="1566"/>
                    <a:pt x="1219" y="1566"/>
                  </a:cubicBezTo>
                  <a:cubicBezTo>
                    <a:pt x="1228" y="1566"/>
                    <a:pt x="1252" y="1542"/>
                    <a:pt x="1266" y="1542"/>
                  </a:cubicBezTo>
                  <a:cubicBezTo>
                    <a:pt x="1270" y="1542"/>
                    <a:pt x="1273" y="1544"/>
                    <a:pt x="1275" y="1548"/>
                  </a:cubicBezTo>
                  <a:cubicBezTo>
                    <a:pt x="1275" y="1572"/>
                    <a:pt x="1299" y="1572"/>
                    <a:pt x="1334" y="1596"/>
                  </a:cubicBezTo>
                  <a:cubicBezTo>
                    <a:pt x="1328" y="1602"/>
                    <a:pt x="1320" y="1602"/>
                    <a:pt x="1311" y="1602"/>
                  </a:cubicBezTo>
                  <a:cubicBezTo>
                    <a:pt x="1302" y="1602"/>
                    <a:pt x="1293" y="1602"/>
                    <a:pt x="1287" y="1608"/>
                  </a:cubicBezTo>
                  <a:lnTo>
                    <a:pt x="1334" y="1608"/>
                  </a:lnTo>
                  <a:cubicBezTo>
                    <a:pt x="1334" y="1608"/>
                    <a:pt x="1323" y="1619"/>
                    <a:pt x="1311" y="1619"/>
                  </a:cubicBezTo>
                  <a:cubicBezTo>
                    <a:pt x="1326" y="1619"/>
                    <a:pt x="1342" y="1614"/>
                    <a:pt x="1355" y="1614"/>
                  </a:cubicBezTo>
                  <a:cubicBezTo>
                    <a:pt x="1361" y="1614"/>
                    <a:pt x="1366" y="1615"/>
                    <a:pt x="1370" y="1619"/>
                  </a:cubicBezTo>
                  <a:cubicBezTo>
                    <a:pt x="1374" y="1619"/>
                    <a:pt x="1377" y="1618"/>
                    <a:pt x="1379" y="1618"/>
                  </a:cubicBezTo>
                  <a:cubicBezTo>
                    <a:pt x="1402" y="1618"/>
                    <a:pt x="1315" y="1679"/>
                    <a:pt x="1370" y="1679"/>
                  </a:cubicBezTo>
                  <a:cubicBezTo>
                    <a:pt x="1364" y="1685"/>
                    <a:pt x="1358" y="1685"/>
                    <a:pt x="1351" y="1685"/>
                  </a:cubicBezTo>
                  <a:cubicBezTo>
                    <a:pt x="1343" y="1685"/>
                    <a:pt x="1334" y="1685"/>
                    <a:pt x="1323" y="1691"/>
                  </a:cubicBezTo>
                  <a:cubicBezTo>
                    <a:pt x="1370" y="1703"/>
                    <a:pt x="1358" y="1703"/>
                    <a:pt x="1418" y="1715"/>
                  </a:cubicBezTo>
                  <a:lnTo>
                    <a:pt x="1394" y="1750"/>
                  </a:lnTo>
                  <a:cubicBezTo>
                    <a:pt x="1408" y="1736"/>
                    <a:pt x="1430" y="1731"/>
                    <a:pt x="1453" y="1731"/>
                  </a:cubicBezTo>
                  <a:cubicBezTo>
                    <a:pt x="1469" y="1731"/>
                    <a:pt x="1486" y="1734"/>
                    <a:pt x="1501" y="1738"/>
                  </a:cubicBezTo>
                  <a:cubicBezTo>
                    <a:pt x="1513" y="1727"/>
                    <a:pt x="1537" y="1727"/>
                    <a:pt x="1537" y="1715"/>
                  </a:cubicBezTo>
                  <a:lnTo>
                    <a:pt x="1573" y="1738"/>
                  </a:lnTo>
                  <a:lnTo>
                    <a:pt x="1525" y="1738"/>
                  </a:lnTo>
                  <a:lnTo>
                    <a:pt x="1537" y="1750"/>
                  </a:lnTo>
                  <a:cubicBezTo>
                    <a:pt x="1525" y="1762"/>
                    <a:pt x="1501" y="1762"/>
                    <a:pt x="1465" y="1762"/>
                  </a:cubicBezTo>
                  <a:lnTo>
                    <a:pt x="1489" y="1738"/>
                  </a:lnTo>
                  <a:cubicBezTo>
                    <a:pt x="1465" y="1738"/>
                    <a:pt x="1430" y="1750"/>
                    <a:pt x="1406" y="1750"/>
                  </a:cubicBezTo>
                  <a:cubicBezTo>
                    <a:pt x="1418" y="1750"/>
                    <a:pt x="1418" y="1762"/>
                    <a:pt x="1418" y="1762"/>
                  </a:cubicBezTo>
                  <a:lnTo>
                    <a:pt x="1370" y="1786"/>
                  </a:lnTo>
                  <a:lnTo>
                    <a:pt x="1394" y="1786"/>
                  </a:lnTo>
                  <a:lnTo>
                    <a:pt x="1370" y="1822"/>
                  </a:lnTo>
                  <a:cubicBezTo>
                    <a:pt x="1430" y="1834"/>
                    <a:pt x="1513" y="1846"/>
                    <a:pt x="1537" y="1881"/>
                  </a:cubicBezTo>
                  <a:cubicBezTo>
                    <a:pt x="1501" y="1881"/>
                    <a:pt x="1477" y="1893"/>
                    <a:pt x="1442" y="1893"/>
                  </a:cubicBezTo>
                  <a:cubicBezTo>
                    <a:pt x="1477" y="1881"/>
                    <a:pt x="1406" y="1869"/>
                    <a:pt x="1418" y="1846"/>
                  </a:cubicBezTo>
                  <a:lnTo>
                    <a:pt x="1418" y="1846"/>
                  </a:lnTo>
                  <a:cubicBezTo>
                    <a:pt x="1406" y="1858"/>
                    <a:pt x="1394" y="1858"/>
                    <a:pt x="1382" y="1858"/>
                  </a:cubicBezTo>
                  <a:lnTo>
                    <a:pt x="1430" y="1893"/>
                  </a:lnTo>
                  <a:cubicBezTo>
                    <a:pt x="1394" y="1893"/>
                    <a:pt x="1406" y="1905"/>
                    <a:pt x="1394" y="1917"/>
                  </a:cubicBezTo>
                  <a:cubicBezTo>
                    <a:pt x="1411" y="1911"/>
                    <a:pt x="1423" y="1909"/>
                    <a:pt x="1431" y="1909"/>
                  </a:cubicBezTo>
                  <a:cubicBezTo>
                    <a:pt x="1457" y="1909"/>
                    <a:pt x="1447" y="1932"/>
                    <a:pt x="1465" y="1941"/>
                  </a:cubicBezTo>
                  <a:cubicBezTo>
                    <a:pt x="1456" y="1946"/>
                    <a:pt x="1446" y="1949"/>
                    <a:pt x="1438" y="1949"/>
                  </a:cubicBezTo>
                  <a:cubicBezTo>
                    <a:pt x="1428" y="1949"/>
                    <a:pt x="1423" y="1943"/>
                    <a:pt x="1430" y="1929"/>
                  </a:cubicBezTo>
                  <a:lnTo>
                    <a:pt x="1430" y="1929"/>
                  </a:lnTo>
                  <a:cubicBezTo>
                    <a:pt x="1370" y="1965"/>
                    <a:pt x="1513" y="1941"/>
                    <a:pt x="1466" y="1977"/>
                  </a:cubicBezTo>
                  <a:lnTo>
                    <a:pt x="1466" y="1977"/>
                  </a:lnTo>
                  <a:cubicBezTo>
                    <a:pt x="1465" y="1976"/>
                    <a:pt x="1465" y="1976"/>
                    <a:pt x="1465" y="1976"/>
                  </a:cubicBezTo>
                  <a:lnTo>
                    <a:pt x="1465" y="1976"/>
                  </a:lnTo>
                  <a:cubicBezTo>
                    <a:pt x="1465" y="1976"/>
                    <a:pt x="1465" y="1976"/>
                    <a:pt x="1465" y="1977"/>
                  </a:cubicBezTo>
                  <a:cubicBezTo>
                    <a:pt x="1465" y="1977"/>
                    <a:pt x="1465" y="1977"/>
                    <a:pt x="1466" y="1977"/>
                  </a:cubicBezTo>
                  <a:lnTo>
                    <a:pt x="1466" y="1977"/>
                  </a:lnTo>
                  <a:cubicBezTo>
                    <a:pt x="1470" y="1988"/>
                    <a:pt x="1459" y="2000"/>
                    <a:pt x="1442" y="2000"/>
                  </a:cubicBezTo>
                  <a:cubicBezTo>
                    <a:pt x="1442" y="2024"/>
                    <a:pt x="1453" y="2084"/>
                    <a:pt x="1513" y="2084"/>
                  </a:cubicBezTo>
                  <a:cubicBezTo>
                    <a:pt x="1513" y="2084"/>
                    <a:pt x="1442" y="2084"/>
                    <a:pt x="1430" y="2096"/>
                  </a:cubicBezTo>
                  <a:lnTo>
                    <a:pt x="1644" y="2119"/>
                  </a:lnTo>
                  <a:cubicBezTo>
                    <a:pt x="1599" y="2119"/>
                    <a:pt x="1521" y="2140"/>
                    <a:pt x="1470" y="2140"/>
                  </a:cubicBezTo>
                  <a:cubicBezTo>
                    <a:pt x="1453" y="2140"/>
                    <a:pt x="1439" y="2137"/>
                    <a:pt x="1430" y="2131"/>
                  </a:cubicBezTo>
                  <a:lnTo>
                    <a:pt x="1430" y="2131"/>
                  </a:lnTo>
                  <a:cubicBezTo>
                    <a:pt x="1430" y="2143"/>
                    <a:pt x="1418" y="2155"/>
                    <a:pt x="1442" y="2167"/>
                  </a:cubicBezTo>
                  <a:cubicBezTo>
                    <a:pt x="1442" y="2159"/>
                    <a:pt x="1477" y="2150"/>
                    <a:pt x="1502" y="2150"/>
                  </a:cubicBezTo>
                  <a:cubicBezTo>
                    <a:pt x="1513" y="2150"/>
                    <a:pt x="1521" y="2152"/>
                    <a:pt x="1525" y="2155"/>
                  </a:cubicBezTo>
                  <a:cubicBezTo>
                    <a:pt x="1465" y="2179"/>
                    <a:pt x="1489" y="2167"/>
                    <a:pt x="1442" y="2191"/>
                  </a:cubicBezTo>
                  <a:cubicBezTo>
                    <a:pt x="1453" y="2191"/>
                    <a:pt x="1537" y="2191"/>
                    <a:pt x="1537" y="2203"/>
                  </a:cubicBezTo>
                  <a:lnTo>
                    <a:pt x="1442" y="2203"/>
                  </a:lnTo>
                  <a:lnTo>
                    <a:pt x="1518" y="2222"/>
                  </a:lnTo>
                  <a:lnTo>
                    <a:pt x="1518" y="2222"/>
                  </a:lnTo>
                  <a:cubicBezTo>
                    <a:pt x="1516" y="2222"/>
                    <a:pt x="1513" y="2222"/>
                    <a:pt x="1511" y="2222"/>
                  </a:cubicBezTo>
                  <a:cubicBezTo>
                    <a:pt x="1487" y="2222"/>
                    <a:pt x="1458" y="2230"/>
                    <a:pt x="1442" y="2239"/>
                  </a:cubicBezTo>
                  <a:cubicBezTo>
                    <a:pt x="1453" y="2239"/>
                    <a:pt x="1442" y="2262"/>
                    <a:pt x="1453" y="2274"/>
                  </a:cubicBezTo>
                  <a:lnTo>
                    <a:pt x="1465" y="2262"/>
                  </a:lnTo>
                  <a:cubicBezTo>
                    <a:pt x="1465" y="2286"/>
                    <a:pt x="1584" y="2286"/>
                    <a:pt x="1584" y="2322"/>
                  </a:cubicBezTo>
                  <a:cubicBezTo>
                    <a:pt x="1575" y="2317"/>
                    <a:pt x="1555" y="2314"/>
                    <a:pt x="1534" y="2314"/>
                  </a:cubicBezTo>
                  <a:cubicBezTo>
                    <a:pt x="1504" y="2314"/>
                    <a:pt x="1472" y="2320"/>
                    <a:pt x="1465" y="2334"/>
                  </a:cubicBezTo>
                  <a:cubicBezTo>
                    <a:pt x="1513" y="2334"/>
                    <a:pt x="1668" y="2358"/>
                    <a:pt x="1704" y="2381"/>
                  </a:cubicBezTo>
                  <a:lnTo>
                    <a:pt x="1680" y="2393"/>
                  </a:lnTo>
                  <a:lnTo>
                    <a:pt x="1704" y="2417"/>
                  </a:lnTo>
                  <a:cubicBezTo>
                    <a:pt x="1644" y="2405"/>
                    <a:pt x="1513" y="2370"/>
                    <a:pt x="1453" y="2346"/>
                  </a:cubicBezTo>
                  <a:cubicBezTo>
                    <a:pt x="1442" y="2358"/>
                    <a:pt x="1430" y="2346"/>
                    <a:pt x="1430" y="2370"/>
                  </a:cubicBezTo>
                  <a:cubicBezTo>
                    <a:pt x="1425" y="2372"/>
                    <a:pt x="1421" y="2373"/>
                    <a:pt x="1417" y="2373"/>
                  </a:cubicBezTo>
                  <a:cubicBezTo>
                    <a:pt x="1402" y="2373"/>
                    <a:pt x="1394" y="2358"/>
                    <a:pt x="1394" y="2358"/>
                  </a:cubicBezTo>
                  <a:lnTo>
                    <a:pt x="1382" y="2393"/>
                  </a:lnTo>
                  <a:cubicBezTo>
                    <a:pt x="1430" y="2393"/>
                    <a:pt x="1430" y="2429"/>
                    <a:pt x="1465" y="2429"/>
                  </a:cubicBezTo>
                  <a:lnTo>
                    <a:pt x="1418" y="2381"/>
                  </a:lnTo>
                  <a:cubicBezTo>
                    <a:pt x="1465" y="2381"/>
                    <a:pt x="1561" y="2405"/>
                    <a:pt x="1549" y="2441"/>
                  </a:cubicBezTo>
                  <a:cubicBezTo>
                    <a:pt x="1525" y="2441"/>
                    <a:pt x="1465" y="2429"/>
                    <a:pt x="1442" y="2429"/>
                  </a:cubicBezTo>
                  <a:cubicBezTo>
                    <a:pt x="1465" y="2441"/>
                    <a:pt x="1477" y="2465"/>
                    <a:pt x="1465" y="2465"/>
                  </a:cubicBezTo>
                  <a:lnTo>
                    <a:pt x="1442" y="2453"/>
                  </a:lnTo>
                  <a:lnTo>
                    <a:pt x="1442" y="2453"/>
                  </a:lnTo>
                  <a:cubicBezTo>
                    <a:pt x="1418" y="2465"/>
                    <a:pt x="1501" y="2477"/>
                    <a:pt x="1453" y="2500"/>
                  </a:cubicBezTo>
                  <a:cubicBezTo>
                    <a:pt x="1453" y="2512"/>
                    <a:pt x="1394" y="2524"/>
                    <a:pt x="1430" y="2524"/>
                  </a:cubicBezTo>
                  <a:cubicBezTo>
                    <a:pt x="1453" y="2518"/>
                    <a:pt x="1510" y="2515"/>
                    <a:pt x="1565" y="2515"/>
                  </a:cubicBezTo>
                  <a:cubicBezTo>
                    <a:pt x="1620" y="2515"/>
                    <a:pt x="1674" y="2518"/>
                    <a:pt x="1692" y="2524"/>
                  </a:cubicBezTo>
                  <a:cubicBezTo>
                    <a:pt x="1692" y="2524"/>
                    <a:pt x="1644" y="2560"/>
                    <a:pt x="1608" y="2572"/>
                  </a:cubicBezTo>
                  <a:cubicBezTo>
                    <a:pt x="1603" y="2574"/>
                    <a:pt x="1597" y="2574"/>
                    <a:pt x="1591" y="2574"/>
                  </a:cubicBezTo>
                  <a:cubicBezTo>
                    <a:pt x="1562" y="2574"/>
                    <a:pt x="1524" y="2558"/>
                    <a:pt x="1494" y="2558"/>
                  </a:cubicBezTo>
                  <a:cubicBezTo>
                    <a:pt x="1488" y="2558"/>
                    <a:pt x="1483" y="2558"/>
                    <a:pt x="1477" y="2560"/>
                  </a:cubicBezTo>
                  <a:cubicBezTo>
                    <a:pt x="1489" y="2560"/>
                    <a:pt x="1501" y="2560"/>
                    <a:pt x="1501" y="2572"/>
                  </a:cubicBezTo>
                  <a:cubicBezTo>
                    <a:pt x="1501" y="2572"/>
                    <a:pt x="1492" y="2569"/>
                    <a:pt x="1485" y="2569"/>
                  </a:cubicBezTo>
                  <a:cubicBezTo>
                    <a:pt x="1477" y="2569"/>
                    <a:pt x="1471" y="2572"/>
                    <a:pt x="1477" y="2584"/>
                  </a:cubicBezTo>
                  <a:cubicBezTo>
                    <a:pt x="1509" y="2584"/>
                    <a:pt x="1493" y="2594"/>
                    <a:pt x="1493" y="2594"/>
                  </a:cubicBezTo>
                  <a:cubicBezTo>
                    <a:pt x="1493" y="2594"/>
                    <a:pt x="1497" y="2592"/>
                    <a:pt x="1513" y="2584"/>
                  </a:cubicBezTo>
                  <a:lnTo>
                    <a:pt x="1513" y="2584"/>
                  </a:lnTo>
                  <a:cubicBezTo>
                    <a:pt x="1525" y="2608"/>
                    <a:pt x="1501" y="2608"/>
                    <a:pt x="1501" y="2620"/>
                  </a:cubicBezTo>
                  <a:cubicBezTo>
                    <a:pt x="1537" y="2620"/>
                    <a:pt x="1608" y="2643"/>
                    <a:pt x="1632" y="2667"/>
                  </a:cubicBezTo>
                  <a:lnTo>
                    <a:pt x="1596" y="2667"/>
                  </a:lnTo>
                  <a:cubicBezTo>
                    <a:pt x="1584" y="2703"/>
                    <a:pt x="1561" y="2715"/>
                    <a:pt x="1561" y="2751"/>
                  </a:cubicBezTo>
                  <a:cubicBezTo>
                    <a:pt x="1553" y="2751"/>
                    <a:pt x="1545" y="2756"/>
                    <a:pt x="1533" y="2756"/>
                  </a:cubicBezTo>
                  <a:cubicBezTo>
                    <a:pt x="1528" y="2756"/>
                    <a:pt x="1521" y="2754"/>
                    <a:pt x="1513" y="2751"/>
                  </a:cubicBezTo>
                  <a:lnTo>
                    <a:pt x="1513" y="2751"/>
                  </a:lnTo>
                  <a:cubicBezTo>
                    <a:pt x="1513" y="2756"/>
                    <a:pt x="1519" y="2759"/>
                    <a:pt x="1525" y="2762"/>
                  </a:cubicBezTo>
                  <a:cubicBezTo>
                    <a:pt x="1584" y="2762"/>
                    <a:pt x="1644" y="2798"/>
                    <a:pt x="1668" y="2834"/>
                  </a:cubicBezTo>
                  <a:cubicBezTo>
                    <a:pt x="1672" y="2843"/>
                    <a:pt x="1668" y="2845"/>
                    <a:pt x="1663" y="2845"/>
                  </a:cubicBezTo>
                  <a:cubicBezTo>
                    <a:pt x="1656" y="2845"/>
                    <a:pt x="1647" y="2842"/>
                    <a:pt x="1644" y="2842"/>
                  </a:cubicBezTo>
                  <a:cubicBezTo>
                    <a:pt x="1642" y="2842"/>
                    <a:pt x="1641" y="2843"/>
                    <a:pt x="1644" y="2846"/>
                  </a:cubicBezTo>
                  <a:cubicBezTo>
                    <a:pt x="1620" y="2893"/>
                    <a:pt x="1739" y="2893"/>
                    <a:pt x="1692" y="2929"/>
                  </a:cubicBezTo>
                  <a:cubicBezTo>
                    <a:pt x="1680" y="2933"/>
                    <a:pt x="1668" y="2934"/>
                    <a:pt x="1656" y="2934"/>
                  </a:cubicBezTo>
                  <a:cubicBezTo>
                    <a:pt x="1632" y="2934"/>
                    <a:pt x="1608" y="2929"/>
                    <a:pt x="1584" y="2929"/>
                  </a:cubicBezTo>
                  <a:cubicBezTo>
                    <a:pt x="1573" y="2905"/>
                    <a:pt x="1620" y="2893"/>
                    <a:pt x="1620" y="2881"/>
                  </a:cubicBezTo>
                  <a:lnTo>
                    <a:pt x="1620" y="2881"/>
                  </a:lnTo>
                  <a:lnTo>
                    <a:pt x="1596" y="2893"/>
                  </a:lnTo>
                  <a:cubicBezTo>
                    <a:pt x="1586" y="2893"/>
                    <a:pt x="1576" y="2877"/>
                    <a:pt x="1580" y="2871"/>
                  </a:cubicBezTo>
                  <a:lnTo>
                    <a:pt x="1580" y="2871"/>
                  </a:lnTo>
                  <a:cubicBezTo>
                    <a:pt x="1551" y="2887"/>
                    <a:pt x="1571" y="2954"/>
                    <a:pt x="1537" y="2989"/>
                  </a:cubicBezTo>
                  <a:cubicBezTo>
                    <a:pt x="1549" y="2989"/>
                    <a:pt x="1561" y="3001"/>
                    <a:pt x="1573" y="3001"/>
                  </a:cubicBezTo>
                  <a:lnTo>
                    <a:pt x="1573" y="2989"/>
                  </a:lnTo>
                  <a:cubicBezTo>
                    <a:pt x="1576" y="2987"/>
                    <a:pt x="1579" y="2986"/>
                    <a:pt x="1582" y="2986"/>
                  </a:cubicBezTo>
                  <a:cubicBezTo>
                    <a:pt x="1597" y="2986"/>
                    <a:pt x="1608" y="3003"/>
                    <a:pt x="1622" y="3003"/>
                  </a:cubicBezTo>
                  <a:cubicBezTo>
                    <a:pt x="1625" y="3003"/>
                    <a:pt x="1629" y="3002"/>
                    <a:pt x="1632" y="3001"/>
                  </a:cubicBezTo>
                  <a:cubicBezTo>
                    <a:pt x="1644" y="3024"/>
                    <a:pt x="1680" y="3048"/>
                    <a:pt x="1656" y="3060"/>
                  </a:cubicBezTo>
                  <a:lnTo>
                    <a:pt x="1613" y="3060"/>
                  </a:lnTo>
                  <a:cubicBezTo>
                    <a:pt x="1599" y="3068"/>
                    <a:pt x="1588" y="3076"/>
                    <a:pt x="1620" y="3084"/>
                  </a:cubicBezTo>
                  <a:lnTo>
                    <a:pt x="1656" y="3072"/>
                  </a:lnTo>
                  <a:cubicBezTo>
                    <a:pt x="1680" y="3096"/>
                    <a:pt x="1715" y="3120"/>
                    <a:pt x="1704" y="3143"/>
                  </a:cubicBezTo>
                  <a:cubicBezTo>
                    <a:pt x="1751" y="3143"/>
                    <a:pt x="1704" y="3132"/>
                    <a:pt x="1751" y="3132"/>
                  </a:cubicBezTo>
                  <a:cubicBezTo>
                    <a:pt x="1689" y="3132"/>
                    <a:pt x="1744" y="3086"/>
                    <a:pt x="1712" y="3083"/>
                  </a:cubicBezTo>
                  <a:lnTo>
                    <a:pt x="1712" y="3083"/>
                  </a:lnTo>
                  <a:cubicBezTo>
                    <a:pt x="1743" y="3077"/>
                    <a:pt x="1724" y="3058"/>
                    <a:pt x="1775" y="3048"/>
                  </a:cubicBezTo>
                  <a:lnTo>
                    <a:pt x="1775" y="3048"/>
                  </a:lnTo>
                  <a:cubicBezTo>
                    <a:pt x="1769" y="3048"/>
                    <a:pt x="1760" y="3051"/>
                    <a:pt x="1754" y="3051"/>
                  </a:cubicBezTo>
                  <a:cubicBezTo>
                    <a:pt x="1748" y="3051"/>
                    <a:pt x="1745" y="3048"/>
                    <a:pt x="1751" y="3036"/>
                  </a:cubicBezTo>
                  <a:lnTo>
                    <a:pt x="1715" y="3036"/>
                  </a:lnTo>
                  <a:cubicBezTo>
                    <a:pt x="1680" y="3024"/>
                    <a:pt x="1692" y="3001"/>
                    <a:pt x="1668" y="2989"/>
                  </a:cubicBezTo>
                  <a:cubicBezTo>
                    <a:pt x="1672" y="2985"/>
                    <a:pt x="1676" y="2983"/>
                    <a:pt x="1680" y="2983"/>
                  </a:cubicBezTo>
                  <a:cubicBezTo>
                    <a:pt x="1688" y="2983"/>
                    <a:pt x="1696" y="2989"/>
                    <a:pt x="1704" y="2989"/>
                  </a:cubicBezTo>
                  <a:lnTo>
                    <a:pt x="1680" y="2977"/>
                  </a:lnTo>
                  <a:cubicBezTo>
                    <a:pt x="1704" y="2977"/>
                    <a:pt x="1722" y="2966"/>
                    <a:pt x="1735" y="2966"/>
                  </a:cubicBezTo>
                  <a:cubicBezTo>
                    <a:pt x="1742" y="2966"/>
                    <a:pt x="1747" y="2969"/>
                    <a:pt x="1751" y="2977"/>
                  </a:cubicBezTo>
                  <a:lnTo>
                    <a:pt x="1751" y="2953"/>
                  </a:lnTo>
                  <a:cubicBezTo>
                    <a:pt x="1775" y="2941"/>
                    <a:pt x="1787" y="2929"/>
                    <a:pt x="1775" y="2917"/>
                  </a:cubicBezTo>
                  <a:cubicBezTo>
                    <a:pt x="1787" y="2905"/>
                    <a:pt x="1739" y="2893"/>
                    <a:pt x="1763" y="2893"/>
                  </a:cubicBezTo>
                  <a:lnTo>
                    <a:pt x="1751" y="2858"/>
                  </a:lnTo>
                  <a:lnTo>
                    <a:pt x="1763" y="2858"/>
                  </a:lnTo>
                  <a:cubicBezTo>
                    <a:pt x="1763" y="2834"/>
                    <a:pt x="1715" y="2786"/>
                    <a:pt x="1775" y="2751"/>
                  </a:cubicBezTo>
                  <a:cubicBezTo>
                    <a:pt x="1763" y="2739"/>
                    <a:pt x="1763" y="2727"/>
                    <a:pt x="1775" y="2715"/>
                  </a:cubicBezTo>
                  <a:lnTo>
                    <a:pt x="1799" y="2715"/>
                  </a:lnTo>
                  <a:cubicBezTo>
                    <a:pt x="1787" y="2691"/>
                    <a:pt x="1823" y="2667"/>
                    <a:pt x="1799" y="2655"/>
                  </a:cubicBezTo>
                  <a:cubicBezTo>
                    <a:pt x="1870" y="2643"/>
                    <a:pt x="1811" y="2584"/>
                    <a:pt x="1823" y="2560"/>
                  </a:cubicBezTo>
                  <a:lnTo>
                    <a:pt x="1787" y="2560"/>
                  </a:lnTo>
                  <a:cubicBezTo>
                    <a:pt x="1799" y="2536"/>
                    <a:pt x="1787" y="2524"/>
                    <a:pt x="1763" y="2500"/>
                  </a:cubicBezTo>
                  <a:lnTo>
                    <a:pt x="1739" y="2500"/>
                  </a:lnTo>
                  <a:cubicBezTo>
                    <a:pt x="1704" y="2477"/>
                    <a:pt x="1763" y="2453"/>
                    <a:pt x="1751" y="2417"/>
                  </a:cubicBezTo>
                  <a:cubicBezTo>
                    <a:pt x="1775" y="2417"/>
                    <a:pt x="1763" y="2429"/>
                    <a:pt x="1763" y="2441"/>
                  </a:cubicBezTo>
                  <a:cubicBezTo>
                    <a:pt x="1834" y="2393"/>
                    <a:pt x="1704" y="2358"/>
                    <a:pt x="1763" y="2322"/>
                  </a:cubicBezTo>
                  <a:cubicBezTo>
                    <a:pt x="1751" y="2322"/>
                    <a:pt x="1751" y="2310"/>
                    <a:pt x="1763" y="2310"/>
                  </a:cubicBezTo>
                  <a:cubicBezTo>
                    <a:pt x="1763" y="2298"/>
                    <a:pt x="1774" y="2298"/>
                    <a:pt x="1775" y="2287"/>
                  </a:cubicBezTo>
                  <a:lnTo>
                    <a:pt x="1775" y="2287"/>
                  </a:lnTo>
                  <a:cubicBezTo>
                    <a:pt x="1774" y="2298"/>
                    <a:pt x="1763" y="2298"/>
                    <a:pt x="1763" y="2298"/>
                  </a:cubicBezTo>
                  <a:cubicBezTo>
                    <a:pt x="1763" y="2298"/>
                    <a:pt x="1751" y="2286"/>
                    <a:pt x="1751" y="2274"/>
                  </a:cubicBezTo>
                  <a:lnTo>
                    <a:pt x="1787" y="2274"/>
                  </a:lnTo>
                  <a:cubicBezTo>
                    <a:pt x="1793" y="2268"/>
                    <a:pt x="1787" y="2265"/>
                    <a:pt x="1776" y="2265"/>
                  </a:cubicBezTo>
                  <a:cubicBezTo>
                    <a:pt x="1766" y="2265"/>
                    <a:pt x="1751" y="2268"/>
                    <a:pt x="1739" y="2274"/>
                  </a:cubicBezTo>
                  <a:cubicBezTo>
                    <a:pt x="1727" y="2262"/>
                    <a:pt x="1727" y="2262"/>
                    <a:pt x="1715" y="2262"/>
                  </a:cubicBezTo>
                  <a:cubicBezTo>
                    <a:pt x="1775" y="2250"/>
                    <a:pt x="1692" y="2239"/>
                    <a:pt x="1751" y="2227"/>
                  </a:cubicBezTo>
                  <a:cubicBezTo>
                    <a:pt x="1727" y="2215"/>
                    <a:pt x="1727" y="2179"/>
                    <a:pt x="1668" y="2179"/>
                  </a:cubicBezTo>
                  <a:cubicBezTo>
                    <a:pt x="1668" y="2179"/>
                    <a:pt x="1673" y="2174"/>
                    <a:pt x="1677" y="2174"/>
                  </a:cubicBezTo>
                  <a:cubicBezTo>
                    <a:pt x="1678" y="2174"/>
                    <a:pt x="1680" y="2175"/>
                    <a:pt x="1680" y="2179"/>
                  </a:cubicBezTo>
                  <a:cubicBezTo>
                    <a:pt x="1680" y="2167"/>
                    <a:pt x="1692" y="2155"/>
                    <a:pt x="1668" y="2143"/>
                  </a:cubicBezTo>
                  <a:lnTo>
                    <a:pt x="1715" y="2143"/>
                  </a:lnTo>
                  <a:lnTo>
                    <a:pt x="1656" y="2119"/>
                  </a:lnTo>
                  <a:cubicBezTo>
                    <a:pt x="1673" y="2111"/>
                    <a:pt x="1684" y="2103"/>
                    <a:pt x="1701" y="2103"/>
                  </a:cubicBezTo>
                  <a:cubicBezTo>
                    <a:pt x="1708" y="2103"/>
                    <a:pt x="1717" y="2104"/>
                    <a:pt x="1727" y="2108"/>
                  </a:cubicBezTo>
                  <a:cubicBezTo>
                    <a:pt x="1668" y="2084"/>
                    <a:pt x="1704" y="2084"/>
                    <a:pt x="1644" y="2060"/>
                  </a:cubicBezTo>
                  <a:lnTo>
                    <a:pt x="1680" y="2060"/>
                  </a:lnTo>
                  <a:cubicBezTo>
                    <a:pt x="1680" y="2048"/>
                    <a:pt x="1632" y="2036"/>
                    <a:pt x="1656" y="2024"/>
                  </a:cubicBezTo>
                  <a:cubicBezTo>
                    <a:pt x="1704" y="2000"/>
                    <a:pt x="1656" y="1917"/>
                    <a:pt x="1692" y="1858"/>
                  </a:cubicBezTo>
                  <a:lnTo>
                    <a:pt x="1692" y="1858"/>
                  </a:lnTo>
                  <a:cubicBezTo>
                    <a:pt x="1677" y="1862"/>
                    <a:pt x="1669" y="1863"/>
                    <a:pt x="1665" y="1863"/>
                  </a:cubicBezTo>
                  <a:cubicBezTo>
                    <a:pt x="1646" y="1863"/>
                    <a:pt x="1700" y="1832"/>
                    <a:pt x="1671" y="1832"/>
                  </a:cubicBezTo>
                  <a:cubicBezTo>
                    <a:pt x="1667" y="1832"/>
                    <a:pt x="1662" y="1833"/>
                    <a:pt x="1656" y="1834"/>
                  </a:cubicBezTo>
                  <a:cubicBezTo>
                    <a:pt x="1673" y="1825"/>
                    <a:pt x="1684" y="1817"/>
                    <a:pt x="1693" y="1817"/>
                  </a:cubicBezTo>
                  <a:cubicBezTo>
                    <a:pt x="1697" y="1817"/>
                    <a:pt x="1700" y="1818"/>
                    <a:pt x="1704" y="1822"/>
                  </a:cubicBezTo>
                  <a:cubicBezTo>
                    <a:pt x="1680" y="1786"/>
                    <a:pt x="1727" y="1762"/>
                    <a:pt x="1668" y="1762"/>
                  </a:cubicBezTo>
                  <a:cubicBezTo>
                    <a:pt x="1674" y="1756"/>
                    <a:pt x="1680" y="1756"/>
                    <a:pt x="1686" y="1756"/>
                  </a:cubicBezTo>
                  <a:cubicBezTo>
                    <a:pt x="1692" y="1756"/>
                    <a:pt x="1698" y="1756"/>
                    <a:pt x="1704" y="1750"/>
                  </a:cubicBezTo>
                  <a:cubicBezTo>
                    <a:pt x="1704" y="1750"/>
                    <a:pt x="1692" y="1750"/>
                    <a:pt x="1704" y="1738"/>
                  </a:cubicBezTo>
                  <a:lnTo>
                    <a:pt x="1727" y="1738"/>
                  </a:lnTo>
                  <a:cubicBezTo>
                    <a:pt x="1722" y="1728"/>
                    <a:pt x="1709" y="1725"/>
                    <a:pt x="1690" y="1725"/>
                  </a:cubicBezTo>
                  <a:cubicBezTo>
                    <a:pt x="1665" y="1725"/>
                    <a:pt x="1631" y="1732"/>
                    <a:pt x="1596" y="1738"/>
                  </a:cubicBezTo>
                  <a:cubicBezTo>
                    <a:pt x="1620" y="1715"/>
                    <a:pt x="1620" y="1715"/>
                    <a:pt x="1573" y="1703"/>
                  </a:cubicBezTo>
                  <a:cubicBezTo>
                    <a:pt x="1588" y="1703"/>
                    <a:pt x="1599" y="1692"/>
                    <a:pt x="1608" y="1692"/>
                  </a:cubicBezTo>
                  <a:cubicBezTo>
                    <a:pt x="1612" y="1692"/>
                    <a:pt x="1616" y="1695"/>
                    <a:pt x="1620" y="1703"/>
                  </a:cubicBezTo>
                  <a:cubicBezTo>
                    <a:pt x="1620" y="1692"/>
                    <a:pt x="1630" y="1642"/>
                    <a:pt x="1596" y="1642"/>
                  </a:cubicBezTo>
                  <a:cubicBezTo>
                    <a:pt x="1593" y="1642"/>
                    <a:pt x="1589" y="1642"/>
                    <a:pt x="1584" y="1643"/>
                  </a:cubicBezTo>
                  <a:cubicBezTo>
                    <a:pt x="1596" y="1631"/>
                    <a:pt x="1584" y="1631"/>
                    <a:pt x="1584" y="1631"/>
                  </a:cubicBezTo>
                  <a:cubicBezTo>
                    <a:pt x="1573" y="1608"/>
                    <a:pt x="1584" y="1596"/>
                    <a:pt x="1573" y="1584"/>
                  </a:cubicBezTo>
                  <a:lnTo>
                    <a:pt x="1561" y="1584"/>
                  </a:lnTo>
                  <a:cubicBezTo>
                    <a:pt x="1552" y="1586"/>
                    <a:pt x="1545" y="1587"/>
                    <a:pt x="1542" y="1587"/>
                  </a:cubicBezTo>
                  <a:cubicBezTo>
                    <a:pt x="1525" y="1587"/>
                    <a:pt x="1546" y="1570"/>
                    <a:pt x="1537" y="1560"/>
                  </a:cubicBezTo>
                  <a:cubicBezTo>
                    <a:pt x="1573" y="1500"/>
                    <a:pt x="1525" y="1548"/>
                    <a:pt x="1549" y="1488"/>
                  </a:cubicBezTo>
                  <a:lnTo>
                    <a:pt x="1549" y="1488"/>
                  </a:lnTo>
                  <a:lnTo>
                    <a:pt x="1513" y="1500"/>
                  </a:lnTo>
                  <a:cubicBezTo>
                    <a:pt x="1503" y="1504"/>
                    <a:pt x="1496" y="1505"/>
                    <a:pt x="1492" y="1505"/>
                  </a:cubicBezTo>
                  <a:cubicBezTo>
                    <a:pt x="1469" y="1505"/>
                    <a:pt x="1542" y="1451"/>
                    <a:pt x="1501" y="1441"/>
                  </a:cubicBezTo>
                  <a:lnTo>
                    <a:pt x="1501" y="1441"/>
                  </a:lnTo>
                  <a:lnTo>
                    <a:pt x="1489" y="1453"/>
                  </a:lnTo>
                  <a:cubicBezTo>
                    <a:pt x="1465" y="1453"/>
                    <a:pt x="1573" y="1381"/>
                    <a:pt x="1573" y="1369"/>
                  </a:cubicBezTo>
                  <a:cubicBezTo>
                    <a:pt x="1577" y="1365"/>
                    <a:pt x="1579" y="1364"/>
                    <a:pt x="1581" y="1364"/>
                  </a:cubicBezTo>
                  <a:cubicBezTo>
                    <a:pt x="1586" y="1364"/>
                    <a:pt x="1588" y="1369"/>
                    <a:pt x="1596" y="1369"/>
                  </a:cubicBezTo>
                  <a:cubicBezTo>
                    <a:pt x="1604" y="1355"/>
                    <a:pt x="1602" y="1350"/>
                    <a:pt x="1596" y="1350"/>
                  </a:cubicBezTo>
                  <a:cubicBezTo>
                    <a:pt x="1585" y="1350"/>
                    <a:pt x="1560" y="1363"/>
                    <a:pt x="1542" y="1363"/>
                  </a:cubicBezTo>
                  <a:cubicBezTo>
                    <a:pt x="1535" y="1363"/>
                    <a:pt x="1529" y="1362"/>
                    <a:pt x="1525" y="1357"/>
                  </a:cubicBezTo>
                  <a:cubicBezTo>
                    <a:pt x="1549" y="1346"/>
                    <a:pt x="1584" y="1346"/>
                    <a:pt x="1584" y="1322"/>
                  </a:cubicBezTo>
                  <a:cubicBezTo>
                    <a:pt x="1596" y="1310"/>
                    <a:pt x="1489" y="1310"/>
                    <a:pt x="1525" y="1262"/>
                  </a:cubicBezTo>
                  <a:lnTo>
                    <a:pt x="1525" y="1262"/>
                  </a:lnTo>
                  <a:cubicBezTo>
                    <a:pt x="1513" y="1274"/>
                    <a:pt x="1489" y="1286"/>
                    <a:pt x="1477" y="1286"/>
                  </a:cubicBezTo>
                  <a:cubicBezTo>
                    <a:pt x="1466" y="1275"/>
                    <a:pt x="1516" y="1213"/>
                    <a:pt x="1477" y="1213"/>
                  </a:cubicBezTo>
                  <a:cubicBezTo>
                    <a:pt x="1474" y="1213"/>
                    <a:pt x="1470" y="1214"/>
                    <a:pt x="1465" y="1215"/>
                  </a:cubicBezTo>
                  <a:cubicBezTo>
                    <a:pt x="1465" y="1215"/>
                    <a:pt x="1465" y="1215"/>
                    <a:pt x="1477" y="1203"/>
                  </a:cubicBezTo>
                  <a:cubicBezTo>
                    <a:pt x="1453" y="1203"/>
                    <a:pt x="1430" y="1179"/>
                    <a:pt x="1394" y="1179"/>
                  </a:cubicBezTo>
                  <a:cubicBezTo>
                    <a:pt x="1501" y="1119"/>
                    <a:pt x="1299" y="1131"/>
                    <a:pt x="1394" y="1084"/>
                  </a:cubicBezTo>
                  <a:lnTo>
                    <a:pt x="1370" y="1048"/>
                  </a:lnTo>
                  <a:lnTo>
                    <a:pt x="1382" y="1036"/>
                  </a:lnTo>
                  <a:cubicBezTo>
                    <a:pt x="1375" y="1022"/>
                    <a:pt x="1364" y="1016"/>
                    <a:pt x="1349" y="1016"/>
                  </a:cubicBezTo>
                  <a:cubicBezTo>
                    <a:pt x="1338" y="1016"/>
                    <a:pt x="1325" y="1019"/>
                    <a:pt x="1311" y="1024"/>
                  </a:cubicBezTo>
                  <a:cubicBezTo>
                    <a:pt x="1323" y="1012"/>
                    <a:pt x="1334" y="1012"/>
                    <a:pt x="1334" y="1012"/>
                  </a:cubicBezTo>
                  <a:cubicBezTo>
                    <a:pt x="1334" y="965"/>
                    <a:pt x="1323" y="965"/>
                    <a:pt x="1263" y="965"/>
                  </a:cubicBezTo>
                  <a:lnTo>
                    <a:pt x="1287" y="941"/>
                  </a:lnTo>
                  <a:cubicBezTo>
                    <a:pt x="1275" y="941"/>
                    <a:pt x="1299" y="857"/>
                    <a:pt x="1239" y="846"/>
                  </a:cubicBezTo>
                  <a:lnTo>
                    <a:pt x="1251" y="846"/>
                  </a:lnTo>
                  <a:cubicBezTo>
                    <a:pt x="1203" y="836"/>
                    <a:pt x="1240" y="742"/>
                    <a:pt x="1201" y="742"/>
                  </a:cubicBezTo>
                  <a:cubicBezTo>
                    <a:pt x="1191" y="742"/>
                    <a:pt x="1177" y="748"/>
                    <a:pt x="1156" y="762"/>
                  </a:cubicBezTo>
                  <a:lnTo>
                    <a:pt x="1108" y="762"/>
                  </a:lnTo>
                  <a:cubicBezTo>
                    <a:pt x="1120" y="798"/>
                    <a:pt x="1061" y="786"/>
                    <a:pt x="1061" y="810"/>
                  </a:cubicBezTo>
                  <a:cubicBezTo>
                    <a:pt x="1039" y="810"/>
                    <a:pt x="1056" y="772"/>
                    <a:pt x="1068" y="772"/>
                  </a:cubicBezTo>
                  <a:cubicBezTo>
                    <a:pt x="1070" y="772"/>
                    <a:pt x="1071" y="773"/>
                    <a:pt x="1072" y="774"/>
                  </a:cubicBezTo>
                  <a:cubicBezTo>
                    <a:pt x="1132" y="738"/>
                    <a:pt x="1061" y="726"/>
                    <a:pt x="1096" y="691"/>
                  </a:cubicBezTo>
                  <a:cubicBezTo>
                    <a:pt x="1037" y="643"/>
                    <a:pt x="1013" y="560"/>
                    <a:pt x="965" y="500"/>
                  </a:cubicBezTo>
                  <a:lnTo>
                    <a:pt x="930" y="548"/>
                  </a:lnTo>
                  <a:lnTo>
                    <a:pt x="918" y="536"/>
                  </a:lnTo>
                  <a:cubicBezTo>
                    <a:pt x="918" y="519"/>
                    <a:pt x="930" y="502"/>
                    <a:pt x="941" y="502"/>
                  </a:cubicBezTo>
                  <a:cubicBezTo>
                    <a:pt x="945" y="502"/>
                    <a:pt x="950" y="505"/>
                    <a:pt x="953" y="512"/>
                  </a:cubicBezTo>
                  <a:cubicBezTo>
                    <a:pt x="958" y="498"/>
                    <a:pt x="952" y="493"/>
                    <a:pt x="942" y="493"/>
                  </a:cubicBezTo>
                  <a:cubicBezTo>
                    <a:pt x="928" y="493"/>
                    <a:pt x="906" y="505"/>
                    <a:pt x="906" y="512"/>
                  </a:cubicBezTo>
                  <a:cubicBezTo>
                    <a:pt x="894" y="476"/>
                    <a:pt x="953" y="476"/>
                    <a:pt x="942" y="465"/>
                  </a:cubicBezTo>
                  <a:lnTo>
                    <a:pt x="930" y="465"/>
                  </a:lnTo>
                  <a:cubicBezTo>
                    <a:pt x="913" y="473"/>
                    <a:pt x="902" y="487"/>
                    <a:pt x="893" y="487"/>
                  </a:cubicBezTo>
                  <a:cubicBezTo>
                    <a:pt x="889" y="487"/>
                    <a:pt x="886" y="484"/>
                    <a:pt x="882" y="476"/>
                  </a:cubicBezTo>
                  <a:cubicBezTo>
                    <a:pt x="878" y="472"/>
                    <a:pt x="878" y="468"/>
                    <a:pt x="880" y="464"/>
                  </a:cubicBezTo>
                  <a:lnTo>
                    <a:pt x="880" y="464"/>
                  </a:lnTo>
                  <a:cubicBezTo>
                    <a:pt x="880" y="465"/>
                    <a:pt x="881" y="465"/>
                    <a:pt x="882" y="465"/>
                  </a:cubicBezTo>
                  <a:lnTo>
                    <a:pt x="882" y="461"/>
                  </a:lnTo>
                  <a:lnTo>
                    <a:pt x="882" y="461"/>
                  </a:lnTo>
                  <a:cubicBezTo>
                    <a:pt x="881" y="462"/>
                    <a:pt x="880" y="463"/>
                    <a:pt x="880" y="464"/>
                  </a:cubicBezTo>
                  <a:lnTo>
                    <a:pt x="880" y="464"/>
                  </a:lnTo>
                  <a:cubicBezTo>
                    <a:pt x="859" y="464"/>
                    <a:pt x="870" y="453"/>
                    <a:pt x="882" y="453"/>
                  </a:cubicBezTo>
                  <a:lnTo>
                    <a:pt x="882" y="461"/>
                  </a:lnTo>
                  <a:lnTo>
                    <a:pt x="882" y="461"/>
                  </a:lnTo>
                  <a:cubicBezTo>
                    <a:pt x="886" y="454"/>
                    <a:pt x="894" y="447"/>
                    <a:pt x="894" y="441"/>
                  </a:cubicBezTo>
                  <a:lnTo>
                    <a:pt x="882" y="441"/>
                  </a:lnTo>
                  <a:lnTo>
                    <a:pt x="858" y="417"/>
                  </a:lnTo>
                  <a:lnTo>
                    <a:pt x="846" y="453"/>
                  </a:lnTo>
                  <a:cubicBezTo>
                    <a:pt x="842" y="455"/>
                    <a:pt x="839" y="455"/>
                    <a:pt x="836" y="455"/>
                  </a:cubicBezTo>
                  <a:cubicBezTo>
                    <a:pt x="829" y="455"/>
                    <a:pt x="825" y="451"/>
                    <a:pt x="820" y="451"/>
                  </a:cubicBezTo>
                  <a:cubicBezTo>
                    <a:pt x="815" y="451"/>
                    <a:pt x="809" y="456"/>
                    <a:pt x="799" y="476"/>
                  </a:cubicBezTo>
                  <a:cubicBezTo>
                    <a:pt x="834" y="405"/>
                    <a:pt x="727" y="381"/>
                    <a:pt x="727" y="357"/>
                  </a:cubicBezTo>
                  <a:cubicBezTo>
                    <a:pt x="720" y="361"/>
                    <a:pt x="713" y="362"/>
                    <a:pt x="707" y="362"/>
                  </a:cubicBezTo>
                  <a:cubicBezTo>
                    <a:pt x="690" y="362"/>
                    <a:pt x="676" y="354"/>
                    <a:pt x="668" y="345"/>
                  </a:cubicBezTo>
                  <a:cubicBezTo>
                    <a:pt x="668" y="356"/>
                    <a:pt x="650" y="384"/>
                    <a:pt x="638" y="384"/>
                  </a:cubicBezTo>
                  <a:cubicBezTo>
                    <a:pt x="636" y="384"/>
                    <a:pt x="634" y="383"/>
                    <a:pt x="632" y="381"/>
                  </a:cubicBezTo>
                  <a:cubicBezTo>
                    <a:pt x="689" y="313"/>
                    <a:pt x="626" y="321"/>
                    <a:pt x="641" y="270"/>
                  </a:cubicBezTo>
                  <a:lnTo>
                    <a:pt x="641" y="270"/>
                  </a:lnTo>
                  <a:cubicBezTo>
                    <a:pt x="637" y="278"/>
                    <a:pt x="632" y="280"/>
                    <a:pt x="626" y="280"/>
                  </a:cubicBezTo>
                  <a:cubicBezTo>
                    <a:pt x="617" y="280"/>
                    <a:pt x="607" y="276"/>
                    <a:pt x="598" y="276"/>
                  </a:cubicBezTo>
                  <a:cubicBezTo>
                    <a:pt x="587" y="276"/>
                    <a:pt x="577" y="282"/>
                    <a:pt x="572" y="310"/>
                  </a:cubicBezTo>
                  <a:cubicBezTo>
                    <a:pt x="561" y="286"/>
                    <a:pt x="584" y="274"/>
                    <a:pt x="596" y="250"/>
                  </a:cubicBezTo>
                  <a:cubicBezTo>
                    <a:pt x="537" y="250"/>
                    <a:pt x="525" y="179"/>
                    <a:pt x="477" y="167"/>
                  </a:cubicBezTo>
                  <a:cubicBezTo>
                    <a:pt x="465" y="179"/>
                    <a:pt x="465" y="191"/>
                    <a:pt x="441" y="203"/>
                  </a:cubicBezTo>
                  <a:lnTo>
                    <a:pt x="453" y="143"/>
                  </a:lnTo>
                  <a:lnTo>
                    <a:pt x="453" y="143"/>
                  </a:lnTo>
                  <a:cubicBezTo>
                    <a:pt x="445" y="143"/>
                    <a:pt x="424" y="173"/>
                    <a:pt x="417" y="173"/>
                  </a:cubicBezTo>
                  <a:cubicBezTo>
                    <a:pt x="415" y="173"/>
                    <a:pt x="414" y="169"/>
                    <a:pt x="418" y="155"/>
                  </a:cubicBezTo>
                  <a:lnTo>
                    <a:pt x="418" y="155"/>
                  </a:lnTo>
                  <a:cubicBezTo>
                    <a:pt x="406" y="167"/>
                    <a:pt x="406" y="179"/>
                    <a:pt x="394" y="179"/>
                  </a:cubicBezTo>
                  <a:cubicBezTo>
                    <a:pt x="334" y="72"/>
                    <a:pt x="191" y="143"/>
                    <a:pt x="1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3196;p38">
              <a:extLst>
                <a:ext uri="{FF2B5EF4-FFF2-40B4-BE49-F238E27FC236}">
                  <a16:creationId xmlns:a16="http://schemas.microsoft.com/office/drawing/2014/main" id="{46B5B2D9-9CA7-877F-192B-62DB0CB82A64}"/>
                </a:ext>
              </a:extLst>
            </p:cNvPr>
            <p:cNvSpPr/>
            <p:nvPr/>
          </p:nvSpPr>
          <p:spPr>
            <a:xfrm>
              <a:off x="6403775" y="24712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3197;p38">
              <a:extLst>
                <a:ext uri="{FF2B5EF4-FFF2-40B4-BE49-F238E27FC236}">
                  <a16:creationId xmlns:a16="http://schemas.microsoft.com/office/drawing/2014/main" id="{52727E4A-C2F9-4E76-BFCE-9391F74F441C}"/>
                </a:ext>
              </a:extLst>
            </p:cNvPr>
            <p:cNvSpPr/>
            <p:nvPr/>
          </p:nvSpPr>
          <p:spPr>
            <a:xfrm>
              <a:off x="6388275" y="2422750"/>
              <a:ext cx="325" cy="25"/>
            </a:xfrm>
            <a:custGeom>
              <a:avLst/>
              <a:gdLst/>
              <a:ahLst/>
              <a:cxnLst/>
              <a:rect l="l" t="t" r="r" b="b"/>
              <a:pathLst>
                <a:path w="13" h="1" extrusionOk="0">
                  <a:moveTo>
                    <a:pt x="13" y="0"/>
                  </a:moveTo>
                  <a:lnTo>
                    <a:pt x="13" y="0"/>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3198;p38">
              <a:extLst>
                <a:ext uri="{FF2B5EF4-FFF2-40B4-BE49-F238E27FC236}">
                  <a16:creationId xmlns:a16="http://schemas.microsoft.com/office/drawing/2014/main" id="{C1D719B1-65FB-8044-961F-2E0F5FE6AB90}"/>
                </a:ext>
              </a:extLst>
            </p:cNvPr>
            <p:cNvSpPr/>
            <p:nvPr/>
          </p:nvSpPr>
          <p:spPr>
            <a:xfrm>
              <a:off x="6406450" y="2472150"/>
              <a:ext cx="625" cy="625"/>
            </a:xfrm>
            <a:custGeom>
              <a:avLst/>
              <a:gdLst/>
              <a:ahLst/>
              <a:cxnLst/>
              <a:rect l="l" t="t" r="r" b="b"/>
              <a:pathLst>
                <a:path w="25" h="25" extrusionOk="0">
                  <a:moveTo>
                    <a:pt x="12" y="1"/>
                  </a:moveTo>
                  <a:lnTo>
                    <a:pt x="17" y="10"/>
                  </a:lnTo>
                  <a:lnTo>
                    <a:pt x="17" y="10"/>
                  </a:lnTo>
                  <a:cubicBezTo>
                    <a:pt x="18" y="8"/>
                    <a:pt x="17" y="5"/>
                    <a:pt x="12" y="1"/>
                  </a:cubicBezTo>
                  <a:close/>
                  <a:moveTo>
                    <a:pt x="17" y="10"/>
                  </a:moveTo>
                  <a:cubicBezTo>
                    <a:pt x="15" y="13"/>
                    <a:pt x="8" y="13"/>
                    <a:pt x="0" y="13"/>
                  </a:cubicBezTo>
                  <a:cubicBezTo>
                    <a:pt x="8" y="13"/>
                    <a:pt x="15" y="13"/>
                    <a:pt x="19" y="16"/>
                  </a:cubicBezTo>
                  <a:lnTo>
                    <a:pt x="19" y="16"/>
                  </a:lnTo>
                  <a:lnTo>
                    <a:pt x="17" y="10"/>
                  </a:lnTo>
                  <a:close/>
                  <a:moveTo>
                    <a:pt x="19" y="16"/>
                  </a:moveTo>
                  <a:lnTo>
                    <a:pt x="24" y="25"/>
                  </a:lnTo>
                  <a:cubicBezTo>
                    <a:pt x="24" y="20"/>
                    <a:pt x="22" y="17"/>
                    <a:pt x="19" y="16"/>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3199;p38">
              <a:extLst>
                <a:ext uri="{FF2B5EF4-FFF2-40B4-BE49-F238E27FC236}">
                  <a16:creationId xmlns:a16="http://schemas.microsoft.com/office/drawing/2014/main" id="{00CD3497-E4DC-335E-CEAA-37D8A96B1A99}"/>
                </a:ext>
              </a:extLst>
            </p:cNvPr>
            <p:cNvSpPr/>
            <p:nvPr/>
          </p:nvSpPr>
          <p:spPr>
            <a:xfrm>
              <a:off x="6401375" y="2475125"/>
              <a:ext cx="325" cy="325"/>
            </a:xfrm>
            <a:custGeom>
              <a:avLst/>
              <a:gdLst/>
              <a:ahLst/>
              <a:cxnLst/>
              <a:rect l="l" t="t" r="r" b="b"/>
              <a:pathLst>
                <a:path w="13" h="13" extrusionOk="0">
                  <a:moveTo>
                    <a:pt x="1" y="1"/>
                  </a:moveTo>
                  <a:cubicBezTo>
                    <a:pt x="1" y="13"/>
                    <a:pt x="1" y="13"/>
                    <a:pt x="1" y="13"/>
                  </a:cubicBezTo>
                  <a:lnTo>
                    <a:pt x="13" y="13"/>
                  </a:lnTo>
                  <a:cubicBezTo>
                    <a:pt x="13" y="1"/>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3200;p38">
              <a:extLst>
                <a:ext uri="{FF2B5EF4-FFF2-40B4-BE49-F238E27FC236}">
                  <a16:creationId xmlns:a16="http://schemas.microsoft.com/office/drawing/2014/main" id="{A76F6BB5-6794-27B0-750D-CE87FA63A288}"/>
                </a:ext>
              </a:extLst>
            </p:cNvPr>
            <p:cNvSpPr/>
            <p:nvPr/>
          </p:nvSpPr>
          <p:spPr>
            <a:xfrm>
              <a:off x="6403475" y="2472450"/>
              <a:ext cx="1050" cy="750"/>
            </a:xfrm>
            <a:custGeom>
              <a:avLst/>
              <a:gdLst/>
              <a:ahLst/>
              <a:cxnLst/>
              <a:rect l="l" t="t" r="r" b="b"/>
              <a:pathLst>
                <a:path w="42" h="30" extrusionOk="0">
                  <a:moveTo>
                    <a:pt x="24" y="1"/>
                  </a:moveTo>
                  <a:cubicBezTo>
                    <a:pt x="0" y="1"/>
                    <a:pt x="12" y="13"/>
                    <a:pt x="12" y="25"/>
                  </a:cubicBezTo>
                  <a:cubicBezTo>
                    <a:pt x="22" y="28"/>
                    <a:pt x="28" y="29"/>
                    <a:pt x="31" y="29"/>
                  </a:cubicBezTo>
                  <a:cubicBezTo>
                    <a:pt x="41" y="29"/>
                    <a:pt x="33" y="18"/>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3201;p38">
              <a:extLst>
                <a:ext uri="{FF2B5EF4-FFF2-40B4-BE49-F238E27FC236}">
                  <a16:creationId xmlns:a16="http://schemas.microsoft.com/office/drawing/2014/main" id="{49D51730-5DB1-6964-E168-332C0ABE7D3A}"/>
                </a:ext>
              </a:extLst>
            </p:cNvPr>
            <p:cNvSpPr/>
            <p:nvPr/>
          </p:nvSpPr>
          <p:spPr>
            <a:xfrm>
              <a:off x="6403775" y="2473050"/>
              <a:ext cx="175" cy="450"/>
            </a:xfrm>
            <a:custGeom>
              <a:avLst/>
              <a:gdLst/>
              <a:ahLst/>
              <a:cxnLst/>
              <a:rect l="l" t="t" r="r" b="b"/>
              <a:pathLst>
                <a:path w="7" h="18" extrusionOk="0">
                  <a:moveTo>
                    <a:pt x="0" y="1"/>
                  </a:moveTo>
                  <a:cubicBezTo>
                    <a:pt x="0" y="13"/>
                    <a:pt x="0" y="13"/>
                    <a:pt x="0" y="13"/>
                  </a:cubicBezTo>
                  <a:cubicBezTo>
                    <a:pt x="4" y="16"/>
                    <a:pt x="5" y="17"/>
                    <a:pt x="5" y="17"/>
                  </a:cubicBezTo>
                  <a:cubicBezTo>
                    <a:pt x="6" y="17"/>
                    <a:pt x="0" y="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3202;p38">
              <a:extLst>
                <a:ext uri="{FF2B5EF4-FFF2-40B4-BE49-F238E27FC236}">
                  <a16:creationId xmlns:a16="http://schemas.microsoft.com/office/drawing/2014/main" id="{3D914334-DDCE-669E-5372-B4E1294B8BA5}"/>
                </a:ext>
              </a:extLst>
            </p:cNvPr>
            <p:cNvSpPr/>
            <p:nvPr/>
          </p:nvSpPr>
          <p:spPr>
            <a:xfrm>
              <a:off x="6406275" y="2469750"/>
              <a:ext cx="1150" cy="400"/>
            </a:xfrm>
            <a:custGeom>
              <a:avLst/>
              <a:gdLst/>
              <a:ahLst/>
              <a:cxnLst/>
              <a:rect l="l" t="t" r="r" b="b"/>
              <a:pathLst>
                <a:path w="46" h="16" extrusionOk="0">
                  <a:moveTo>
                    <a:pt x="8" y="0"/>
                  </a:moveTo>
                  <a:cubicBezTo>
                    <a:pt x="2" y="0"/>
                    <a:pt x="0" y="3"/>
                    <a:pt x="7" y="14"/>
                  </a:cubicBezTo>
                  <a:lnTo>
                    <a:pt x="31" y="14"/>
                  </a:lnTo>
                  <a:cubicBezTo>
                    <a:pt x="35" y="15"/>
                    <a:pt x="38" y="16"/>
                    <a:pt x="39" y="16"/>
                  </a:cubicBezTo>
                  <a:cubicBezTo>
                    <a:pt x="46" y="16"/>
                    <a:pt x="19" y="0"/>
                    <a:pt x="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3203;p38">
              <a:extLst>
                <a:ext uri="{FF2B5EF4-FFF2-40B4-BE49-F238E27FC236}">
                  <a16:creationId xmlns:a16="http://schemas.microsoft.com/office/drawing/2014/main" id="{BAB099DC-9433-23A3-8183-07F5BAC18141}"/>
                </a:ext>
              </a:extLst>
            </p:cNvPr>
            <p:cNvSpPr/>
            <p:nvPr/>
          </p:nvSpPr>
          <p:spPr>
            <a:xfrm>
              <a:off x="6401675" y="2472150"/>
              <a:ext cx="925" cy="325"/>
            </a:xfrm>
            <a:custGeom>
              <a:avLst/>
              <a:gdLst/>
              <a:ahLst/>
              <a:cxnLst/>
              <a:rect l="l" t="t" r="r" b="b"/>
              <a:pathLst>
                <a:path w="37" h="13" extrusionOk="0">
                  <a:moveTo>
                    <a:pt x="13" y="1"/>
                  </a:moveTo>
                  <a:lnTo>
                    <a:pt x="1" y="13"/>
                  </a:lnTo>
                  <a:lnTo>
                    <a:pt x="36" y="13"/>
                  </a:lnTo>
                  <a:lnTo>
                    <a:pt x="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3204;p38">
              <a:extLst>
                <a:ext uri="{FF2B5EF4-FFF2-40B4-BE49-F238E27FC236}">
                  <a16:creationId xmlns:a16="http://schemas.microsoft.com/office/drawing/2014/main" id="{E6E7879F-2671-681A-AA78-064687D69116}"/>
                </a:ext>
              </a:extLst>
            </p:cNvPr>
            <p:cNvSpPr/>
            <p:nvPr/>
          </p:nvSpPr>
          <p:spPr>
            <a:xfrm>
              <a:off x="6402275" y="2470375"/>
              <a:ext cx="625" cy="625"/>
            </a:xfrm>
            <a:custGeom>
              <a:avLst/>
              <a:gdLst/>
              <a:ahLst/>
              <a:cxnLst/>
              <a:rect l="l" t="t" r="r" b="b"/>
              <a:pathLst>
                <a:path w="25" h="25" extrusionOk="0">
                  <a:moveTo>
                    <a:pt x="12" y="0"/>
                  </a:moveTo>
                  <a:lnTo>
                    <a:pt x="1" y="12"/>
                  </a:lnTo>
                  <a:cubicBezTo>
                    <a:pt x="12" y="24"/>
                    <a:pt x="12" y="24"/>
                    <a:pt x="12" y="24"/>
                  </a:cubicBezTo>
                  <a:cubicBezTo>
                    <a:pt x="12" y="12"/>
                    <a:pt x="24" y="0"/>
                    <a:pt x="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3205;p38">
              <a:extLst>
                <a:ext uri="{FF2B5EF4-FFF2-40B4-BE49-F238E27FC236}">
                  <a16:creationId xmlns:a16="http://schemas.microsoft.com/office/drawing/2014/main" id="{DF5B81C9-E106-3D9C-D362-65A5FBD823D6}"/>
                </a:ext>
              </a:extLst>
            </p:cNvPr>
            <p:cNvSpPr/>
            <p:nvPr/>
          </p:nvSpPr>
          <p:spPr>
            <a:xfrm>
              <a:off x="6401375" y="2471575"/>
              <a:ext cx="325" cy="300"/>
            </a:xfrm>
            <a:custGeom>
              <a:avLst/>
              <a:gdLst/>
              <a:ahLst/>
              <a:cxnLst/>
              <a:rect l="l" t="t" r="r" b="b"/>
              <a:pathLst>
                <a:path w="13" h="12" extrusionOk="0">
                  <a:moveTo>
                    <a:pt x="13" y="0"/>
                  </a:moveTo>
                  <a:lnTo>
                    <a:pt x="1" y="12"/>
                  </a:lnTo>
                  <a:lnTo>
                    <a:pt x="13" y="12"/>
                  </a:lnTo>
                  <a:lnTo>
                    <a:pt x="1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3206;p38">
              <a:extLst>
                <a:ext uri="{FF2B5EF4-FFF2-40B4-BE49-F238E27FC236}">
                  <a16:creationId xmlns:a16="http://schemas.microsoft.com/office/drawing/2014/main" id="{BEE5B56D-9166-1867-EA68-C8E11E41981D}"/>
                </a:ext>
              </a:extLst>
            </p:cNvPr>
            <p:cNvSpPr/>
            <p:nvPr/>
          </p:nvSpPr>
          <p:spPr>
            <a:xfrm>
              <a:off x="6402675" y="2465175"/>
              <a:ext cx="825" cy="575"/>
            </a:xfrm>
            <a:custGeom>
              <a:avLst/>
              <a:gdLst/>
              <a:ahLst/>
              <a:cxnLst/>
              <a:rect l="l" t="t" r="r" b="b"/>
              <a:pathLst>
                <a:path w="33" h="23" extrusionOk="0">
                  <a:moveTo>
                    <a:pt x="9" y="1"/>
                  </a:moveTo>
                  <a:cubicBezTo>
                    <a:pt x="3" y="1"/>
                    <a:pt x="0" y="6"/>
                    <a:pt x="8" y="6"/>
                  </a:cubicBezTo>
                  <a:cubicBezTo>
                    <a:pt x="8" y="14"/>
                    <a:pt x="14" y="23"/>
                    <a:pt x="22" y="23"/>
                  </a:cubicBezTo>
                  <a:cubicBezTo>
                    <a:pt x="25" y="23"/>
                    <a:pt x="29" y="21"/>
                    <a:pt x="32" y="18"/>
                  </a:cubicBezTo>
                  <a:lnTo>
                    <a:pt x="20" y="6"/>
                  </a:lnTo>
                  <a:cubicBezTo>
                    <a:pt x="16" y="2"/>
                    <a:pt x="12" y="1"/>
                    <a:pt x="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3207;p38">
              <a:extLst>
                <a:ext uri="{FF2B5EF4-FFF2-40B4-BE49-F238E27FC236}">
                  <a16:creationId xmlns:a16="http://schemas.microsoft.com/office/drawing/2014/main" id="{756C71FA-3E9E-6B90-4BF3-AEE0E08415AD}"/>
                </a:ext>
              </a:extLst>
            </p:cNvPr>
            <p:cNvSpPr/>
            <p:nvPr/>
          </p:nvSpPr>
          <p:spPr>
            <a:xfrm>
              <a:off x="6400200" y="2466800"/>
              <a:ext cx="1200" cy="25"/>
            </a:xfrm>
            <a:custGeom>
              <a:avLst/>
              <a:gdLst/>
              <a:ahLst/>
              <a:cxnLst/>
              <a:rect l="l" t="t" r="r" b="b"/>
              <a:pathLst>
                <a:path w="48" h="1" extrusionOk="0">
                  <a:moveTo>
                    <a:pt x="0" y="1"/>
                  </a:moveTo>
                  <a:lnTo>
                    <a:pt x="24" y="1"/>
                  </a:lnTo>
                  <a:cubicBezTo>
                    <a:pt x="24" y="1"/>
                    <a:pt x="36" y="1"/>
                    <a:pt x="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3208;p38">
              <a:extLst>
                <a:ext uri="{FF2B5EF4-FFF2-40B4-BE49-F238E27FC236}">
                  <a16:creationId xmlns:a16="http://schemas.microsoft.com/office/drawing/2014/main" id="{1509EBEE-BF10-A140-112A-A54F3B470232}"/>
                </a:ext>
              </a:extLst>
            </p:cNvPr>
            <p:cNvSpPr/>
            <p:nvPr/>
          </p:nvSpPr>
          <p:spPr>
            <a:xfrm>
              <a:off x="6399900" y="2465050"/>
              <a:ext cx="625" cy="675"/>
            </a:xfrm>
            <a:custGeom>
              <a:avLst/>
              <a:gdLst/>
              <a:ahLst/>
              <a:cxnLst/>
              <a:rect l="l" t="t" r="r" b="b"/>
              <a:pathLst>
                <a:path w="25" h="27" extrusionOk="0">
                  <a:moveTo>
                    <a:pt x="3" y="1"/>
                  </a:moveTo>
                  <a:cubicBezTo>
                    <a:pt x="1" y="1"/>
                    <a:pt x="0" y="4"/>
                    <a:pt x="0" y="11"/>
                  </a:cubicBezTo>
                  <a:cubicBezTo>
                    <a:pt x="10" y="11"/>
                    <a:pt x="12" y="26"/>
                    <a:pt x="18" y="26"/>
                  </a:cubicBezTo>
                  <a:cubicBezTo>
                    <a:pt x="20" y="26"/>
                    <a:pt x="22" y="25"/>
                    <a:pt x="24" y="23"/>
                  </a:cubicBezTo>
                  <a:cubicBezTo>
                    <a:pt x="16" y="15"/>
                    <a:pt x="8" y="1"/>
                    <a:pt x="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3209;p38">
              <a:extLst>
                <a:ext uri="{FF2B5EF4-FFF2-40B4-BE49-F238E27FC236}">
                  <a16:creationId xmlns:a16="http://schemas.microsoft.com/office/drawing/2014/main" id="{9701C23E-7D9A-A3D2-D0F6-F6E67E3C5D3E}"/>
                </a:ext>
              </a:extLst>
            </p:cNvPr>
            <p:cNvSpPr/>
            <p:nvPr/>
          </p:nvSpPr>
          <p:spPr>
            <a:xfrm>
              <a:off x="6402275" y="2458475"/>
              <a:ext cx="2100" cy="325"/>
            </a:xfrm>
            <a:custGeom>
              <a:avLst/>
              <a:gdLst/>
              <a:ahLst/>
              <a:cxnLst/>
              <a:rect l="l" t="t" r="r" b="b"/>
              <a:pathLst>
                <a:path w="84" h="13" extrusionOk="0">
                  <a:moveTo>
                    <a:pt x="1" y="0"/>
                  </a:moveTo>
                  <a:lnTo>
                    <a:pt x="1" y="12"/>
                  </a:lnTo>
                  <a:lnTo>
                    <a:pt x="84" y="12"/>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3210;p38">
              <a:extLst>
                <a:ext uri="{FF2B5EF4-FFF2-40B4-BE49-F238E27FC236}">
                  <a16:creationId xmlns:a16="http://schemas.microsoft.com/office/drawing/2014/main" id="{372D3064-2897-F9CF-BFE2-8AE0104E0F25}"/>
                </a:ext>
              </a:extLst>
            </p:cNvPr>
            <p:cNvSpPr/>
            <p:nvPr/>
          </p:nvSpPr>
          <p:spPr>
            <a:xfrm>
              <a:off x="6397800" y="2452400"/>
              <a:ext cx="1525" cy="725"/>
            </a:xfrm>
            <a:custGeom>
              <a:avLst/>
              <a:gdLst/>
              <a:ahLst/>
              <a:cxnLst/>
              <a:rect l="l" t="t" r="r" b="b"/>
              <a:pathLst>
                <a:path w="61" h="29" extrusionOk="0">
                  <a:moveTo>
                    <a:pt x="41" y="0"/>
                  </a:moveTo>
                  <a:cubicBezTo>
                    <a:pt x="36" y="0"/>
                    <a:pt x="27" y="2"/>
                    <a:pt x="13" y="5"/>
                  </a:cubicBezTo>
                  <a:cubicBezTo>
                    <a:pt x="1" y="17"/>
                    <a:pt x="13" y="17"/>
                    <a:pt x="25" y="17"/>
                  </a:cubicBezTo>
                  <a:cubicBezTo>
                    <a:pt x="37" y="17"/>
                    <a:pt x="49" y="17"/>
                    <a:pt x="37" y="29"/>
                  </a:cubicBezTo>
                  <a:cubicBezTo>
                    <a:pt x="46" y="29"/>
                    <a:pt x="48" y="14"/>
                    <a:pt x="55" y="14"/>
                  </a:cubicBezTo>
                  <a:cubicBezTo>
                    <a:pt x="56" y="14"/>
                    <a:pt x="58" y="15"/>
                    <a:pt x="60" y="17"/>
                  </a:cubicBezTo>
                  <a:cubicBezTo>
                    <a:pt x="52" y="9"/>
                    <a:pt x="56" y="0"/>
                    <a:pt x="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3211;p38">
              <a:extLst>
                <a:ext uri="{FF2B5EF4-FFF2-40B4-BE49-F238E27FC236}">
                  <a16:creationId xmlns:a16="http://schemas.microsoft.com/office/drawing/2014/main" id="{FA156933-DB26-3E6D-5B80-3DC7C9A1B5BE}"/>
                </a:ext>
              </a:extLst>
            </p:cNvPr>
            <p:cNvSpPr/>
            <p:nvPr/>
          </p:nvSpPr>
          <p:spPr>
            <a:xfrm>
              <a:off x="6364175" y="2393575"/>
              <a:ext cx="325" cy="625"/>
            </a:xfrm>
            <a:custGeom>
              <a:avLst/>
              <a:gdLst/>
              <a:ahLst/>
              <a:cxnLst/>
              <a:rect l="l" t="t" r="r" b="b"/>
              <a:pathLst>
                <a:path w="13" h="25" extrusionOk="0">
                  <a:moveTo>
                    <a:pt x="12" y="24"/>
                  </a:moveTo>
                  <a:lnTo>
                    <a:pt x="1" y="1"/>
                  </a:lnTo>
                  <a:lnTo>
                    <a:pt x="12" y="24"/>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3212;p38">
              <a:extLst>
                <a:ext uri="{FF2B5EF4-FFF2-40B4-BE49-F238E27FC236}">
                  <a16:creationId xmlns:a16="http://schemas.microsoft.com/office/drawing/2014/main" id="{C89FCA3B-03FC-BFD1-B827-C463BAFEFB13}"/>
                </a:ext>
              </a:extLst>
            </p:cNvPr>
            <p:cNvSpPr/>
            <p:nvPr/>
          </p:nvSpPr>
          <p:spPr>
            <a:xfrm>
              <a:off x="6362975" y="2393875"/>
              <a:ext cx="625" cy="1225"/>
            </a:xfrm>
            <a:custGeom>
              <a:avLst/>
              <a:gdLst/>
              <a:ahLst/>
              <a:cxnLst/>
              <a:rect l="l" t="t" r="r" b="b"/>
              <a:pathLst>
                <a:path w="25" h="49" extrusionOk="0">
                  <a:moveTo>
                    <a:pt x="25" y="1"/>
                  </a:moveTo>
                  <a:lnTo>
                    <a:pt x="1" y="48"/>
                  </a:lnTo>
                  <a:cubicBezTo>
                    <a:pt x="9" y="48"/>
                    <a:pt x="11" y="43"/>
                    <a:pt x="12" y="43"/>
                  </a:cubicBezTo>
                  <a:cubicBezTo>
                    <a:pt x="13" y="43"/>
                    <a:pt x="13" y="44"/>
                    <a:pt x="13" y="48"/>
                  </a:cubicBezTo>
                  <a:lnTo>
                    <a:pt x="2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3213;p38">
              <a:extLst>
                <a:ext uri="{FF2B5EF4-FFF2-40B4-BE49-F238E27FC236}">
                  <a16:creationId xmlns:a16="http://schemas.microsoft.com/office/drawing/2014/main" id="{D04D29F5-4C8A-1F8E-83F7-0CC5EEFF1028}"/>
                </a:ext>
              </a:extLst>
            </p:cNvPr>
            <p:cNvSpPr/>
            <p:nvPr/>
          </p:nvSpPr>
          <p:spPr>
            <a:xfrm>
              <a:off x="6392150" y="2432575"/>
              <a:ext cx="625" cy="325"/>
            </a:xfrm>
            <a:custGeom>
              <a:avLst/>
              <a:gdLst/>
              <a:ahLst/>
              <a:cxnLst/>
              <a:rect l="l" t="t" r="r" b="b"/>
              <a:pathLst>
                <a:path w="25" h="13" extrusionOk="0">
                  <a:moveTo>
                    <a:pt x="25" y="0"/>
                  </a:moveTo>
                  <a:lnTo>
                    <a:pt x="1" y="12"/>
                  </a:lnTo>
                  <a:lnTo>
                    <a:pt x="13" y="12"/>
                  </a:lnTo>
                  <a:cubicBezTo>
                    <a:pt x="24" y="1"/>
                    <a:pt x="25" y="0"/>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3214;p38">
              <a:extLst>
                <a:ext uri="{FF2B5EF4-FFF2-40B4-BE49-F238E27FC236}">
                  <a16:creationId xmlns:a16="http://schemas.microsoft.com/office/drawing/2014/main" id="{89AB93AD-5F94-0DAC-3CC9-7787D00A76C9}"/>
                </a:ext>
              </a:extLst>
            </p:cNvPr>
            <p:cNvSpPr/>
            <p:nvPr/>
          </p:nvSpPr>
          <p:spPr>
            <a:xfrm>
              <a:off x="6391275" y="2428100"/>
              <a:ext cx="900" cy="625"/>
            </a:xfrm>
            <a:custGeom>
              <a:avLst/>
              <a:gdLst/>
              <a:ahLst/>
              <a:cxnLst/>
              <a:rect l="l" t="t" r="r" b="b"/>
              <a:pathLst>
                <a:path w="36" h="25" extrusionOk="0">
                  <a:moveTo>
                    <a:pt x="36" y="1"/>
                  </a:moveTo>
                  <a:lnTo>
                    <a:pt x="0" y="13"/>
                  </a:lnTo>
                  <a:lnTo>
                    <a:pt x="0" y="25"/>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3215;p38">
              <a:extLst>
                <a:ext uri="{FF2B5EF4-FFF2-40B4-BE49-F238E27FC236}">
                  <a16:creationId xmlns:a16="http://schemas.microsoft.com/office/drawing/2014/main" id="{6CF8924F-9B8E-1E70-47B8-C17A93D92B24}"/>
                </a:ext>
              </a:extLst>
            </p:cNvPr>
            <p:cNvSpPr/>
            <p:nvPr/>
          </p:nvSpPr>
          <p:spPr>
            <a:xfrm>
              <a:off x="6388275" y="2425775"/>
              <a:ext cx="625" cy="575"/>
            </a:xfrm>
            <a:custGeom>
              <a:avLst/>
              <a:gdLst/>
              <a:ahLst/>
              <a:cxnLst/>
              <a:rect l="l" t="t" r="r" b="b"/>
              <a:pathLst>
                <a:path w="25" h="23" extrusionOk="0">
                  <a:moveTo>
                    <a:pt x="22" y="0"/>
                  </a:moveTo>
                  <a:cubicBezTo>
                    <a:pt x="21" y="0"/>
                    <a:pt x="16" y="3"/>
                    <a:pt x="1" y="10"/>
                  </a:cubicBezTo>
                  <a:cubicBezTo>
                    <a:pt x="1" y="10"/>
                    <a:pt x="13" y="22"/>
                    <a:pt x="13" y="22"/>
                  </a:cubicBezTo>
                  <a:cubicBezTo>
                    <a:pt x="5" y="14"/>
                    <a:pt x="25" y="0"/>
                    <a:pt x="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7" name="Google Shape;11035;p49">
            <a:extLst>
              <a:ext uri="{FF2B5EF4-FFF2-40B4-BE49-F238E27FC236}">
                <a16:creationId xmlns:a16="http://schemas.microsoft.com/office/drawing/2014/main" id="{3F084934-EB90-6DBA-6AF0-8588DC79B708}"/>
              </a:ext>
            </a:extLst>
          </p:cNvPr>
          <p:cNvSpPr txBox="1">
            <a:spLocks/>
          </p:cNvSpPr>
          <p:nvPr/>
        </p:nvSpPr>
        <p:spPr>
          <a:xfrm>
            <a:off x="2781270" y="1772614"/>
            <a:ext cx="5585118" cy="141214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Montserrat Alternates"/>
              <a:buNone/>
              <a:defRPr sz="8000" b="1" i="0" u="none" strike="noStrike" cap="none">
                <a:solidFill>
                  <a:schemeClr val="dk2"/>
                </a:solidFill>
                <a:latin typeface="Montserrat Alternates"/>
                <a:ea typeface="Montserrat Alternates"/>
                <a:cs typeface="Montserrat Alternates"/>
                <a:sym typeface="Montserrat Alternates"/>
              </a:defRPr>
            </a:lvl1pPr>
            <a:lvl2pPr marR="0" lvl="1" algn="l" rtl="0">
              <a:lnSpc>
                <a:spcPct val="100000"/>
              </a:lnSpc>
              <a:spcBef>
                <a:spcPts val="0"/>
              </a:spcBef>
              <a:spcAft>
                <a:spcPts val="0"/>
              </a:spcAft>
              <a:buClr>
                <a:schemeClr val="dk2"/>
              </a:buClr>
              <a:buSzPts val="4800"/>
              <a:buFont typeface="Montserrat Alternates"/>
              <a:buNone/>
              <a:defRPr sz="4800" b="0" i="0" u="none" strike="noStrike" cap="none">
                <a:solidFill>
                  <a:schemeClr val="dk2"/>
                </a:solidFill>
                <a:latin typeface="Montserrat Alternates"/>
                <a:ea typeface="Montserrat Alternates"/>
                <a:cs typeface="Montserrat Alternates"/>
                <a:sym typeface="Montserrat Alternates"/>
              </a:defRPr>
            </a:lvl2pPr>
            <a:lvl3pPr marR="0" lvl="2" algn="l" rtl="0">
              <a:lnSpc>
                <a:spcPct val="100000"/>
              </a:lnSpc>
              <a:spcBef>
                <a:spcPts val="0"/>
              </a:spcBef>
              <a:spcAft>
                <a:spcPts val="0"/>
              </a:spcAft>
              <a:buClr>
                <a:schemeClr val="dk2"/>
              </a:buClr>
              <a:buSzPts val="4800"/>
              <a:buFont typeface="Montserrat Alternates"/>
              <a:buNone/>
              <a:defRPr sz="4800" b="0" i="0" u="none" strike="noStrike" cap="none">
                <a:solidFill>
                  <a:schemeClr val="dk2"/>
                </a:solidFill>
                <a:latin typeface="Montserrat Alternates"/>
                <a:ea typeface="Montserrat Alternates"/>
                <a:cs typeface="Montserrat Alternates"/>
                <a:sym typeface="Montserrat Alternates"/>
              </a:defRPr>
            </a:lvl3pPr>
            <a:lvl4pPr marR="0" lvl="3" algn="l" rtl="0">
              <a:lnSpc>
                <a:spcPct val="100000"/>
              </a:lnSpc>
              <a:spcBef>
                <a:spcPts val="0"/>
              </a:spcBef>
              <a:spcAft>
                <a:spcPts val="0"/>
              </a:spcAft>
              <a:buClr>
                <a:schemeClr val="dk2"/>
              </a:buClr>
              <a:buSzPts val="4800"/>
              <a:buFont typeface="Montserrat Alternates"/>
              <a:buNone/>
              <a:defRPr sz="4800" b="0" i="0" u="none" strike="noStrike" cap="none">
                <a:solidFill>
                  <a:schemeClr val="dk2"/>
                </a:solidFill>
                <a:latin typeface="Montserrat Alternates"/>
                <a:ea typeface="Montserrat Alternates"/>
                <a:cs typeface="Montserrat Alternates"/>
                <a:sym typeface="Montserrat Alternates"/>
              </a:defRPr>
            </a:lvl4pPr>
            <a:lvl5pPr marR="0" lvl="4" algn="l" rtl="0">
              <a:lnSpc>
                <a:spcPct val="100000"/>
              </a:lnSpc>
              <a:spcBef>
                <a:spcPts val="0"/>
              </a:spcBef>
              <a:spcAft>
                <a:spcPts val="0"/>
              </a:spcAft>
              <a:buClr>
                <a:schemeClr val="dk2"/>
              </a:buClr>
              <a:buSzPts val="4800"/>
              <a:buFont typeface="Montserrat Alternates"/>
              <a:buNone/>
              <a:defRPr sz="4800" b="0" i="0" u="none" strike="noStrike" cap="none">
                <a:solidFill>
                  <a:schemeClr val="dk2"/>
                </a:solidFill>
                <a:latin typeface="Montserrat Alternates"/>
                <a:ea typeface="Montserrat Alternates"/>
                <a:cs typeface="Montserrat Alternates"/>
                <a:sym typeface="Montserrat Alternates"/>
              </a:defRPr>
            </a:lvl5pPr>
            <a:lvl6pPr marR="0" lvl="5" algn="l" rtl="0">
              <a:lnSpc>
                <a:spcPct val="100000"/>
              </a:lnSpc>
              <a:spcBef>
                <a:spcPts val="0"/>
              </a:spcBef>
              <a:spcAft>
                <a:spcPts val="0"/>
              </a:spcAft>
              <a:buClr>
                <a:schemeClr val="dk2"/>
              </a:buClr>
              <a:buSzPts val="4800"/>
              <a:buFont typeface="Montserrat Alternates"/>
              <a:buNone/>
              <a:defRPr sz="4800" b="0" i="0" u="none" strike="noStrike" cap="none">
                <a:solidFill>
                  <a:schemeClr val="dk2"/>
                </a:solidFill>
                <a:latin typeface="Montserrat Alternates"/>
                <a:ea typeface="Montserrat Alternates"/>
                <a:cs typeface="Montserrat Alternates"/>
                <a:sym typeface="Montserrat Alternates"/>
              </a:defRPr>
            </a:lvl6pPr>
            <a:lvl7pPr marR="0" lvl="6" algn="l" rtl="0">
              <a:lnSpc>
                <a:spcPct val="100000"/>
              </a:lnSpc>
              <a:spcBef>
                <a:spcPts val="0"/>
              </a:spcBef>
              <a:spcAft>
                <a:spcPts val="0"/>
              </a:spcAft>
              <a:buClr>
                <a:schemeClr val="dk2"/>
              </a:buClr>
              <a:buSzPts val="4800"/>
              <a:buFont typeface="Montserrat Alternates"/>
              <a:buNone/>
              <a:defRPr sz="4800" b="0" i="0" u="none" strike="noStrike" cap="none">
                <a:solidFill>
                  <a:schemeClr val="dk2"/>
                </a:solidFill>
                <a:latin typeface="Montserrat Alternates"/>
                <a:ea typeface="Montserrat Alternates"/>
                <a:cs typeface="Montserrat Alternates"/>
                <a:sym typeface="Montserrat Alternates"/>
              </a:defRPr>
            </a:lvl7pPr>
            <a:lvl8pPr marR="0" lvl="7" algn="l" rtl="0">
              <a:lnSpc>
                <a:spcPct val="100000"/>
              </a:lnSpc>
              <a:spcBef>
                <a:spcPts val="0"/>
              </a:spcBef>
              <a:spcAft>
                <a:spcPts val="0"/>
              </a:spcAft>
              <a:buClr>
                <a:schemeClr val="dk2"/>
              </a:buClr>
              <a:buSzPts val="4800"/>
              <a:buFont typeface="Montserrat Alternates"/>
              <a:buNone/>
              <a:defRPr sz="4800" b="0" i="0" u="none" strike="noStrike" cap="none">
                <a:solidFill>
                  <a:schemeClr val="dk2"/>
                </a:solidFill>
                <a:latin typeface="Montserrat Alternates"/>
                <a:ea typeface="Montserrat Alternates"/>
                <a:cs typeface="Montserrat Alternates"/>
                <a:sym typeface="Montserrat Alternates"/>
              </a:defRPr>
            </a:lvl8pPr>
            <a:lvl9pPr marR="0" lvl="8" algn="l" rtl="0">
              <a:lnSpc>
                <a:spcPct val="100000"/>
              </a:lnSpc>
              <a:spcBef>
                <a:spcPts val="0"/>
              </a:spcBef>
              <a:spcAft>
                <a:spcPts val="0"/>
              </a:spcAft>
              <a:buClr>
                <a:schemeClr val="dk2"/>
              </a:buClr>
              <a:buSzPts val="4800"/>
              <a:buFont typeface="Montserrat Alternates"/>
              <a:buNone/>
              <a:defRPr sz="4800" b="0" i="0" u="none" strike="noStrike" cap="none">
                <a:solidFill>
                  <a:schemeClr val="dk2"/>
                </a:solidFill>
                <a:latin typeface="Montserrat Alternates"/>
                <a:ea typeface="Montserrat Alternates"/>
                <a:cs typeface="Montserrat Alternates"/>
                <a:sym typeface="Montserrat Alternates"/>
              </a:defRPr>
            </a:lvl9pPr>
          </a:lstStyle>
          <a:p>
            <a:r>
              <a:rPr lang="en-US">
                <a:latin typeface="Montserrat Alternates" panose="020B0604020202020204" charset="0"/>
              </a:rPr>
              <a:t>VẬN DỤNG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3" name="Rounded Rectangular Callout 2">
            <a:extLst>
              <a:ext uri="{FF2B5EF4-FFF2-40B4-BE49-F238E27FC236}">
                <a16:creationId xmlns:a16="http://schemas.microsoft.com/office/drawing/2014/main" id="{2634C49F-88A5-9F12-8D46-551D3453011F}"/>
              </a:ext>
            </a:extLst>
          </p:cNvPr>
          <p:cNvSpPr/>
          <p:nvPr/>
        </p:nvSpPr>
        <p:spPr>
          <a:xfrm>
            <a:off x="3380450" y="563793"/>
            <a:ext cx="4927731" cy="4251095"/>
          </a:xfrm>
          <a:custGeom>
            <a:avLst/>
            <a:gdLst>
              <a:gd name="connsiteX0" fmla="*/ 0 w 4927731"/>
              <a:gd name="connsiteY0" fmla="*/ 708530 h 4251095"/>
              <a:gd name="connsiteX1" fmla="*/ 708530 w 4927731"/>
              <a:gd name="connsiteY1" fmla="*/ 0 h 4251095"/>
              <a:gd name="connsiteX2" fmla="*/ 821289 w 4927731"/>
              <a:gd name="connsiteY2" fmla="*/ 0 h 4251095"/>
              <a:gd name="connsiteX3" fmla="*/ 821289 w 4927731"/>
              <a:gd name="connsiteY3" fmla="*/ 0 h 4251095"/>
              <a:gd name="connsiteX4" fmla="*/ 1219614 w 4927731"/>
              <a:gd name="connsiteY4" fmla="*/ 0 h 4251095"/>
              <a:gd name="connsiteX5" fmla="*/ 1642577 w 4927731"/>
              <a:gd name="connsiteY5" fmla="*/ 0 h 4251095"/>
              <a:gd name="connsiteX6" fmla="*/ 2053221 w 4927731"/>
              <a:gd name="connsiteY6" fmla="*/ 0 h 4251095"/>
              <a:gd name="connsiteX7" fmla="*/ 2638036 w 4927731"/>
              <a:gd name="connsiteY7" fmla="*/ 0 h 4251095"/>
              <a:gd name="connsiteX8" fmla="*/ 3201190 w 4927731"/>
              <a:gd name="connsiteY8" fmla="*/ 0 h 4251095"/>
              <a:gd name="connsiteX9" fmla="*/ 4219201 w 4927731"/>
              <a:gd name="connsiteY9" fmla="*/ 0 h 4251095"/>
              <a:gd name="connsiteX10" fmla="*/ 4927731 w 4927731"/>
              <a:gd name="connsiteY10" fmla="*/ 708530 h 4251095"/>
              <a:gd name="connsiteX11" fmla="*/ 4927731 w 4927731"/>
              <a:gd name="connsiteY11" fmla="*/ 1245817 h 4251095"/>
              <a:gd name="connsiteX12" fmla="*/ 4927731 w 4927731"/>
              <a:gd name="connsiteY12" fmla="*/ 1783104 h 4251095"/>
              <a:gd name="connsiteX13" fmla="*/ 4927731 w 4927731"/>
              <a:gd name="connsiteY13" fmla="*/ 2479805 h 4251095"/>
              <a:gd name="connsiteX14" fmla="*/ 4927731 w 4927731"/>
              <a:gd name="connsiteY14" fmla="*/ 2479805 h 4251095"/>
              <a:gd name="connsiteX15" fmla="*/ 4927731 w 4927731"/>
              <a:gd name="connsiteY15" fmla="*/ 3011192 h 4251095"/>
              <a:gd name="connsiteX16" fmla="*/ 4927731 w 4927731"/>
              <a:gd name="connsiteY16" fmla="*/ 3542579 h 4251095"/>
              <a:gd name="connsiteX17" fmla="*/ 4927731 w 4927731"/>
              <a:gd name="connsiteY17" fmla="*/ 3542565 h 4251095"/>
              <a:gd name="connsiteX18" fmla="*/ 4219201 w 4927731"/>
              <a:gd name="connsiteY18" fmla="*/ 4251095 h 4251095"/>
              <a:gd name="connsiteX19" fmla="*/ 3699366 w 4927731"/>
              <a:gd name="connsiteY19" fmla="*/ 4251095 h 4251095"/>
              <a:gd name="connsiteX20" fmla="*/ 3114551 w 4927731"/>
              <a:gd name="connsiteY20" fmla="*/ 4251095 h 4251095"/>
              <a:gd name="connsiteX21" fmla="*/ 2529737 w 4927731"/>
              <a:gd name="connsiteY21" fmla="*/ 4251095 h 4251095"/>
              <a:gd name="connsiteX22" fmla="*/ 2053221 w 4927731"/>
              <a:gd name="connsiteY22" fmla="*/ 4251095 h 4251095"/>
              <a:gd name="connsiteX23" fmla="*/ 1630258 w 4927731"/>
              <a:gd name="connsiteY23" fmla="*/ 4251095 h 4251095"/>
              <a:gd name="connsiteX24" fmla="*/ 1231933 w 4927731"/>
              <a:gd name="connsiteY24" fmla="*/ 4251095 h 4251095"/>
              <a:gd name="connsiteX25" fmla="*/ 821289 w 4927731"/>
              <a:gd name="connsiteY25" fmla="*/ 4251095 h 4251095"/>
              <a:gd name="connsiteX26" fmla="*/ 821289 w 4927731"/>
              <a:gd name="connsiteY26" fmla="*/ 4251095 h 4251095"/>
              <a:gd name="connsiteX27" fmla="*/ 708530 w 4927731"/>
              <a:gd name="connsiteY27" fmla="*/ 4251095 h 4251095"/>
              <a:gd name="connsiteX28" fmla="*/ 0 w 4927731"/>
              <a:gd name="connsiteY28" fmla="*/ 3542565 h 4251095"/>
              <a:gd name="connsiteX29" fmla="*/ 0 w 4927731"/>
              <a:gd name="connsiteY29" fmla="*/ 3542579 h 4251095"/>
              <a:gd name="connsiteX30" fmla="*/ -185730 w 4927731"/>
              <a:gd name="connsiteY30" fmla="*/ 3311584 h 4251095"/>
              <a:gd name="connsiteX31" fmla="*/ -379041 w 4927731"/>
              <a:gd name="connsiteY31" fmla="*/ 3071161 h 4251095"/>
              <a:gd name="connsiteX32" fmla="*/ -185730 w 4927731"/>
              <a:gd name="connsiteY32" fmla="*/ 2769569 h 4251095"/>
              <a:gd name="connsiteX33" fmla="*/ 0 w 4927731"/>
              <a:gd name="connsiteY33" fmla="*/ 2479805 h 4251095"/>
              <a:gd name="connsiteX34" fmla="*/ 0 w 4927731"/>
              <a:gd name="connsiteY34" fmla="*/ 1924806 h 4251095"/>
              <a:gd name="connsiteX35" fmla="*/ 0 w 4927731"/>
              <a:gd name="connsiteY35" fmla="*/ 1352093 h 4251095"/>
              <a:gd name="connsiteX36" fmla="*/ 0 w 4927731"/>
              <a:gd name="connsiteY36" fmla="*/ 708530 h 425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927731" h="4251095" fill="none" extrusionOk="0">
                <a:moveTo>
                  <a:pt x="0" y="708530"/>
                </a:moveTo>
                <a:cubicBezTo>
                  <a:pt x="16071" y="312709"/>
                  <a:pt x="291584" y="4671"/>
                  <a:pt x="708530" y="0"/>
                </a:cubicBezTo>
                <a:cubicBezTo>
                  <a:pt x="739335" y="-940"/>
                  <a:pt x="789765" y="10326"/>
                  <a:pt x="821289" y="0"/>
                </a:cubicBezTo>
                <a:lnTo>
                  <a:pt x="821289" y="0"/>
                </a:lnTo>
                <a:cubicBezTo>
                  <a:pt x="901134" y="-43072"/>
                  <a:pt x="1031816" y="15433"/>
                  <a:pt x="1219614" y="0"/>
                </a:cubicBezTo>
                <a:cubicBezTo>
                  <a:pt x="1407413" y="-15433"/>
                  <a:pt x="1437296" y="25908"/>
                  <a:pt x="1642577" y="0"/>
                </a:cubicBezTo>
                <a:cubicBezTo>
                  <a:pt x="1847858" y="-25908"/>
                  <a:pt x="1871459" y="30276"/>
                  <a:pt x="2053221" y="0"/>
                </a:cubicBezTo>
                <a:cubicBezTo>
                  <a:pt x="2186488" y="-2597"/>
                  <a:pt x="2376398" y="2645"/>
                  <a:pt x="2638036" y="0"/>
                </a:cubicBezTo>
                <a:cubicBezTo>
                  <a:pt x="2899674" y="-2645"/>
                  <a:pt x="2941457" y="34196"/>
                  <a:pt x="3201190" y="0"/>
                </a:cubicBezTo>
                <a:cubicBezTo>
                  <a:pt x="3460923" y="-34196"/>
                  <a:pt x="3899086" y="115984"/>
                  <a:pt x="4219201" y="0"/>
                </a:cubicBezTo>
                <a:cubicBezTo>
                  <a:pt x="4641782" y="62904"/>
                  <a:pt x="4953851" y="276928"/>
                  <a:pt x="4927731" y="708530"/>
                </a:cubicBezTo>
                <a:cubicBezTo>
                  <a:pt x="4955295" y="828178"/>
                  <a:pt x="4901314" y="1044992"/>
                  <a:pt x="4927731" y="1245817"/>
                </a:cubicBezTo>
                <a:cubicBezTo>
                  <a:pt x="4954148" y="1446642"/>
                  <a:pt x="4920535" y="1550598"/>
                  <a:pt x="4927731" y="1783104"/>
                </a:cubicBezTo>
                <a:cubicBezTo>
                  <a:pt x="4934927" y="2015610"/>
                  <a:pt x="4907472" y="2315875"/>
                  <a:pt x="4927731" y="2479805"/>
                </a:cubicBezTo>
                <a:lnTo>
                  <a:pt x="4927731" y="2479805"/>
                </a:lnTo>
                <a:cubicBezTo>
                  <a:pt x="4928597" y="2616103"/>
                  <a:pt x="4889572" y="2762557"/>
                  <a:pt x="4927731" y="3011192"/>
                </a:cubicBezTo>
                <a:cubicBezTo>
                  <a:pt x="4965890" y="3259827"/>
                  <a:pt x="4875085" y="3291487"/>
                  <a:pt x="4927731" y="3542579"/>
                </a:cubicBezTo>
                <a:cubicBezTo>
                  <a:pt x="4927729" y="3542572"/>
                  <a:pt x="4927732" y="3542570"/>
                  <a:pt x="4927731" y="3542565"/>
                </a:cubicBezTo>
                <a:cubicBezTo>
                  <a:pt x="4915067" y="3912597"/>
                  <a:pt x="4530891" y="4219815"/>
                  <a:pt x="4219201" y="4251095"/>
                </a:cubicBezTo>
                <a:cubicBezTo>
                  <a:pt x="4111413" y="4301359"/>
                  <a:pt x="3869606" y="4238244"/>
                  <a:pt x="3699366" y="4251095"/>
                </a:cubicBezTo>
                <a:cubicBezTo>
                  <a:pt x="3529127" y="4263946"/>
                  <a:pt x="3375489" y="4224539"/>
                  <a:pt x="3114551" y="4251095"/>
                </a:cubicBezTo>
                <a:cubicBezTo>
                  <a:pt x="2853614" y="4277651"/>
                  <a:pt x="2685370" y="4228204"/>
                  <a:pt x="2529737" y="4251095"/>
                </a:cubicBezTo>
                <a:cubicBezTo>
                  <a:pt x="2374104" y="4273986"/>
                  <a:pt x="2237422" y="4200096"/>
                  <a:pt x="2053221" y="4251095"/>
                </a:cubicBezTo>
                <a:cubicBezTo>
                  <a:pt x="1871771" y="4266909"/>
                  <a:pt x="1737249" y="4224480"/>
                  <a:pt x="1630258" y="4251095"/>
                </a:cubicBezTo>
                <a:cubicBezTo>
                  <a:pt x="1523267" y="4277710"/>
                  <a:pt x="1375556" y="4245246"/>
                  <a:pt x="1231933" y="4251095"/>
                </a:cubicBezTo>
                <a:cubicBezTo>
                  <a:pt x="1088310" y="4256944"/>
                  <a:pt x="1025239" y="4243951"/>
                  <a:pt x="821289" y="4251095"/>
                </a:cubicBezTo>
                <a:lnTo>
                  <a:pt x="821289" y="4251095"/>
                </a:lnTo>
                <a:cubicBezTo>
                  <a:pt x="797584" y="4264609"/>
                  <a:pt x="737932" y="4237668"/>
                  <a:pt x="708530" y="4251095"/>
                </a:cubicBezTo>
                <a:cubicBezTo>
                  <a:pt x="354190" y="4268914"/>
                  <a:pt x="-4050" y="3990625"/>
                  <a:pt x="0" y="3542565"/>
                </a:cubicBezTo>
                <a:cubicBezTo>
                  <a:pt x="1" y="3542573"/>
                  <a:pt x="-1" y="3542576"/>
                  <a:pt x="0" y="3542579"/>
                </a:cubicBezTo>
                <a:cubicBezTo>
                  <a:pt x="-58024" y="3478791"/>
                  <a:pt x="-81113" y="3385658"/>
                  <a:pt x="-185730" y="3311584"/>
                </a:cubicBezTo>
                <a:cubicBezTo>
                  <a:pt x="-290347" y="3237510"/>
                  <a:pt x="-265442" y="3165651"/>
                  <a:pt x="-379041" y="3071161"/>
                </a:cubicBezTo>
                <a:cubicBezTo>
                  <a:pt x="-326388" y="2966730"/>
                  <a:pt x="-275550" y="2924233"/>
                  <a:pt x="-185730" y="2769569"/>
                </a:cubicBezTo>
                <a:cubicBezTo>
                  <a:pt x="-95910" y="2614905"/>
                  <a:pt x="-34320" y="2602789"/>
                  <a:pt x="0" y="2479805"/>
                </a:cubicBezTo>
                <a:cubicBezTo>
                  <a:pt x="-12215" y="2295494"/>
                  <a:pt x="21072" y="2053692"/>
                  <a:pt x="0" y="1924806"/>
                </a:cubicBezTo>
                <a:cubicBezTo>
                  <a:pt x="-21072" y="1795920"/>
                  <a:pt x="483" y="1569767"/>
                  <a:pt x="0" y="1352093"/>
                </a:cubicBezTo>
                <a:cubicBezTo>
                  <a:pt x="-483" y="1134419"/>
                  <a:pt x="69752" y="897609"/>
                  <a:pt x="0" y="708530"/>
                </a:cubicBezTo>
                <a:close/>
              </a:path>
              <a:path w="4927731" h="4251095" stroke="0" extrusionOk="0">
                <a:moveTo>
                  <a:pt x="0" y="708530"/>
                </a:moveTo>
                <a:cubicBezTo>
                  <a:pt x="79577" y="266792"/>
                  <a:pt x="404899" y="25848"/>
                  <a:pt x="708530" y="0"/>
                </a:cubicBezTo>
                <a:cubicBezTo>
                  <a:pt x="731129" y="-6869"/>
                  <a:pt x="795231" y="3705"/>
                  <a:pt x="821289" y="0"/>
                </a:cubicBezTo>
                <a:lnTo>
                  <a:pt x="821289" y="0"/>
                </a:lnTo>
                <a:cubicBezTo>
                  <a:pt x="922889" y="-19864"/>
                  <a:pt x="1109208" y="13461"/>
                  <a:pt x="1256572" y="0"/>
                </a:cubicBezTo>
                <a:cubicBezTo>
                  <a:pt x="1403936" y="-13461"/>
                  <a:pt x="1567359" y="7298"/>
                  <a:pt x="1691854" y="0"/>
                </a:cubicBezTo>
                <a:cubicBezTo>
                  <a:pt x="1816349" y="-7298"/>
                  <a:pt x="1977021" y="23129"/>
                  <a:pt x="2053221" y="0"/>
                </a:cubicBezTo>
                <a:cubicBezTo>
                  <a:pt x="2184541" y="-9205"/>
                  <a:pt x="2459253" y="46855"/>
                  <a:pt x="2594716" y="0"/>
                </a:cubicBezTo>
                <a:cubicBezTo>
                  <a:pt x="2730180" y="-46855"/>
                  <a:pt x="2898423" y="24066"/>
                  <a:pt x="3114551" y="0"/>
                </a:cubicBezTo>
                <a:cubicBezTo>
                  <a:pt x="3330680" y="-24066"/>
                  <a:pt x="3533500" y="59247"/>
                  <a:pt x="3656046" y="0"/>
                </a:cubicBezTo>
                <a:cubicBezTo>
                  <a:pt x="3778593" y="-59247"/>
                  <a:pt x="4024859" y="5401"/>
                  <a:pt x="4219201" y="0"/>
                </a:cubicBezTo>
                <a:cubicBezTo>
                  <a:pt x="4702776" y="-34602"/>
                  <a:pt x="4975519" y="346688"/>
                  <a:pt x="4927731" y="708530"/>
                </a:cubicBezTo>
                <a:cubicBezTo>
                  <a:pt x="4963622" y="984938"/>
                  <a:pt x="4910794" y="1039772"/>
                  <a:pt x="4927731" y="1334381"/>
                </a:cubicBezTo>
                <a:cubicBezTo>
                  <a:pt x="4944668" y="1628990"/>
                  <a:pt x="4906870" y="1726154"/>
                  <a:pt x="4927731" y="1924806"/>
                </a:cubicBezTo>
                <a:cubicBezTo>
                  <a:pt x="4948592" y="2123458"/>
                  <a:pt x="4888692" y="2324657"/>
                  <a:pt x="4927731" y="2479805"/>
                </a:cubicBezTo>
                <a:lnTo>
                  <a:pt x="4927731" y="2479805"/>
                </a:lnTo>
                <a:cubicBezTo>
                  <a:pt x="4973374" y="2709946"/>
                  <a:pt x="4889299" y="2880808"/>
                  <a:pt x="4927731" y="3011192"/>
                </a:cubicBezTo>
                <a:cubicBezTo>
                  <a:pt x="4966163" y="3141576"/>
                  <a:pt x="4924532" y="3435132"/>
                  <a:pt x="4927731" y="3542579"/>
                </a:cubicBezTo>
                <a:cubicBezTo>
                  <a:pt x="4927729" y="3542576"/>
                  <a:pt x="4927732" y="3542570"/>
                  <a:pt x="4927731" y="3542565"/>
                </a:cubicBezTo>
                <a:cubicBezTo>
                  <a:pt x="4915948" y="3944427"/>
                  <a:pt x="4609549" y="4297272"/>
                  <a:pt x="4219201" y="4251095"/>
                </a:cubicBezTo>
                <a:cubicBezTo>
                  <a:pt x="3999213" y="4266711"/>
                  <a:pt x="3811732" y="4221976"/>
                  <a:pt x="3699366" y="4251095"/>
                </a:cubicBezTo>
                <a:cubicBezTo>
                  <a:pt x="3587000" y="4280214"/>
                  <a:pt x="3372199" y="4249072"/>
                  <a:pt x="3201190" y="4251095"/>
                </a:cubicBezTo>
                <a:cubicBezTo>
                  <a:pt x="3030181" y="4253118"/>
                  <a:pt x="2883953" y="4239471"/>
                  <a:pt x="2659695" y="4251095"/>
                </a:cubicBezTo>
                <a:cubicBezTo>
                  <a:pt x="2435437" y="4262719"/>
                  <a:pt x="2346214" y="4236068"/>
                  <a:pt x="2053221" y="4251095"/>
                </a:cubicBezTo>
                <a:cubicBezTo>
                  <a:pt x="1947472" y="4261771"/>
                  <a:pt x="1825467" y="4225097"/>
                  <a:pt x="1667216" y="4251095"/>
                </a:cubicBezTo>
                <a:cubicBezTo>
                  <a:pt x="1508966" y="4277093"/>
                  <a:pt x="1420746" y="4200063"/>
                  <a:pt x="1231933" y="4251095"/>
                </a:cubicBezTo>
                <a:cubicBezTo>
                  <a:pt x="1043120" y="4302127"/>
                  <a:pt x="912140" y="4205886"/>
                  <a:pt x="821289" y="4251095"/>
                </a:cubicBezTo>
                <a:lnTo>
                  <a:pt x="821289" y="4251095"/>
                </a:lnTo>
                <a:cubicBezTo>
                  <a:pt x="771393" y="4252663"/>
                  <a:pt x="750305" y="4240058"/>
                  <a:pt x="708530" y="4251095"/>
                </a:cubicBezTo>
                <a:cubicBezTo>
                  <a:pt x="232242" y="4216715"/>
                  <a:pt x="20275" y="3911572"/>
                  <a:pt x="0" y="3542565"/>
                </a:cubicBezTo>
                <a:cubicBezTo>
                  <a:pt x="0" y="3542571"/>
                  <a:pt x="-2" y="3542573"/>
                  <a:pt x="0" y="3542579"/>
                </a:cubicBezTo>
                <a:cubicBezTo>
                  <a:pt x="-82775" y="3468823"/>
                  <a:pt x="-80464" y="3407616"/>
                  <a:pt x="-181940" y="3316298"/>
                </a:cubicBezTo>
                <a:cubicBezTo>
                  <a:pt x="-283416" y="3224980"/>
                  <a:pt x="-320792" y="3115236"/>
                  <a:pt x="-379041" y="3071161"/>
                </a:cubicBezTo>
                <a:cubicBezTo>
                  <a:pt x="-320385" y="2956085"/>
                  <a:pt x="-250795" y="2882581"/>
                  <a:pt x="-197101" y="2787310"/>
                </a:cubicBezTo>
                <a:cubicBezTo>
                  <a:pt x="-143407" y="2692039"/>
                  <a:pt x="-75679" y="2621825"/>
                  <a:pt x="0" y="2479805"/>
                </a:cubicBezTo>
                <a:cubicBezTo>
                  <a:pt x="-9113" y="2233805"/>
                  <a:pt x="45664" y="2154091"/>
                  <a:pt x="0" y="1853955"/>
                </a:cubicBezTo>
                <a:cubicBezTo>
                  <a:pt x="-45664" y="1553819"/>
                  <a:pt x="40898" y="1446902"/>
                  <a:pt x="0" y="1263530"/>
                </a:cubicBezTo>
                <a:cubicBezTo>
                  <a:pt x="-40898" y="1080158"/>
                  <a:pt x="22945" y="882024"/>
                  <a:pt x="0" y="708530"/>
                </a:cubicBezTo>
                <a:close/>
              </a:path>
            </a:pathLst>
          </a:custGeom>
          <a:solidFill>
            <a:schemeClr val="bg1"/>
          </a:solidFill>
          <a:ln>
            <a:solidFill>
              <a:schemeClr val="accent2">
                <a:lumMod val="50000"/>
              </a:schemeClr>
            </a:solidFill>
            <a:prstDash val="sysDash"/>
            <a:extLst>
              <a:ext uri="{C807C97D-BFC1-408E-A445-0C87EB9F89A2}">
                <ask:lineSketchStyleProps xmlns:ask="http://schemas.microsoft.com/office/drawing/2018/sketchyshapes" sd="3029191268">
                  <a:prstGeom prst="wedgeRoundRectCallout">
                    <a:avLst>
                      <a:gd name="adj1" fmla="val -57692"/>
                      <a:gd name="adj2" fmla="val 22244"/>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solidFill>
                <a:schemeClr val="tx1"/>
              </a:solidFill>
            </a:endParaRPr>
          </a:p>
        </p:txBody>
      </p:sp>
      <p:sp>
        <p:nvSpPr>
          <p:cNvPr id="4" name="TextBox 3">
            <a:extLst>
              <a:ext uri="{FF2B5EF4-FFF2-40B4-BE49-F238E27FC236}">
                <a16:creationId xmlns:a16="http://schemas.microsoft.com/office/drawing/2014/main" id="{A3F637BD-A166-7FDC-3CB1-472D24A0DCC4}"/>
              </a:ext>
            </a:extLst>
          </p:cNvPr>
          <p:cNvSpPr txBox="1"/>
          <p:nvPr/>
        </p:nvSpPr>
        <p:spPr>
          <a:xfrm>
            <a:off x="3563556" y="692874"/>
            <a:ext cx="4666043" cy="3886833"/>
          </a:xfrm>
          <a:prstGeom prst="rect">
            <a:avLst/>
          </a:prstGeom>
          <a:noFill/>
        </p:spPr>
        <p:txBody>
          <a:bodyPr wrap="square" rtlCol="0">
            <a:spAutoFit/>
          </a:bodyPr>
          <a:lstStyle/>
          <a:p>
            <a:pPr algn="just">
              <a:lnSpc>
                <a:spcPct val="130000"/>
              </a:lnSpc>
            </a:pPr>
            <a:r>
              <a:rPr lang="en-US" sz="2400" b="1">
                <a:solidFill>
                  <a:schemeClr val="tx1"/>
                </a:solidFill>
                <a:latin typeface="#9Slide03 AllRoundGothic" panose="020B0703020202020104" pitchFamily="34" charset="0"/>
                <a:ea typeface="Times New Roman" panose="02020603050405020304" pitchFamily="18" charset="0"/>
              </a:rPr>
              <a:t>Câu 1</a:t>
            </a:r>
            <a:r>
              <a:rPr lang="en-US" sz="2400" b="1">
                <a:solidFill>
                  <a:schemeClr val="tx1"/>
                </a:solidFill>
                <a:effectLst/>
                <a:latin typeface="#9Slide03 AllRoundGothic" panose="020B0703020202020104" pitchFamily="34" charset="0"/>
                <a:ea typeface="Times New Roman" panose="02020603050405020304" pitchFamily="18" charset="0"/>
              </a:rPr>
              <a:t>. </a:t>
            </a:r>
            <a:r>
              <a:rPr lang="en-US" sz="2400" spc="-20">
                <a:solidFill>
                  <a:schemeClr val="tx1"/>
                </a:solidFill>
                <a:latin typeface="#9Slide03 AllRoundGothic" panose="020B0703020202020104" pitchFamily="34" charset="0"/>
                <a:ea typeface="Times New Roman" panose="02020603050405020304" pitchFamily="18" charset="0"/>
                <a:cs typeface="Times New Roman" panose="02020603050405020304" pitchFamily="18" charset="0"/>
              </a:rPr>
              <a:t>Cho biết ưu điểm của trồng cây trong nhà lưới hoặc nhà kính ?</a:t>
            </a:r>
            <a:endParaRPr lang="en-US" sz="2400">
              <a:solidFill>
                <a:schemeClr val="tx1"/>
              </a:solidFill>
              <a:latin typeface="#9Slide03 AllRoundGothic" panose="020B0703020202020104" pitchFamily="34" charset="0"/>
              <a:ea typeface="Calibri" panose="020F0502020204030204" pitchFamily="34" charset="0"/>
              <a:cs typeface="Times New Roman" panose="02020603050405020304" pitchFamily="18" charset="0"/>
            </a:endParaRPr>
          </a:p>
          <a:p>
            <a:pPr algn="just">
              <a:lnSpc>
                <a:spcPct val="130000"/>
              </a:lnSpc>
            </a:pPr>
            <a:r>
              <a:rPr lang="en-US" sz="2400" b="1">
                <a:solidFill>
                  <a:schemeClr val="tx1"/>
                </a:solidFill>
                <a:latin typeface="#9Slide03 AllRoundGothic" panose="020B0703020202020104" pitchFamily="34" charset="0"/>
                <a:ea typeface="Times New Roman" panose="02020603050405020304" pitchFamily="18" charset="0"/>
              </a:rPr>
              <a:t>Câu 2</a:t>
            </a:r>
            <a:r>
              <a:rPr lang="en-US" sz="2400" b="1">
                <a:solidFill>
                  <a:schemeClr val="tx1"/>
                </a:solidFill>
                <a:effectLst/>
                <a:latin typeface="#9Slide03 AllRoundGothic" panose="020B0703020202020104" pitchFamily="34" charset="0"/>
                <a:ea typeface="Times New Roman" panose="02020603050405020304" pitchFamily="18" charset="0"/>
              </a:rPr>
              <a:t>. </a:t>
            </a:r>
            <a:r>
              <a:rPr lang="en-US" sz="2400" spc="-20">
                <a:solidFill>
                  <a:schemeClr val="tx1"/>
                </a:solidFill>
                <a:latin typeface="#9Slide03 AllRoundGothic" panose="020B0703020202020104" pitchFamily="34" charset="0"/>
                <a:ea typeface="Times New Roman" panose="02020603050405020304" pitchFamily="18" charset="0"/>
                <a:cs typeface="Times New Roman" panose="02020603050405020304" pitchFamily="18" charset="0"/>
              </a:rPr>
              <a:t>Giải thích vì sao trong sản xuất nông nghiệp, cây trồng được gieo trồng đúng thời vụ thường đạt năng suất cao ?</a:t>
            </a:r>
            <a:endParaRPr lang="en-US" sz="2400">
              <a:solidFill>
                <a:schemeClr val="tx1"/>
              </a:solidFill>
              <a:latin typeface="#9Slide03 AllRoundGothic" panose="020B0703020202020104" pitchFamily="34" charset="0"/>
              <a:ea typeface="Calibri" panose="020F0502020204030204" pitchFamily="34" charset="0"/>
              <a:cs typeface="Times New Roman" panose="02020603050405020304" pitchFamily="18" charset="0"/>
            </a:endParaRPr>
          </a:p>
        </p:txBody>
      </p:sp>
      <p:pic>
        <p:nvPicPr>
          <p:cNvPr id="6" name="Picture 24">
            <a:extLst>
              <a:ext uri="{FF2B5EF4-FFF2-40B4-BE49-F238E27FC236}">
                <a16:creationId xmlns:a16="http://schemas.microsoft.com/office/drawing/2014/main" id="{4DC92674-F816-8986-6C08-A551413D28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4576" y="1048944"/>
            <a:ext cx="2321355" cy="33537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97"/>
        <p:cNvGrpSpPr/>
        <p:nvPr/>
      </p:nvGrpSpPr>
      <p:grpSpPr>
        <a:xfrm>
          <a:off x="0" y="0"/>
          <a:ext cx="0" cy="0"/>
          <a:chOff x="0" y="0"/>
          <a:chExt cx="0" cy="0"/>
        </a:xfrm>
      </p:grpSpPr>
      <p:sp>
        <p:nvSpPr>
          <p:cNvPr id="12" name="TextBox 11">
            <a:extLst>
              <a:ext uri="{FF2B5EF4-FFF2-40B4-BE49-F238E27FC236}">
                <a16:creationId xmlns:a16="http://schemas.microsoft.com/office/drawing/2014/main" id="{44A1EF63-1ADB-8813-2666-9A0C7659739D}"/>
              </a:ext>
            </a:extLst>
          </p:cNvPr>
          <p:cNvSpPr txBox="1"/>
          <p:nvPr/>
        </p:nvSpPr>
        <p:spPr>
          <a:xfrm>
            <a:off x="857904" y="805656"/>
            <a:ext cx="7428189" cy="3754554"/>
          </a:xfrm>
          <a:prstGeom prst="rect">
            <a:avLst/>
          </a:prstGeom>
          <a:noFill/>
        </p:spPr>
        <p:txBody>
          <a:bodyPr wrap="square" rtlCol="0">
            <a:spAutoFit/>
          </a:bodyPr>
          <a:lstStyle/>
          <a:p>
            <a:pPr algn="just">
              <a:lnSpc>
                <a:spcPct val="120000"/>
              </a:lnSpc>
            </a:pPr>
            <a:r>
              <a:rPr lang="en-US" sz="2000">
                <a:latin typeface="#9Slide03 AllRoundGothic" panose="020B0703020202020104" pitchFamily="34" charset="0"/>
                <a:ea typeface="Times New Roman" panose="02020603050405020304" pitchFamily="18" charset="0"/>
              </a:rPr>
              <a:t>Câu 1: Ư</a:t>
            </a:r>
            <a:r>
              <a:rPr lang="vi-VN" sz="2000">
                <a:latin typeface="#9Slide03 AllRoundGothic" panose="020B0703020202020104" pitchFamily="34" charset="0"/>
                <a:ea typeface="Times New Roman" panose="02020603050405020304" pitchFamily="18" charset="0"/>
              </a:rPr>
              <a:t>u điểm của trồng cây trong nhà lưới hoặc nhà kính:</a:t>
            </a:r>
          </a:p>
          <a:p>
            <a:pPr algn="just">
              <a:lnSpc>
                <a:spcPct val="120000"/>
              </a:lnSpc>
            </a:pPr>
            <a:r>
              <a:rPr lang="vi-VN" sz="2000">
                <a:latin typeface="#9Slide03 AllRoundGothic" panose="020B0703020202020104" pitchFamily="34" charset="0"/>
                <a:ea typeface="Times New Roman" panose="02020603050405020304" pitchFamily="18" charset="0"/>
              </a:rPr>
              <a:t>–</a:t>
            </a:r>
            <a:r>
              <a:rPr lang="en-US" sz="2000">
                <a:latin typeface="#9Slide03 AllRoundGothic" panose="020B0703020202020104" pitchFamily="34" charset="0"/>
                <a:ea typeface="Times New Roman" panose="02020603050405020304" pitchFamily="18" charset="0"/>
              </a:rPr>
              <a:t> </a:t>
            </a:r>
            <a:r>
              <a:rPr lang="vi-VN" sz="2000">
                <a:latin typeface="#9Slide03 AllRoundGothic" panose="020B0703020202020104" pitchFamily="34" charset="0"/>
                <a:ea typeface="Times New Roman" panose="02020603050405020304" pitchFamily="18" charset="0"/>
              </a:rPr>
              <a:t>Trồng cây, trồng rau có ưu điểm đáng kể nhất đó chính là không bị tác động bởi những yếu tố thời tiết: mưa to, gió lớn, thì cây trồng sẽ không bị các trận gió, mưa lớn gây dập nát, đổ ngã, cung cấp lượng nước vừa phải cho cây trồng</a:t>
            </a:r>
          </a:p>
          <a:p>
            <a:pPr algn="just">
              <a:lnSpc>
                <a:spcPct val="120000"/>
              </a:lnSpc>
            </a:pPr>
            <a:r>
              <a:rPr lang="vi-VN" sz="2000">
                <a:latin typeface="#9Slide03 AllRoundGothic" panose="020B0703020202020104" pitchFamily="34" charset="0"/>
                <a:ea typeface="Times New Roman" panose="02020603050405020304" pitchFamily="18" charset="0"/>
              </a:rPr>
              <a:t>–</a:t>
            </a:r>
            <a:r>
              <a:rPr lang="en-US" sz="2000">
                <a:latin typeface="#9Slide03 AllRoundGothic" panose="020B0703020202020104" pitchFamily="34" charset="0"/>
                <a:ea typeface="Times New Roman" panose="02020603050405020304" pitchFamily="18" charset="0"/>
              </a:rPr>
              <a:t> </a:t>
            </a:r>
            <a:r>
              <a:rPr lang="vi-VN" sz="2000">
                <a:latin typeface="#9Slide03 AllRoundGothic" panose="020B0703020202020104" pitchFamily="34" charset="0"/>
                <a:ea typeface="Times New Roman" panose="02020603050405020304" pitchFamily="18" charset="0"/>
              </a:rPr>
              <a:t>Hạn chế được côn trùng phá hoại. do đó hạn chế sử dụng thuốc bảo vệ thực vật</a:t>
            </a:r>
          </a:p>
          <a:p>
            <a:pPr algn="just">
              <a:lnSpc>
                <a:spcPct val="120000"/>
              </a:lnSpc>
            </a:pPr>
            <a:r>
              <a:rPr lang="vi-VN" sz="2000">
                <a:latin typeface="#9Slide03 AllRoundGothic" panose="020B0703020202020104" pitchFamily="34" charset="0"/>
                <a:ea typeface="Times New Roman" panose="02020603050405020304" pitchFamily="18" charset="0"/>
              </a:rPr>
              <a:t>–</a:t>
            </a:r>
            <a:r>
              <a:rPr lang="en-US" sz="2000">
                <a:latin typeface="#9Slide03 AllRoundGothic" panose="020B0703020202020104" pitchFamily="34" charset="0"/>
                <a:ea typeface="Times New Roman" panose="02020603050405020304" pitchFamily="18" charset="0"/>
              </a:rPr>
              <a:t> </a:t>
            </a:r>
            <a:r>
              <a:rPr lang="vi-VN" sz="2000">
                <a:latin typeface="#9Slide03 AllRoundGothic" panose="020B0703020202020104" pitchFamily="34" charset="0"/>
                <a:ea typeface="Times New Roman" panose="02020603050405020304" pitchFamily="18" charset="0"/>
              </a:rPr>
              <a:t>Cung cấp đầy đủ lượng ánh sáng cho cây trồng, đảm bảo quá trình quang hợp diễn ra tốt</a:t>
            </a:r>
            <a:endParaRPr lang="en-US" sz="2000">
              <a:latin typeface="#9Slide03 AllRoundGothic" panose="020B0703020202020104" pitchFamily="34" charset="0"/>
            </a:endParaRPr>
          </a:p>
        </p:txBody>
      </p:sp>
      <p:sp>
        <p:nvSpPr>
          <p:cNvPr id="4" name="Rounded Rectangular Callout 2">
            <a:extLst>
              <a:ext uri="{FF2B5EF4-FFF2-40B4-BE49-F238E27FC236}">
                <a16:creationId xmlns:a16="http://schemas.microsoft.com/office/drawing/2014/main" id="{2785976E-536F-2CD5-6097-E33CF86C7094}"/>
              </a:ext>
            </a:extLst>
          </p:cNvPr>
          <p:cNvSpPr/>
          <p:nvPr/>
        </p:nvSpPr>
        <p:spPr>
          <a:xfrm>
            <a:off x="697320" y="700542"/>
            <a:ext cx="7749359" cy="3964783"/>
          </a:xfrm>
          <a:prstGeom prst="wedgeRoundRectCallout">
            <a:avLst>
              <a:gd name="adj1" fmla="val 49865"/>
              <a:gd name="adj2" fmla="val 16292"/>
              <a:gd name="adj3" fmla="val 16667"/>
            </a:avLst>
          </a:prstGeom>
          <a:noFill/>
          <a:ln>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3" name="Rounded Rectangular Callout 2">
            <a:extLst>
              <a:ext uri="{FF2B5EF4-FFF2-40B4-BE49-F238E27FC236}">
                <a16:creationId xmlns:a16="http://schemas.microsoft.com/office/drawing/2014/main" id="{60662674-EC77-5648-48A7-BE9AF403128B}"/>
              </a:ext>
            </a:extLst>
          </p:cNvPr>
          <p:cNvSpPr/>
          <p:nvPr/>
        </p:nvSpPr>
        <p:spPr>
          <a:xfrm>
            <a:off x="550311" y="393361"/>
            <a:ext cx="6199318" cy="4393326"/>
          </a:xfrm>
          <a:prstGeom prst="wedgeRoundRectCallout">
            <a:avLst>
              <a:gd name="adj1" fmla="val 47931"/>
              <a:gd name="adj2" fmla="val 13667"/>
              <a:gd name="adj3" fmla="val 16667"/>
            </a:avLst>
          </a:prstGeom>
          <a:noFill/>
          <a:ln>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solidFill>
                <a:schemeClr val="tx1"/>
              </a:solidFill>
            </a:endParaRPr>
          </a:p>
        </p:txBody>
      </p:sp>
      <p:sp>
        <p:nvSpPr>
          <p:cNvPr id="2" name="TextBox 1">
            <a:extLst>
              <a:ext uri="{FF2B5EF4-FFF2-40B4-BE49-F238E27FC236}">
                <a16:creationId xmlns:a16="http://schemas.microsoft.com/office/drawing/2014/main" id="{B384FAFE-FF25-3B89-B86D-AFC5626436EF}"/>
              </a:ext>
            </a:extLst>
          </p:cNvPr>
          <p:cNvSpPr txBox="1"/>
          <p:nvPr/>
        </p:nvSpPr>
        <p:spPr>
          <a:xfrm>
            <a:off x="764016" y="543310"/>
            <a:ext cx="5771907" cy="4093428"/>
          </a:xfrm>
          <a:prstGeom prst="rect">
            <a:avLst/>
          </a:prstGeom>
          <a:noFill/>
        </p:spPr>
        <p:txBody>
          <a:bodyPr wrap="square" rtlCol="0">
            <a:spAutoFit/>
          </a:bodyPr>
          <a:lstStyle/>
          <a:p>
            <a:pPr algn="just">
              <a:lnSpc>
                <a:spcPct val="150000"/>
              </a:lnSpc>
            </a:pPr>
            <a:r>
              <a:rPr lang="en-US" sz="2000">
                <a:latin typeface="#9Slide03 AllRoundGothic" panose="020B0703020202020104" pitchFamily="34" charset="0"/>
                <a:ea typeface="Times New Roman" panose="02020603050405020304" pitchFamily="18" charset="0"/>
              </a:rPr>
              <a:t>Câu 2: </a:t>
            </a:r>
            <a:r>
              <a:rPr lang="vi-VN" sz="2000">
                <a:latin typeface="#9Slide03 AllRoundGothic" panose="020B0703020202020104" pitchFamily="34" charset="0"/>
                <a:ea typeface="Times New Roman" panose="02020603050405020304" pitchFamily="18" charset="0"/>
              </a:rPr>
              <a:t>Trồng đúng thời vụ giúp cây trồng có điều kiện thuận lợi nhất để sinh trưởng, phát triển và từ đó cho năng suất tối đa so với tiềm năng của nó.</a:t>
            </a:r>
          </a:p>
          <a:p>
            <a:pPr algn="just">
              <a:lnSpc>
                <a:spcPct val="150000"/>
              </a:lnSpc>
            </a:pPr>
            <a:r>
              <a:rPr lang="vi-VN" sz="2000">
                <a:latin typeface="#9Slide03 AllRoundGothic" panose="020B0703020202020104" pitchFamily="34" charset="0"/>
                <a:ea typeface="Times New Roman" panose="02020603050405020304" pitchFamily="18" charset="0"/>
              </a:rPr>
              <a:t>-  Mặt khác, trồng đúng thời vụ còn giúp cho cây khoẻ, tạo cho nó có tính chống chịu tốt nhất với các đối tượng sâu bệnh hại trên đồng ruộng.</a:t>
            </a:r>
          </a:p>
          <a:p>
            <a:pPr algn="just"/>
            <a:endParaRPr lang="en-US" sz="2000">
              <a:latin typeface="#9Slide03 AllRoundGothic" panose="020B0703020202020104" pitchFamily="34" charset="0"/>
            </a:endParaRPr>
          </a:p>
        </p:txBody>
      </p:sp>
      <p:pic>
        <p:nvPicPr>
          <p:cNvPr id="4" name="Picture 3">
            <a:extLst>
              <a:ext uri="{FF2B5EF4-FFF2-40B4-BE49-F238E27FC236}">
                <a16:creationId xmlns:a16="http://schemas.microsoft.com/office/drawing/2014/main" id="{CDA29DB0-E182-3556-E048-3DA55151A6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908552" y="1792204"/>
            <a:ext cx="2271745" cy="15590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5"/>
          <p:cNvSpPr txBox="1">
            <a:spLocks noGrp="1"/>
          </p:cNvSpPr>
          <p:nvPr>
            <p:ph type="ctrTitle"/>
          </p:nvPr>
        </p:nvSpPr>
        <p:spPr>
          <a:xfrm>
            <a:off x="67660" y="908694"/>
            <a:ext cx="9169330" cy="2510593"/>
          </a:xfrm>
          <a:prstGeom prst="rect">
            <a:avLst/>
          </a:prstGeom>
        </p:spPr>
        <p:txBody>
          <a:bodyPr spcFirstLastPara="1" wrap="square" lIns="91425" tIns="91425" rIns="91425" bIns="91425" anchor="b" anchorCtr="0">
            <a:noAutofit/>
          </a:bodyPr>
          <a:lstStyle/>
          <a:p>
            <a:pPr marL="0" lvl="0" indent="0" algn="ctr" rtl="0">
              <a:lnSpc>
                <a:spcPct val="120000"/>
              </a:lnSpc>
              <a:spcBef>
                <a:spcPts val="0"/>
              </a:spcBef>
              <a:spcAft>
                <a:spcPts val="0"/>
              </a:spcAft>
              <a:buNone/>
            </a:pPr>
            <a:r>
              <a:rPr lang="en">
                <a:solidFill>
                  <a:srgbClr val="FF0000"/>
                </a:solidFill>
              </a:rPr>
              <a:t>CHỦ ĐỀ 8: SINH THÁI</a:t>
            </a:r>
            <a:br>
              <a:rPr lang="en">
                <a:solidFill>
                  <a:schemeClr val="lt2"/>
                </a:solidFill>
              </a:rPr>
            </a:br>
            <a:r>
              <a:rPr lang="en">
                <a:solidFill>
                  <a:schemeClr val="lt2"/>
                </a:solidFill>
              </a:rPr>
              <a:t>BÀI 38: MÔI TRƯỜNG VÀ CÁC NHÂN TỐ SINH THÁI</a:t>
            </a:r>
            <a:endParaRPr>
              <a:solidFill>
                <a:srgbClr val="81A235"/>
              </a:solidFill>
            </a:endParaRPr>
          </a:p>
        </p:txBody>
      </p:sp>
      <p:sp>
        <p:nvSpPr>
          <p:cNvPr id="520" name="Google Shape;520;p35"/>
          <p:cNvSpPr/>
          <p:nvPr/>
        </p:nvSpPr>
        <p:spPr>
          <a:xfrm rot="5212304">
            <a:off x="4473551" y="2201194"/>
            <a:ext cx="196897" cy="2436187"/>
          </a:xfrm>
          <a:custGeom>
            <a:avLst/>
            <a:gdLst/>
            <a:ahLst/>
            <a:cxnLst/>
            <a:rect l="l" t="t" r="r" b="b"/>
            <a:pathLst>
              <a:path w="3014" h="37292" extrusionOk="0">
                <a:moveTo>
                  <a:pt x="2957" y="0"/>
                </a:moveTo>
                <a:cubicBezTo>
                  <a:pt x="2928" y="0"/>
                  <a:pt x="2899" y="22"/>
                  <a:pt x="2899" y="65"/>
                </a:cubicBezTo>
                <a:cubicBezTo>
                  <a:pt x="2329" y="4915"/>
                  <a:pt x="1758" y="9765"/>
                  <a:pt x="1359" y="14616"/>
                </a:cubicBezTo>
                <a:cubicBezTo>
                  <a:pt x="1159" y="17070"/>
                  <a:pt x="1016" y="19495"/>
                  <a:pt x="931" y="21949"/>
                </a:cubicBezTo>
                <a:cubicBezTo>
                  <a:pt x="845" y="24345"/>
                  <a:pt x="845" y="26742"/>
                  <a:pt x="788" y="29110"/>
                </a:cubicBezTo>
                <a:cubicBezTo>
                  <a:pt x="702" y="31821"/>
                  <a:pt x="503" y="34531"/>
                  <a:pt x="18" y="37185"/>
                </a:cubicBezTo>
                <a:cubicBezTo>
                  <a:pt x="0" y="37254"/>
                  <a:pt x="56" y="37292"/>
                  <a:pt x="103" y="37292"/>
                </a:cubicBezTo>
                <a:cubicBezTo>
                  <a:pt x="134" y="37292"/>
                  <a:pt x="160" y="37276"/>
                  <a:pt x="160" y="37242"/>
                </a:cubicBezTo>
                <a:cubicBezTo>
                  <a:pt x="1102" y="32534"/>
                  <a:pt x="959" y="27712"/>
                  <a:pt x="1073" y="22947"/>
                </a:cubicBezTo>
                <a:cubicBezTo>
                  <a:pt x="1188" y="18040"/>
                  <a:pt x="1587" y="13161"/>
                  <a:pt x="2101" y="8282"/>
                </a:cubicBezTo>
                <a:cubicBezTo>
                  <a:pt x="2386" y="5543"/>
                  <a:pt x="2700" y="2804"/>
                  <a:pt x="3014" y="65"/>
                </a:cubicBezTo>
                <a:cubicBezTo>
                  <a:pt x="3014" y="22"/>
                  <a:pt x="2985" y="0"/>
                  <a:pt x="2957" y="0"/>
                </a:cubicBezTo>
                <a:close/>
              </a:path>
            </a:pathLst>
          </a:custGeom>
          <a:solidFill>
            <a:schemeClr val="dk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701A45AA-D621-DBF2-D056-6416C6CD5A5F}"/>
              </a:ext>
            </a:extLst>
          </p:cNvPr>
          <p:cNvSpPr>
            <a:spLocks noGrp="1"/>
          </p:cNvSpPr>
          <p:nvPr>
            <p:ph type="subTitle" idx="1"/>
          </p:nvPr>
        </p:nvSpPr>
        <p:spPr/>
        <p:txBody>
          <a:bodyPr/>
          <a:lstStyle/>
          <a:p>
            <a:endParaRPr lang="en-US"/>
          </a:p>
        </p:txBody>
      </p:sp>
    </p:spTree>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cxnSp>
        <p:nvCxnSpPr>
          <p:cNvPr id="4" name="Google Shape;3629;p41">
            <a:extLst>
              <a:ext uri="{FF2B5EF4-FFF2-40B4-BE49-F238E27FC236}">
                <a16:creationId xmlns:a16="http://schemas.microsoft.com/office/drawing/2014/main" id="{63CE793B-FE44-229F-86CB-418B45C9AB59}"/>
              </a:ext>
            </a:extLst>
          </p:cNvPr>
          <p:cNvCxnSpPr>
            <a:stCxn id="26" idx="6"/>
            <a:endCxn id="29" idx="2"/>
          </p:cNvCxnSpPr>
          <p:nvPr/>
        </p:nvCxnSpPr>
        <p:spPr>
          <a:xfrm rot="10800000" flipH="1">
            <a:off x="1823590" y="2995508"/>
            <a:ext cx="791400" cy="9000"/>
          </a:xfrm>
          <a:prstGeom prst="straightConnector1">
            <a:avLst/>
          </a:prstGeom>
          <a:noFill/>
          <a:ln w="9525" cap="flat" cmpd="sng">
            <a:solidFill>
              <a:schemeClr val="accent2"/>
            </a:solidFill>
            <a:prstDash val="solid"/>
            <a:round/>
            <a:headEnd type="none" w="med" len="med"/>
            <a:tailEnd type="none" w="med" len="med"/>
          </a:ln>
        </p:spPr>
      </p:cxnSp>
      <p:cxnSp>
        <p:nvCxnSpPr>
          <p:cNvPr id="5" name="Google Shape;3632;p41">
            <a:extLst>
              <a:ext uri="{FF2B5EF4-FFF2-40B4-BE49-F238E27FC236}">
                <a16:creationId xmlns:a16="http://schemas.microsoft.com/office/drawing/2014/main" id="{13A23B12-9244-9996-06D8-1426E178DF36}"/>
              </a:ext>
            </a:extLst>
          </p:cNvPr>
          <p:cNvCxnSpPr>
            <a:stCxn id="26" idx="4"/>
          </p:cNvCxnSpPr>
          <p:nvPr/>
        </p:nvCxnSpPr>
        <p:spPr>
          <a:xfrm>
            <a:off x="1446790" y="3381308"/>
            <a:ext cx="0" cy="1014000"/>
          </a:xfrm>
          <a:prstGeom prst="straightConnector1">
            <a:avLst/>
          </a:prstGeom>
          <a:noFill/>
          <a:ln w="9525" cap="flat" cmpd="sng">
            <a:solidFill>
              <a:schemeClr val="accent2"/>
            </a:solidFill>
            <a:prstDash val="solid"/>
            <a:round/>
            <a:headEnd type="none" w="med" len="med"/>
            <a:tailEnd type="none" w="med" len="med"/>
          </a:ln>
        </p:spPr>
      </p:cxnSp>
      <p:cxnSp>
        <p:nvCxnSpPr>
          <p:cNvPr id="6" name="Google Shape;3633;p41">
            <a:extLst>
              <a:ext uri="{FF2B5EF4-FFF2-40B4-BE49-F238E27FC236}">
                <a16:creationId xmlns:a16="http://schemas.microsoft.com/office/drawing/2014/main" id="{38756758-51D0-6861-1B13-FE3F8B390B3D}"/>
              </a:ext>
            </a:extLst>
          </p:cNvPr>
          <p:cNvCxnSpPr>
            <a:endCxn id="29" idx="0"/>
          </p:cNvCxnSpPr>
          <p:nvPr/>
        </p:nvCxnSpPr>
        <p:spPr>
          <a:xfrm>
            <a:off x="2991869" y="1604565"/>
            <a:ext cx="0" cy="1014000"/>
          </a:xfrm>
          <a:prstGeom prst="straightConnector1">
            <a:avLst/>
          </a:prstGeom>
          <a:noFill/>
          <a:ln w="9525" cap="flat" cmpd="sng">
            <a:solidFill>
              <a:schemeClr val="accent2"/>
            </a:solidFill>
            <a:prstDash val="solid"/>
            <a:round/>
            <a:headEnd type="none" w="med" len="med"/>
            <a:tailEnd type="none" w="med" len="med"/>
          </a:ln>
        </p:spPr>
      </p:cxnSp>
      <p:cxnSp>
        <p:nvCxnSpPr>
          <p:cNvPr id="7" name="Google Shape;3634;p41">
            <a:extLst>
              <a:ext uri="{FF2B5EF4-FFF2-40B4-BE49-F238E27FC236}">
                <a16:creationId xmlns:a16="http://schemas.microsoft.com/office/drawing/2014/main" id="{7A795945-1FC0-79E3-8DF4-6F2FD0B36B37}"/>
              </a:ext>
            </a:extLst>
          </p:cNvPr>
          <p:cNvCxnSpPr>
            <a:stCxn id="32" idx="4"/>
          </p:cNvCxnSpPr>
          <p:nvPr/>
        </p:nvCxnSpPr>
        <p:spPr>
          <a:xfrm>
            <a:off x="4536948" y="3372165"/>
            <a:ext cx="0" cy="1023300"/>
          </a:xfrm>
          <a:prstGeom prst="straightConnector1">
            <a:avLst/>
          </a:prstGeom>
          <a:noFill/>
          <a:ln w="9525" cap="flat" cmpd="sng">
            <a:solidFill>
              <a:schemeClr val="accent2"/>
            </a:solidFill>
            <a:prstDash val="solid"/>
            <a:round/>
            <a:headEnd type="none" w="med" len="med"/>
            <a:tailEnd type="none" w="med" len="med"/>
          </a:ln>
        </p:spPr>
      </p:cxnSp>
      <p:cxnSp>
        <p:nvCxnSpPr>
          <p:cNvPr id="8" name="Google Shape;3638;p41">
            <a:extLst>
              <a:ext uri="{FF2B5EF4-FFF2-40B4-BE49-F238E27FC236}">
                <a16:creationId xmlns:a16="http://schemas.microsoft.com/office/drawing/2014/main" id="{292C320F-147D-AB49-844D-EEE680A09B04}"/>
              </a:ext>
            </a:extLst>
          </p:cNvPr>
          <p:cNvCxnSpPr>
            <a:stCxn id="29" idx="6"/>
            <a:endCxn id="32" idx="2"/>
          </p:cNvCxnSpPr>
          <p:nvPr/>
        </p:nvCxnSpPr>
        <p:spPr>
          <a:xfrm>
            <a:off x="3368669" y="2995365"/>
            <a:ext cx="791400" cy="0"/>
          </a:xfrm>
          <a:prstGeom prst="straightConnector1">
            <a:avLst/>
          </a:prstGeom>
          <a:noFill/>
          <a:ln w="9525" cap="flat" cmpd="sng">
            <a:solidFill>
              <a:schemeClr val="accent2"/>
            </a:solidFill>
            <a:prstDash val="solid"/>
            <a:round/>
            <a:headEnd type="none" w="med" len="med"/>
            <a:tailEnd type="none" w="med" len="med"/>
          </a:ln>
        </p:spPr>
      </p:cxnSp>
      <p:cxnSp>
        <p:nvCxnSpPr>
          <p:cNvPr id="9" name="Google Shape;3639;p41">
            <a:extLst>
              <a:ext uri="{FF2B5EF4-FFF2-40B4-BE49-F238E27FC236}">
                <a16:creationId xmlns:a16="http://schemas.microsoft.com/office/drawing/2014/main" id="{82D4531E-3BCD-141A-E312-CC19A8FE95D5}"/>
              </a:ext>
            </a:extLst>
          </p:cNvPr>
          <p:cNvCxnSpPr>
            <a:cxnSpLocks/>
            <a:stCxn id="32" idx="6"/>
          </p:cNvCxnSpPr>
          <p:nvPr/>
        </p:nvCxnSpPr>
        <p:spPr>
          <a:xfrm>
            <a:off x="4913748" y="2995365"/>
            <a:ext cx="791400" cy="0"/>
          </a:xfrm>
          <a:prstGeom prst="straightConnector1">
            <a:avLst/>
          </a:prstGeom>
          <a:noFill/>
          <a:ln w="9525" cap="flat" cmpd="sng">
            <a:solidFill>
              <a:schemeClr val="accent2"/>
            </a:solidFill>
            <a:prstDash val="solid"/>
            <a:round/>
            <a:headEnd type="none" w="med" len="med"/>
            <a:tailEnd type="none" w="med" len="med"/>
          </a:ln>
        </p:spPr>
      </p:cxnSp>
      <p:grpSp>
        <p:nvGrpSpPr>
          <p:cNvPr id="10" name="Google Shape;3645;p41">
            <a:extLst>
              <a:ext uri="{FF2B5EF4-FFF2-40B4-BE49-F238E27FC236}">
                <a16:creationId xmlns:a16="http://schemas.microsoft.com/office/drawing/2014/main" id="{70BDD63E-912A-6518-29FB-32F534711D76}"/>
              </a:ext>
            </a:extLst>
          </p:cNvPr>
          <p:cNvGrpSpPr/>
          <p:nvPr/>
        </p:nvGrpSpPr>
        <p:grpSpPr>
          <a:xfrm rot="-10468072">
            <a:off x="8337036" y="4300723"/>
            <a:ext cx="445888" cy="500177"/>
            <a:chOff x="1791075" y="4475209"/>
            <a:chExt cx="445907" cy="500198"/>
          </a:xfrm>
        </p:grpSpPr>
        <p:sp>
          <p:nvSpPr>
            <p:cNvPr id="11" name="Google Shape;3646;p41">
              <a:extLst>
                <a:ext uri="{FF2B5EF4-FFF2-40B4-BE49-F238E27FC236}">
                  <a16:creationId xmlns:a16="http://schemas.microsoft.com/office/drawing/2014/main" id="{5F1630FB-C111-281C-72D5-472DE30C413E}"/>
                </a:ext>
              </a:extLst>
            </p:cNvPr>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3647;p41">
              <a:extLst>
                <a:ext uri="{FF2B5EF4-FFF2-40B4-BE49-F238E27FC236}">
                  <a16:creationId xmlns:a16="http://schemas.microsoft.com/office/drawing/2014/main" id="{B7944420-6CE3-9F70-2350-EF5403A099DF}"/>
                </a:ext>
              </a:extLst>
            </p:cNvPr>
            <p:cNvGrpSpPr/>
            <p:nvPr/>
          </p:nvGrpSpPr>
          <p:grpSpPr>
            <a:xfrm rot="-5031644">
              <a:off x="1783946" y="4525817"/>
              <a:ext cx="460166" cy="398983"/>
              <a:chOff x="4569275" y="2191338"/>
              <a:chExt cx="190525" cy="165200"/>
            </a:xfrm>
          </p:grpSpPr>
          <p:sp>
            <p:nvSpPr>
              <p:cNvPr id="13" name="Google Shape;3648;p41">
                <a:extLst>
                  <a:ext uri="{FF2B5EF4-FFF2-40B4-BE49-F238E27FC236}">
                    <a16:creationId xmlns:a16="http://schemas.microsoft.com/office/drawing/2014/main" id="{47D6D029-F1F2-8D04-33C2-F39D6286F942}"/>
                  </a:ext>
                </a:extLst>
              </p:cNvPr>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649;p41">
                <a:extLst>
                  <a:ext uri="{FF2B5EF4-FFF2-40B4-BE49-F238E27FC236}">
                    <a16:creationId xmlns:a16="http://schemas.microsoft.com/office/drawing/2014/main" id="{3CB4D60E-D3D7-990B-2F13-EEFB2077BEDA}"/>
                  </a:ext>
                </a:extLst>
              </p:cNvPr>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50;p41">
                <a:extLst>
                  <a:ext uri="{FF2B5EF4-FFF2-40B4-BE49-F238E27FC236}">
                    <a16:creationId xmlns:a16="http://schemas.microsoft.com/office/drawing/2014/main" id="{1EBDB79A-E1F9-65E2-30E7-F4563190EB43}"/>
                  </a:ext>
                </a:extLst>
              </p:cNvPr>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51;p41">
                <a:extLst>
                  <a:ext uri="{FF2B5EF4-FFF2-40B4-BE49-F238E27FC236}">
                    <a16:creationId xmlns:a16="http://schemas.microsoft.com/office/drawing/2014/main" id="{4114977F-38A8-A9FA-D27F-BF390C548993}"/>
                  </a:ext>
                </a:extLst>
              </p:cNvPr>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 name="Google Shape;3652;p41">
            <a:extLst>
              <a:ext uri="{FF2B5EF4-FFF2-40B4-BE49-F238E27FC236}">
                <a16:creationId xmlns:a16="http://schemas.microsoft.com/office/drawing/2014/main" id="{DB769F92-0C44-F985-93A2-01170AA424D3}"/>
              </a:ext>
            </a:extLst>
          </p:cNvPr>
          <p:cNvGrpSpPr/>
          <p:nvPr/>
        </p:nvGrpSpPr>
        <p:grpSpPr>
          <a:xfrm rot="-10468072">
            <a:off x="8073610" y="4583463"/>
            <a:ext cx="301093" cy="261071"/>
            <a:chOff x="2182017" y="4399956"/>
            <a:chExt cx="301106" cy="261082"/>
          </a:xfrm>
        </p:grpSpPr>
        <p:sp>
          <p:nvSpPr>
            <p:cNvPr id="18" name="Google Shape;3653;p41">
              <a:extLst>
                <a:ext uri="{FF2B5EF4-FFF2-40B4-BE49-F238E27FC236}">
                  <a16:creationId xmlns:a16="http://schemas.microsoft.com/office/drawing/2014/main" id="{F0D2E472-20D9-D547-DD5A-976502795120}"/>
                </a:ext>
              </a:extLst>
            </p:cNvPr>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3654;p41">
              <a:extLst>
                <a:ext uri="{FF2B5EF4-FFF2-40B4-BE49-F238E27FC236}">
                  <a16:creationId xmlns:a16="http://schemas.microsoft.com/office/drawing/2014/main" id="{4828029E-DE15-A1F7-FE57-6F674F19FB16}"/>
                </a:ext>
              </a:extLst>
            </p:cNvPr>
            <p:cNvGrpSpPr/>
            <p:nvPr/>
          </p:nvGrpSpPr>
          <p:grpSpPr>
            <a:xfrm>
              <a:off x="2182017" y="4399956"/>
              <a:ext cx="301106" cy="261082"/>
              <a:chOff x="4569275" y="2191338"/>
              <a:chExt cx="190525" cy="165200"/>
            </a:xfrm>
          </p:grpSpPr>
          <p:sp>
            <p:nvSpPr>
              <p:cNvPr id="20" name="Google Shape;3655;p41">
                <a:extLst>
                  <a:ext uri="{FF2B5EF4-FFF2-40B4-BE49-F238E27FC236}">
                    <a16:creationId xmlns:a16="http://schemas.microsoft.com/office/drawing/2014/main" id="{C9B97EFF-4580-50E5-CD3A-A394FE06C1C9}"/>
                  </a:ext>
                </a:extLst>
              </p:cNvPr>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56;p41">
                <a:extLst>
                  <a:ext uri="{FF2B5EF4-FFF2-40B4-BE49-F238E27FC236}">
                    <a16:creationId xmlns:a16="http://schemas.microsoft.com/office/drawing/2014/main" id="{B29C5D1D-A1DD-F6BD-25A5-1A8D5011B52D}"/>
                  </a:ext>
                </a:extLst>
              </p:cNvPr>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57;p41">
                <a:extLst>
                  <a:ext uri="{FF2B5EF4-FFF2-40B4-BE49-F238E27FC236}">
                    <a16:creationId xmlns:a16="http://schemas.microsoft.com/office/drawing/2014/main" id="{E68B12CE-AAF4-D37D-1F22-C159A18C755E}"/>
                  </a:ext>
                </a:extLst>
              </p:cNvPr>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58;p41">
                <a:extLst>
                  <a:ext uri="{FF2B5EF4-FFF2-40B4-BE49-F238E27FC236}">
                    <a16:creationId xmlns:a16="http://schemas.microsoft.com/office/drawing/2014/main" id="{452F8ECE-3E7C-B938-CFBD-4A60FD73C046}"/>
                  </a:ext>
                </a:extLst>
              </p:cNvPr>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 name="Google Shape;3663;p41">
            <a:extLst>
              <a:ext uri="{FF2B5EF4-FFF2-40B4-BE49-F238E27FC236}">
                <a16:creationId xmlns:a16="http://schemas.microsoft.com/office/drawing/2014/main" id="{B49B5238-0FA3-392D-9D27-5601B970860A}"/>
              </a:ext>
            </a:extLst>
          </p:cNvPr>
          <p:cNvGrpSpPr/>
          <p:nvPr/>
        </p:nvGrpSpPr>
        <p:grpSpPr>
          <a:xfrm>
            <a:off x="1069990" y="2627708"/>
            <a:ext cx="753600" cy="753600"/>
            <a:chOff x="884252" y="2520552"/>
            <a:chExt cx="753600" cy="753600"/>
          </a:xfrm>
        </p:grpSpPr>
        <p:sp>
          <p:nvSpPr>
            <p:cNvPr id="25" name="Google Shape;3664;p41">
              <a:extLst>
                <a:ext uri="{FF2B5EF4-FFF2-40B4-BE49-F238E27FC236}">
                  <a16:creationId xmlns:a16="http://schemas.microsoft.com/office/drawing/2014/main" id="{078AF4A3-8910-EE31-06BD-04D270FECBBC}"/>
                </a:ext>
              </a:extLst>
            </p:cNvPr>
            <p:cNvSpPr/>
            <p:nvPr/>
          </p:nvSpPr>
          <p:spPr>
            <a:xfrm>
              <a:off x="884252" y="2520552"/>
              <a:ext cx="753600" cy="753600"/>
            </a:xfrm>
            <a:prstGeom prst="ellipse">
              <a:avLst/>
            </a:prstGeom>
            <a:solidFill>
              <a:schemeClr val="accent3"/>
            </a:solidFill>
            <a:ln w="152400" cap="flat" cmpd="sng">
              <a:solidFill>
                <a:schemeClr val="lt1"/>
              </a:solidFill>
              <a:prstDash val="solid"/>
              <a:round/>
              <a:headEnd type="none" w="sm" len="sm"/>
              <a:tailEnd type="none" w="sm" len="sm"/>
            </a:ln>
            <a:effectLst>
              <a:outerShdw dist="57150" dir="3480000"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30;p41">
              <a:extLst>
                <a:ext uri="{FF2B5EF4-FFF2-40B4-BE49-F238E27FC236}">
                  <a16:creationId xmlns:a16="http://schemas.microsoft.com/office/drawing/2014/main" id="{5D92C52D-355A-06C7-58D0-4C1D1A35A276}"/>
                </a:ext>
              </a:extLst>
            </p:cNvPr>
            <p:cNvSpPr/>
            <p:nvPr/>
          </p:nvSpPr>
          <p:spPr>
            <a:xfrm>
              <a:off x="884252" y="2520552"/>
              <a:ext cx="753600" cy="753600"/>
            </a:xfrm>
            <a:prstGeom prst="ellipse">
              <a:avLst/>
            </a:prstGeom>
            <a:solidFill>
              <a:schemeClr val="lt2"/>
            </a:solidFill>
            <a:ln w="9525" cap="flat" cmpd="sng">
              <a:solidFill>
                <a:schemeClr val="accent2"/>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150000"/>
                </a:lnSpc>
                <a:spcBef>
                  <a:spcPts val="0"/>
                </a:spcBef>
                <a:spcAft>
                  <a:spcPts val="0"/>
                </a:spcAft>
                <a:buNone/>
              </a:pPr>
              <a:r>
                <a:rPr lang="en" sz="2200" b="1">
                  <a:solidFill>
                    <a:schemeClr val="lt1"/>
                  </a:solidFill>
                  <a:latin typeface="+mj-lt"/>
                  <a:ea typeface="Fredoka One"/>
                  <a:cs typeface="Fredoka One"/>
                  <a:sym typeface="Fredoka One"/>
                </a:rPr>
                <a:t>01</a:t>
              </a:r>
              <a:endParaRPr sz="2200" b="1">
                <a:solidFill>
                  <a:schemeClr val="lt1"/>
                </a:solidFill>
                <a:latin typeface="+mj-lt"/>
              </a:endParaRPr>
            </a:p>
          </p:txBody>
        </p:sp>
      </p:grpSp>
      <p:grpSp>
        <p:nvGrpSpPr>
          <p:cNvPr id="27" name="Google Shape;3665;p41">
            <a:extLst>
              <a:ext uri="{FF2B5EF4-FFF2-40B4-BE49-F238E27FC236}">
                <a16:creationId xmlns:a16="http://schemas.microsoft.com/office/drawing/2014/main" id="{413189D7-1CBF-A964-756D-E9168C63D96A}"/>
              </a:ext>
            </a:extLst>
          </p:cNvPr>
          <p:cNvGrpSpPr/>
          <p:nvPr/>
        </p:nvGrpSpPr>
        <p:grpSpPr>
          <a:xfrm>
            <a:off x="2615069" y="2618565"/>
            <a:ext cx="753600" cy="762737"/>
            <a:chOff x="2427648" y="2511409"/>
            <a:chExt cx="753600" cy="762737"/>
          </a:xfrm>
        </p:grpSpPr>
        <p:sp>
          <p:nvSpPr>
            <p:cNvPr id="28" name="Google Shape;3666;p41">
              <a:extLst>
                <a:ext uri="{FF2B5EF4-FFF2-40B4-BE49-F238E27FC236}">
                  <a16:creationId xmlns:a16="http://schemas.microsoft.com/office/drawing/2014/main" id="{03DA4844-10CA-207E-669B-7FE23B81FEEB}"/>
                </a:ext>
              </a:extLst>
            </p:cNvPr>
            <p:cNvSpPr/>
            <p:nvPr/>
          </p:nvSpPr>
          <p:spPr>
            <a:xfrm>
              <a:off x="2427648" y="2520546"/>
              <a:ext cx="753600" cy="753600"/>
            </a:xfrm>
            <a:prstGeom prst="ellipse">
              <a:avLst/>
            </a:prstGeom>
            <a:solidFill>
              <a:schemeClr val="accent3"/>
            </a:solidFill>
            <a:ln w="152400" cap="flat" cmpd="sng">
              <a:solidFill>
                <a:schemeClr val="lt1"/>
              </a:solidFill>
              <a:prstDash val="solid"/>
              <a:round/>
              <a:headEnd type="none" w="sm" len="sm"/>
              <a:tailEnd type="none" w="sm" len="sm"/>
            </a:ln>
            <a:effectLst>
              <a:outerShdw dist="57150" dir="3480000"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31;p41">
              <a:extLst>
                <a:ext uri="{FF2B5EF4-FFF2-40B4-BE49-F238E27FC236}">
                  <a16:creationId xmlns:a16="http://schemas.microsoft.com/office/drawing/2014/main" id="{40E84693-51CF-1653-B9B5-5377533E11F3}"/>
                </a:ext>
              </a:extLst>
            </p:cNvPr>
            <p:cNvSpPr/>
            <p:nvPr/>
          </p:nvSpPr>
          <p:spPr>
            <a:xfrm>
              <a:off x="2427648" y="2511409"/>
              <a:ext cx="753600" cy="753600"/>
            </a:xfrm>
            <a:prstGeom prst="ellipse">
              <a:avLst/>
            </a:prstGeom>
            <a:solidFill>
              <a:schemeClr val="lt2"/>
            </a:solidFill>
            <a:ln w="9525" cap="flat" cmpd="sng">
              <a:solidFill>
                <a:schemeClr val="accent2"/>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150000"/>
                </a:lnSpc>
                <a:spcBef>
                  <a:spcPts val="0"/>
                </a:spcBef>
                <a:spcAft>
                  <a:spcPts val="0"/>
                </a:spcAft>
                <a:buNone/>
              </a:pPr>
              <a:r>
                <a:rPr lang="en" sz="2200" b="1">
                  <a:solidFill>
                    <a:schemeClr val="lt1"/>
                  </a:solidFill>
                  <a:latin typeface="+mj-lt"/>
                  <a:ea typeface="Fredoka One"/>
                  <a:cs typeface="Fredoka One"/>
                  <a:sym typeface="Fredoka One"/>
                </a:rPr>
                <a:t>02</a:t>
              </a:r>
              <a:endParaRPr sz="2200" b="1">
                <a:solidFill>
                  <a:schemeClr val="lt1"/>
                </a:solidFill>
                <a:latin typeface="+mj-lt"/>
              </a:endParaRPr>
            </a:p>
          </p:txBody>
        </p:sp>
      </p:grpSp>
      <p:grpSp>
        <p:nvGrpSpPr>
          <p:cNvPr id="30" name="Google Shape;3667;p41">
            <a:extLst>
              <a:ext uri="{FF2B5EF4-FFF2-40B4-BE49-F238E27FC236}">
                <a16:creationId xmlns:a16="http://schemas.microsoft.com/office/drawing/2014/main" id="{4B83C122-1EBF-54F6-48BA-39591A536ADC}"/>
              </a:ext>
            </a:extLst>
          </p:cNvPr>
          <p:cNvGrpSpPr/>
          <p:nvPr/>
        </p:nvGrpSpPr>
        <p:grpSpPr>
          <a:xfrm>
            <a:off x="4160148" y="2618565"/>
            <a:ext cx="753600" cy="762737"/>
            <a:chOff x="3976093" y="2511409"/>
            <a:chExt cx="753600" cy="762737"/>
          </a:xfrm>
        </p:grpSpPr>
        <p:sp>
          <p:nvSpPr>
            <p:cNvPr id="31" name="Google Shape;3668;p41">
              <a:extLst>
                <a:ext uri="{FF2B5EF4-FFF2-40B4-BE49-F238E27FC236}">
                  <a16:creationId xmlns:a16="http://schemas.microsoft.com/office/drawing/2014/main" id="{DEA1AD4A-8791-2F1B-46B2-D2DF6EB1FA07}"/>
                </a:ext>
              </a:extLst>
            </p:cNvPr>
            <p:cNvSpPr/>
            <p:nvPr/>
          </p:nvSpPr>
          <p:spPr>
            <a:xfrm>
              <a:off x="3976093" y="2520546"/>
              <a:ext cx="753600" cy="753600"/>
            </a:xfrm>
            <a:prstGeom prst="ellipse">
              <a:avLst/>
            </a:prstGeom>
            <a:solidFill>
              <a:schemeClr val="accent3"/>
            </a:solidFill>
            <a:ln w="152400" cap="flat" cmpd="sng">
              <a:solidFill>
                <a:schemeClr val="lt1"/>
              </a:solidFill>
              <a:prstDash val="solid"/>
              <a:round/>
              <a:headEnd type="none" w="sm" len="sm"/>
              <a:tailEnd type="none" w="sm" len="sm"/>
            </a:ln>
            <a:effectLst>
              <a:outerShdw dist="57150" dir="3480000"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35;p41">
              <a:extLst>
                <a:ext uri="{FF2B5EF4-FFF2-40B4-BE49-F238E27FC236}">
                  <a16:creationId xmlns:a16="http://schemas.microsoft.com/office/drawing/2014/main" id="{2B9E3E8A-58DD-C821-8B7F-F2F50D4B56D1}"/>
                </a:ext>
              </a:extLst>
            </p:cNvPr>
            <p:cNvSpPr/>
            <p:nvPr/>
          </p:nvSpPr>
          <p:spPr>
            <a:xfrm>
              <a:off x="3976093" y="2511409"/>
              <a:ext cx="753600" cy="753600"/>
            </a:xfrm>
            <a:prstGeom prst="ellipse">
              <a:avLst/>
            </a:prstGeom>
            <a:solidFill>
              <a:schemeClr val="lt2"/>
            </a:solidFill>
            <a:ln w="9525" cap="flat" cmpd="sng">
              <a:solidFill>
                <a:schemeClr val="accent2"/>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150000"/>
                </a:lnSpc>
                <a:spcBef>
                  <a:spcPts val="0"/>
                </a:spcBef>
                <a:spcAft>
                  <a:spcPts val="0"/>
                </a:spcAft>
                <a:buNone/>
              </a:pPr>
              <a:r>
                <a:rPr lang="en" sz="2200" b="1">
                  <a:solidFill>
                    <a:schemeClr val="lt1"/>
                  </a:solidFill>
                  <a:latin typeface="+mj-lt"/>
                  <a:ea typeface="Fredoka One"/>
                  <a:cs typeface="Fredoka One"/>
                  <a:sym typeface="Fredoka One"/>
                </a:rPr>
                <a:t>03</a:t>
              </a:r>
              <a:endParaRPr sz="2200" b="1">
                <a:solidFill>
                  <a:schemeClr val="lt1"/>
                </a:solidFill>
                <a:latin typeface="+mj-lt"/>
              </a:endParaRPr>
            </a:p>
          </p:txBody>
        </p:sp>
      </p:grpSp>
      <p:grpSp>
        <p:nvGrpSpPr>
          <p:cNvPr id="33" name="Google Shape;3673;p41">
            <a:extLst>
              <a:ext uri="{FF2B5EF4-FFF2-40B4-BE49-F238E27FC236}">
                <a16:creationId xmlns:a16="http://schemas.microsoft.com/office/drawing/2014/main" id="{C47ED1A4-1F13-1E60-F0A5-7F17DF0169C4}"/>
              </a:ext>
            </a:extLst>
          </p:cNvPr>
          <p:cNvGrpSpPr/>
          <p:nvPr/>
        </p:nvGrpSpPr>
        <p:grpSpPr>
          <a:xfrm rot="-826499">
            <a:off x="1253520" y="1181222"/>
            <a:ext cx="805250" cy="848955"/>
            <a:chOff x="6018017" y="1524010"/>
            <a:chExt cx="805282" cy="848989"/>
          </a:xfrm>
        </p:grpSpPr>
        <p:grpSp>
          <p:nvGrpSpPr>
            <p:cNvPr id="34" name="Google Shape;3674;p41">
              <a:extLst>
                <a:ext uri="{FF2B5EF4-FFF2-40B4-BE49-F238E27FC236}">
                  <a16:creationId xmlns:a16="http://schemas.microsoft.com/office/drawing/2014/main" id="{83F07C17-EA8A-EB9B-FF01-9609706E2445}"/>
                </a:ext>
              </a:extLst>
            </p:cNvPr>
            <p:cNvGrpSpPr/>
            <p:nvPr/>
          </p:nvGrpSpPr>
          <p:grpSpPr>
            <a:xfrm>
              <a:off x="6026082" y="1524010"/>
              <a:ext cx="797217" cy="848989"/>
              <a:chOff x="7169082" y="1676410"/>
              <a:chExt cx="797217" cy="848989"/>
            </a:xfrm>
          </p:grpSpPr>
          <p:sp>
            <p:nvSpPr>
              <p:cNvPr id="795" name="Google Shape;3675;p41">
                <a:extLst>
                  <a:ext uri="{FF2B5EF4-FFF2-40B4-BE49-F238E27FC236}">
                    <a16:creationId xmlns:a16="http://schemas.microsoft.com/office/drawing/2014/main" id="{90C18DFF-BD62-807E-F02D-8B46648EC7F0}"/>
                  </a:ext>
                </a:extLst>
              </p:cNvPr>
              <p:cNvSpPr/>
              <p:nvPr/>
            </p:nvSpPr>
            <p:spPr>
              <a:xfrm flipH="1">
                <a:off x="7169082" y="18949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3676;p41">
                <a:extLst>
                  <a:ext uri="{FF2B5EF4-FFF2-40B4-BE49-F238E27FC236}">
                    <a16:creationId xmlns:a16="http://schemas.microsoft.com/office/drawing/2014/main" id="{0C89193F-1766-816B-3705-A974834B4771}"/>
                  </a:ext>
                </a:extLst>
              </p:cNvPr>
              <p:cNvSpPr/>
              <p:nvPr/>
            </p:nvSpPr>
            <p:spPr>
              <a:xfrm flipH="1">
                <a:off x="7374001" y="17076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3677;p41">
                <a:extLst>
                  <a:ext uri="{FF2B5EF4-FFF2-40B4-BE49-F238E27FC236}">
                    <a16:creationId xmlns:a16="http://schemas.microsoft.com/office/drawing/2014/main" id="{95F0CAE7-4841-8134-4DA3-3215125D6A5D}"/>
                  </a:ext>
                </a:extLst>
              </p:cNvPr>
              <p:cNvSpPr/>
              <p:nvPr/>
            </p:nvSpPr>
            <p:spPr>
              <a:xfrm flipH="1">
                <a:off x="7556157" y="16764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3678;p41">
                <a:extLst>
                  <a:ext uri="{FF2B5EF4-FFF2-40B4-BE49-F238E27FC236}">
                    <a16:creationId xmlns:a16="http://schemas.microsoft.com/office/drawing/2014/main" id="{0D9E31A3-C924-DB71-3840-2FCBC7D2B44B}"/>
                  </a:ext>
                </a:extLst>
              </p:cNvPr>
              <p:cNvSpPr/>
              <p:nvPr/>
            </p:nvSpPr>
            <p:spPr>
              <a:xfrm flipH="1">
                <a:off x="7633814" y="17649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679;p41">
              <a:extLst>
                <a:ext uri="{FF2B5EF4-FFF2-40B4-BE49-F238E27FC236}">
                  <a16:creationId xmlns:a16="http://schemas.microsoft.com/office/drawing/2014/main" id="{31CBC57D-893C-3DCD-C1DB-1FEBA924A665}"/>
                </a:ext>
              </a:extLst>
            </p:cNvPr>
            <p:cNvGrpSpPr/>
            <p:nvPr/>
          </p:nvGrpSpPr>
          <p:grpSpPr>
            <a:xfrm>
              <a:off x="6018017" y="1524010"/>
              <a:ext cx="805282" cy="848989"/>
              <a:chOff x="6018017" y="1524010"/>
              <a:chExt cx="805282" cy="848989"/>
            </a:xfrm>
          </p:grpSpPr>
          <p:sp>
            <p:nvSpPr>
              <p:cNvPr id="768" name="Google Shape;3680;p41">
                <a:extLst>
                  <a:ext uri="{FF2B5EF4-FFF2-40B4-BE49-F238E27FC236}">
                    <a16:creationId xmlns:a16="http://schemas.microsoft.com/office/drawing/2014/main" id="{A569E394-6848-E942-30ED-D50A7866E238}"/>
                  </a:ext>
                </a:extLst>
              </p:cNvPr>
              <p:cNvSpPr/>
              <p:nvPr/>
            </p:nvSpPr>
            <p:spPr>
              <a:xfrm flipH="1">
                <a:off x="6029768" y="1735780"/>
                <a:ext cx="771461" cy="632232"/>
              </a:xfrm>
              <a:custGeom>
                <a:avLst/>
                <a:gdLst/>
                <a:ahLst/>
                <a:cxnLst/>
                <a:rect l="l" t="t" r="r" b="b"/>
                <a:pathLst>
                  <a:path w="17792" h="14581" extrusionOk="0">
                    <a:moveTo>
                      <a:pt x="8897" y="0"/>
                    </a:moveTo>
                    <a:cubicBezTo>
                      <a:pt x="3984" y="0"/>
                      <a:pt x="0" y="3984"/>
                      <a:pt x="0" y="8897"/>
                    </a:cubicBezTo>
                    <a:cubicBezTo>
                      <a:pt x="0" y="13245"/>
                      <a:pt x="2619" y="14581"/>
                      <a:pt x="7072" y="14581"/>
                    </a:cubicBezTo>
                    <a:cubicBezTo>
                      <a:pt x="7650" y="14581"/>
                      <a:pt x="8259" y="14558"/>
                      <a:pt x="8897" y="14517"/>
                    </a:cubicBezTo>
                    <a:cubicBezTo>
                      <a:pt x="13799" y="14198"/>
                      <a:pt x="17791" y="13809"/>
                      <a:pt x="17791" y="8897"/>
                    </a:cubicBezTo>
                    <a:cubicBezTo>
                      <a:pt x="17791" y="3984"/>
                      <a:pt x="13809" y="0"/>
                      <a:pt x="889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3681;p41">
                <a:extLst>
                  <a:ext uri="{FF2B5EF4-FFF2-40B4-BE49-F238E27FC236}">
                    <a16:creationId xmlns:a16="http://schemas.microsoft.com/office/drawing/2014/main" id="{51A06A6B-2AAB-D1A5-30BB-3538FE85CA8B}"/>
                  </a:ext>
                </a:extLst>
              </p:cNvPr>
              <p:cNvSpPr/>
              <p:nvPr/>
            </p:nvSpPr>
            <p:spPr>
              <a:xfrm flipH="1">
                <a:off x="6405829" y="1815302"/>
                <a:ext cx="340376" cy="340376"/>
              </a:xfrm>
              <a:custGeom>
                <a:avLst/>
                <a:gdLst/>
                <a:ahLst/>
                <a:cxnLst/>
                <a:rect l="l" t="t" r="r" b="b"/>
                <a:pathLst>
                  <a:path w="7850" h="7850" extrusionOk="0">
                    <a:moveTo>
                      <a:pt x="3925" y="0"/>
                    </a:moveTo>
                    <a:cubicBezTo>
                      <a:pt x="1757" y="0"/>
                      <a:pt x="0" y="1758"/>
                      <a:pt x="0" y="3925"/>
                    </a:cubicBezTo>
                    <a:cubicBezTo>
                      <a:pt x="0" y="6093"/>
                      <a:pt x="1757" y="7849"/>
                      <a:pt x="3925" y="7849"/>
                    </a:cubicBezTo>
                    <a:cubicBezTo>
                      <a:pt x="6093" y="7849"/>
                      <a:pt x="7849" y="6093"/>
                      <a:pt x="7849" y="3925"/>
                    </a:cubicBezTo>
                    <a:cubicBezTo>
                      <a:pt x="7849" y="1758"/>
                      <a:pt x="6093" y="0"/>
                      <a:pt x="392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3682;p41">
                <a:extLst>
                  <a:ext uri="{FF2B5EF4-FFF2-40B4-BE49-F238E27FC236}">
                    <a16:creationId xmlns:a16="http://schemas.microsoft.com/office/drawing/2014/main" id="{A32EB3B2-0B8C-FD61-8286-7345DD7F45EB}"/>
                  </a:ext>
                </a:extLst>
              </p:cNvPr>
              <p:cNvSpPr/>
              <p:nvPr/>
            </p:nvSpPr>
            <p:spPr>
              <a:xfrm flipH="1">
                <a:off x="6386490" y="1811617"/>
                <a:ext cx="347791" cy="347791"/>
              </a:xfrm>
              <a:custGeom>
                <a:avLst/>
                <a:gdLst/>
                <a:ahLst/>
                <a:cxnLst/>
                <a:rect l="l" t="t" r="r" b="b"/>
                <a:pathLst>
                  <a:path w="8021" h="8021" extrusionOk="0">
                    <a:moveTo>
                      <a:pt x="4010" y="172"/>
                    </a:moveTo>
                    <a:cubicBezTo>
                      <a:pt x="6127" y="172"/>
                      <a:pt x="7849" y="1893"/>
                      <a:pt x="7849" y="4010"/>
                    </a:cubicBezTo>
                    <a:cubicBezTo>
                      <a:pt x="7849" y="6127"/>
                      <a:pt x="6127" y="7849"/>
                      <a:pt x="4010" y="7849"/>
                    </a:cubicBezTo>
                    <a:cubicBezTo>
                      <a:pt x="1893" y="7849"/>
                      <a:pt x="170" y="6127"/>
                      <a:pt x="170" y="4010"/>
                    </a:cubicBezTo>
                    <a:cubicBezTo>
                      <a:pt x="170" y="1893"/>
                      <a:pt x="1893" y="172"/>
                      <a:pt x="4010" y="172"/>
                    </a:cubicBezTo>
                    <a:close/>
                    <a:moveTo>
                      <a:pt x="4010" y="0"/>
                    </a:moveTo>
                    <a:cubicBezTo>
                      <a:pt x="1799" y="0"/>
                      <a:pt x="0" y="1799"/>
                      <a:pt x="0" y="4010"/>
                    </a:cubicBezTo>
                    <a:cubicBezTo>
                      <a:pt x="0" y="6222"/>
                      <a:pt x="1799" y="8021"/>
                      <a:pt x="4010" y="8021"/>
                    </a:cubicBezTo>
                    <a:cubicBezTo>
                      <a:pt x="6222" y="8021"/>
                      <a:pt x="8020" y="6222"/>
                      <a:pt x="8020" y="4010"/>
                    </a:cubicBezTo>
                    <a:cubicBezTo>
                      <a:pt x="8020" y="1799"/>
                      <a:pt x="6220" y="0"/>
                      <a:pt x="40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3683;p41">
                <a:extLst>
                  <a:ext uri="{FF2B5EF4-FFF2-40B4-BE49-F238E27FC236}">
                    <a16:creationId xmlns:a16="http://schemas.microsoft.com/office/drawing/2014/main" id="{6F7E5F59-9F71-33D8-FF0B-00C37BBA6355}"/>
                  </a:ext>
                </a:extLst>
              </p:cNvPr>
              <p:cNvSpPr/>
              <p:nvPr/>
            </p:nvSpPr>
            <p:spPr>
              <a:xfrm flipH="1">
                <a:off x="6509112" y="1923832"/>
                <a:ext cx="185798" cy="185798"/>
              </a:xfrm>
              <a:custGeom>
                <a:avLst/>
                <a:gdLst/>
                <a:ahLst/>
                <a:cxnLst/>
                <a:rect l="l" t="t" r="r" b="b"/>
                <a:pathLst>
                  <a:path w="4285" h="4285" extrusionOk="0">
                    <a:moveTo>
                      <a:pt x="2142" y="1"/>
                    </a:moveTo>
                    <a:cubicBezTo>
                      <a:pt x="960" y="1"/>
                      <a:pt x="0" y="959"/>
                      <a:pt x="0" y="2143"/>
                    </a:cubicBezTo>
                    <a:cubicBezTo>
                      <a:pt x="0" y="3325"/>
                      <a:pt x="960" y="4285"/>
                      <a:pt x="2142" y="4285"/>
                    </a:cubicBezTo>
                    <a:cubicBezTo>
                      <a:pt x="3325" y="4285"/>
                      <a:pt x="4284" y="3325"/>
                      <a:pt x="4284" y="2143"/>
                    </a:cubicBezTo>
                    <a:cubicBezTo>
                      <a:pt x="4284" y="959"/>
                      <a:pt x="3325" y="1"/>
                      <a:pt x="214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3684;p41">
                <a:extLst>
                  <a:ext uri="{FF2B5EF4-FFF2-40B4-BE49-F238E27FC236}">
                    <a16:creationId xmlns:a16="http://schemas.microsoft.com/office/drawing/2014/main" id="{E2EECB93-ACEC-8AA4-7F6A-305DBA7AD640}"/>
                  </a:ext>
                </a:extLst>
              </p:cNvPr>
              <p:cNvSpPr/>
              <p:nvPr/>
            </p:nvSpPr>
            <p:spPr>
              <a:xfrm flipH="1">
                <a:off x="6521036" y="1920147"/>
                <a:ext cx="193256" cy="193169"/>
              </a:xfrm>
              <a:custGeom>
                <a:avLst/>
                <a:gdLst/>
                <a:ahLst/>
                <a:cxnLst/>
                <a:rect l="l" t="t" r="r" b="b"/>
                <a:pathLst>
                  <a:path w="4457" h="4455" extrusionOk="0">
                    <a:moveTo>
                      <a:pt x="2229" y="171"/>
                    </a:moveTo>
                    <a:cubicBezTo>
                      <a:pt x="3363" y="171"/>
                      <a:pt x="4286" y="1094"/>
                      <a:pt x="4286" y="2228"/>
                    </a:cubicBezTo>
                    <a:cubicBezTo>
                      <a:pt x="4286" y="3362"/>
                      <a:pt x="3363" y="4285"/>
                      <a:pt x="2229" y="4285"/>
                    </a:cubicBezTo>
                    <a:cubicBezTo>
                      <a:pt x="1094" y="4285"/>
                      <a:pt x="172" y="3362"/>
                      <a:pt x="172" y="2228"/>
                    </a:cubicBezTo>
                    <a:cubicBezTo>
                      <a:pt x="172" y="1094"/>
                      <a:pt x="1095" y="171"/>
                      <a:pt x="2229" y="171"/>
                    </a:cubicBezTo>
                    <a:close/>
                    <a:moveTo>
                      <a:pt x="2229" y="1"/>
                    </a:moveTo>
                    <a:cubicBezTo>
                      <a:pt x="1001" y="1"/>
                      <a:pt x="1" y="1000"/>
                      <a:pt x="1" y="2228"/>
                    </a:cubicBezTo>
                    <a:cubicBezTo>
                      <a:pt x="1" y="3456"/>
                      <a:pt x="1001" y="4455"/>
                      <a:pt x="2229" y="4455"/>
                    </a:cubicBezTo>
                    <a:cubicBezTo>
                      <a:pt x="3458" y="4455"/>
                      <a:pt x="4456" y="3456"/>
                      <a:pt x="4456" y="2228"/>
                    </a:cubicBezTo>
                    <a:cubicBezTo>
                      <a:pt x="4456" y="1000"/>
                      <a:pt x="3458" y="1"/>
                      <a:pt x="222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3685;p41">
                <a:extLst>
                  <a:ext uri="{FF2B5EF4-FFF2-40B4-BE49-F238E27FC236}">
                    <a16:creationId xmlns:a16="http://schemas.microsoft.com/office/drawing/2014/main" id="{0A45279C-6180-D2EF-FF91-B1DA274D27D7}"/>
                  </a:ext>
                </a:extLst>
              </p:cNvPr>
              <p:cNvSpPr/>
              <p:nvPr/>
            </p:nvSpPr>
            <p:spPr>
              <a:xfrm flipH="1">
                <a:off x="6566348" y="1965371"/>
                <a:ext cx="102633" cy="102720"/>
              </a:xfrm>
              <a:custGeom>
                <a:avLst/>
                <a:gdLst/>
                <a:ahLst/>
                <a:cxnLst/>
                <a:rect l="l" t="t" r="r" b="b"/>
                <a:pathLst>
                  <a:path w="2367" h="2369" extrusionOk="0">
                    <a:moveTo>
                      <a:pt x="1184" y="1"/>
                    </a:moveTo>
                    <a:cubicBezTo>
                      <a:pt x="530" y="1"/>
                      <a:pt x="0" y="530"/>
                      <a:pt x="0" y="1185"/>
                    </a:cubicBezTo>
                    <a:cubicBezTo>
                      <a:pt x="0" y="1838"/>
                      <a:pt x="530" y="2369"/>
                      <a:pt x="1184" y="2369"/>
                    </a:cubicBezTo>
                    <a:cubicBezTo>
                      <a:pt x="1837" y="2369"/>
                      <a:pt x="2367" y="1838"/>
                      <a:pt x="2367" y="1185"/>
                    </a:cubicBezTo>
                    <a:cubicBezTo>
                      <a:pt x="2367" y="530"/>
                      <a:pt x="1837" y="1"/>
                      <a:pt x="11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3686;p41">
                <a:extLst>
                  <a:ext uri="{FF2B5EF4-FFF2-40B4-BE49-F238E27FC236}">
                    <a16:creationId xmlns:a16="http://schemas.microsoft.com/office/drawing/2014/main" id="{CD5647FC-33D7-D968-CCAE-88B09C5300EF}"/>
                  </a:ext>
                </a:extLst>
              </p:cNvPr>
              <p:cNvSpPr/>
              <p:nvPr/>
            </p:nvSpPr>
            <p:spPr>
              <a:xfrm flipH="1">
                <a:off x="6029898" y="1815302"/>
                <a:ext cx="349395" cy="318349"/>
              </a:xfrm>
              <a:custGeom>
                <a:avLst/>
                <a:gdLst/>
                <a:ahLst/>
                <a:cxnLst/>
                <a:rect l="l" t="t" r="r" b="b"/>
                <a:pathLst>
                  <a:path w="8058" h="7342" extrusionOk="0">
                    <a:moveTo>
                      <a:pt x="4029" y="0"/>
                    </a:moveTo>
                    <a:cubicBezTo>
                      <a:pt x="3090" y="0"/>
                      <a:pt x="2150" y="359"/>
                      <a:pt x="1434" y="1075"/>
                    </a:cubicBezTo>
                    <a:cubicBezTo>
                      <a:pt x="0" y="2510"/>
                      <a:pt x="0" y="4834"/>
                      <a:pt x="1434" y="6267"/>
                    </a:cubicBezTo>
                    <a:cubicBezTo>
                      <a:pt x="2150" y="6984"/>
                      <a:pt x="3090" y="7342"/>
                      <a:pt x="4029" y="7342"/>
                    </a:cubicBezTo>
                    <a:cubicBezTo>
                      <a:pt x="4968" y="7342"/>
                      <a:pt x="5908" y="6984"/>
                      <a:pt x="6624" y="6267"/>
                    </a:cubicBezTo>
                    <a:cubicBezTo>
                      <a:pt x="8057" y="4834"/>
                      <a:pt x="8057" y="2510"/>
                      <a:pt x="6624" y="1075"/>
                    </a:cubicBezTo>
                    <a:cubicBezTo>
                      <a:pt x="5908" y="359"/>
                      <a:pt x="4968" y="0"/>
                      <a:pt x="402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3687;p41">
                <a:extLst>
                  <a:ext uri="{FF2B5EF4-FFF2-40B4-BE49-F238E27FC236}">
                    <a16:creationId xmlns:a16="http://schemas.microsoft.com/office/drawing/2014/main" id="{144B28D9-3262-15EC-7DD6-8428AB0BBB59}"/>
                  </a:ext>
                </a:extLst>
              </p:cNvPr>
              <p:cNvSpPr/>
              <p:nvPr/>
            </p:nvSpPr>
            <p:spPr>
              <a:xfrm flipH="1">
                <a:off x="6027339" y="1811877"/>
                <a:ext cx="325287" cy="325287"/>
              </a:xfrm>
              <a:custGeom>
                <a:avLst/>
                <a:gdLst/>
                <a:ahLst/>
                <a:cxnLst/>
                <a:rect l="l" t="t" r="r" b="b"/>
                <a:pathLst>
                  <a:path w="7502" h="7502" extrusionOk="0">
                    <a:moveTo>
                      <a:pt x="3750" y="160"/>
                    </a:moveTo>
                    <a:cubicBezTo>
                      <a:pt x="5731" y="160"/>
                      <a:pt x="7342" y="1771"/>
                      <a:pt x="7342" y="3750"/>
                    </a:cubicBezTo>
                    <a:cubicBezTo>
                      <a:pt x="7342" y="5730"/>
                      <a:pt x="5730" y="7341"/>
                      <a:pt x="3750" y="7341"/>
                    </a:cubicBezTo>
                    <a:cubicBezTo>
                      <a:pt x="1770" y="7341"/>
                      <a:pt x="160" y="5730"/>
                      <a:pt x="160" y="3750"/>
                    </a:cubicBezTo>
                    <a:cubicBezTo>
                      <a:pt x="160" y="1771"/>
                      <a:pt x="1770" y="160"/>
                      <a:pt x="3750" y="160"/>
                    </a:cubicBezTo>
                    <a:close/>
                    <a:moveTo>
                      <a:pt x="3750" y="0"/>
                    </a:moveTo>
                    <a:cubicBezTo>
                      <a:pt x="1682" y="0"/>
                      <a:pt x="0" y="1682"/>
                      <a:pt x="0" y="3750"/>
                    </a:cubicBezTo>
                    <a:cubicBezTo>
                      <a:pt x="0" y="5818"/>
                      <a:pt x="1682" y="7501"/>
                      <a:pt x="3750" y="7501"/>
                    </a:cubicBezTo>
                    <a:cubicBezTo>
                      <a:pt x="5818" y="7501"/>
                      <a:pt x="7501" y="5818"/>
                      <a:pt x="7501" y="3750"/>
                    </a:cubicBezTo>
                    <a:cubicBezTo>
                      <a:pt x="7501" y="1682"/>
                      <a:pt x="5818" y="0"/>
                      <a:pt x="375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3688;p41">
                <a:extLst>
                  <a:ext uri="{FF2B5EF4-FFF2-40B4-BE49-F238E27FC236}">
                    <a16:creationId xmlns:a16="http://schemas.microsoft.com/office/drawing/2014/main" id="{6C3D9D2D-A366-6E87-7EC3-4501485E7EE0}"/>
                  </a:ext>
                </a:extLst>
              </p:cNvPr>
              <p:cNvSpPr/>
              <p:nvPr/>
            </p:nvSpPr>
            <p:spPr>
              <a:xfrm flipH="1">
                <a:off x="6132271" y="1916808"/>
                <a:ext cx="173830" cy="173830"/>
              </a:xfrm>
              <a:custGeom>
                <a:avLst/>
                <a:gdLst/>
                <a:ahLst/>
                <a:cxnLst/>
                <a:rect l="l" t="t" r="r" b="b"/>
                <a:pathLst>
                  <a:path w="4009" h="4009" extrusionOk="0">
                    <a:moveTo>
                      <a:pt x="2005" y="0"/>
                    </a:moveTo>
                    <a:cubicBezTo>
                      <a:pt x="898" y="0"/>
                      <a:pt x="1" y="897"/>
                      <a:pt x="1" y="2004"/>
                    </a:cubicBezTo>
                    <a:cubicBezTo>
                      <a:pt x="1" y="3111"/>
                      <a:pt x="898" y="4008"/>
                      <a:pt x="2005" y="4008"/>
                    </a:cubicBezTo>
                    <a:cubicBezTo>
                      <a:pt x="3111" y="4008"/>
                      <a:pt x="4009" y="3111"/>
                      <a:pt x="4009" y="2004"/>
                    </a:cubicBezTo>
                    <a:cubicBezTo>
                      <a:pt x="4009" y="897"/>
                      <a:pt x="3111" y="0"/>
                      <a:pt x="200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3689;p41">
                <a:extLst>
                  <a:ext uri="{FF2B5EF4-FFF2-40B4-BE49-F238E27FC236}">
                    <a16:creationId xmlns:a16="http://schemas.microsoft.com/office/drawing/2014/main" id="{26DBB436-DDCB-7353-A454-B92D7C77B024}"/>
                  </a:ext>
                </a:extLst>
              </p:cNvPr>
              <p:cNvSpPr/>
              <p:nvPr/>
            </p:nvSpPr>
            <p:spPr>
              <a:xfrm flipH="1">
                <a:off x="6143414" y="1913296"/>
                <a:ext cx="180724" cy="180768"/>
              </a:xfrm>
              <a:custGeom>
                <a:avLst/>
                <a:gdLst/>
                <a:ahLst/>
                <a:cxnLst/>
                <a:rect l="l" t="t" r="r" b="b"/>
                <a:pathLst>
                  <a:path w="4168" h="4169" extrusionOk="0">
                    <a:moveTo>
                      <a:pt x="2084" y="160"/>
                    </a:moveTo>
                    <a:cubicBezTo>
                      <a:pt x="3145" y="160"/>
                      <a:pt x="4009" y="1024"/>
                      <a:pt x="4009" y="2085"/>
                    </a:cubicBezTo>
                    <a:cubicBezTo>
                      <a:pt x="4009" y="3145"/>
                      <a:pt x="3145" y="4009"/>
                      <a:pt x="2084" y="4009"/>
                    </a:cubicBezTo>
                    <a:cubicBezTo>
                      <a:pt x="1024" y="4009"/>
                      <a:pt x="160" y="3145"/>
                      <a:pt x="160" y="2085"/>
                    </a:cubicBezTo>
                    <a:cubicBezTo>
                      <a:pt x="160" y="1024"/>
                      <a:pt x="1024" y="160"/>
                      <a:pt x="2084" y="160"/>
                    </a:cubicBezTo>
                    <a:close/>
                    <a:moveTo>
                      <a:pt x="2084" y="1"/>
                    </a:moveTo>
                    <a:cubicBezTo>
                      <a:pt x="936" y="1"/>
                      <a:pt x="1" y="936"/>
                      <a:pt x="1" y="2085"/>
                    </a:cubicBezTo>
                    <a:cubicBezTo>
                      <a:pt x="1" y="3233"/>
                      <a:pt x="936" y="4168"/>
                      <a:pt x="2084" y="4168"/>
                    </a:cubicBezTo>
                    <a:cubicBezTo>
                      <a:pt x="3233" y="4168"/>
                      <a:pt x="4168" y="3233"/>
                      <a:pt x="4168" y="2085"/>
                    </a:cubicBezTo>
                    <a:cubicBezTo>
                      <a:pt x="4168" y="936"/>
                      <a:pt x="3233" y="1"/>
                      <a:pt x="20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3690;p41">
                <a:extLst>
                  <a:ext uri="{FF2B5EF4-FFF2-40B4-BE49-F238E27FC236}">
                    <a16:creationId xmlns:a16="http://schemas.microsoft.com/office/drawing/2014/main" id="{4178A563-8E06-6A5E-1A80-94CC95239639}"/>
                  </a:ext>
                </a:extLst>
              </p:cNvPr>
              <p:cNvSpPr/>
              <p:nvPr/>
            </p:nvSpPr>
            <p:spPr>
              <a:xfrm flipH="1">
                <a:off x="6185733" y="1960819"/>
                <a:ext cx="96086" cy="96086"/>
              </a:xfrm>
              <a:custGeom>
                <a:avLst/>
                <a:gdLst/>
                <a:ahLst/>
                <a:cxnLst/>
                <a:rect l="l" t="t" r="r" b="b"/>
                <a:pathLst>
                  <a:path w="2216" h="2216" extrusionOk="0">
                    <a:moveTo>
                      <a:pt x="1108" y="1"/>
                    </a:moveTo>
                    <a:cubicBezTo>
                      <a:pt x="497" y="1"/>
                      <a:pt x="1" y="497"/>
                      <a:pt x="1" y="1109"/>
                    </a:cubicBezTo>
                    <a:cubicBezTo>
                      <a:pt x="1" y="1721"/>
                      <a:pt x="497" y="2216"/>
                      <a:pt x="1108" y="2216"/>
                    </a:cubicBezTo>
                    <a:cubicBezTo>
                      <a:pt x="1719" y="2216"/>
                      <a:pt x="2216" y="1721"/>
                      <a:pt x="2216" y="1109"/>
                    </a:cubicBezTo>
                    <a:cubicBezTo>
                      <a:pt x="2216" y="497"/>
                      <a:pt x="1719" y="1"/>
                      <a:pt x="110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3691;p41">
                <a:extLst>
                  <a:ext uri="{FF2B5EF4-FFF2-40B4-BE49-F238E27FC236}">
                    <a16:creationId xmlns:a16="http://schemas.microsoft.com/office/drawing/2014/main" id="{0DE7C79E-A090-9663-3F7B-5542BFC235A5}"/>
                  </a:ext>
                </a:extLst>
              </p:cNvPr>
              <p:cNvSpPr/>
              <p:nvPr/>
            </p:nvSpPr>
            <p:spPr>
              <a:xfrm flipH="1">
                <a:off x="6029768" y="2058335"/>
                <a:ext cx="385731" cy="301699"/>
              </a:xfrm>
              <a:custGeom>
                <a:avLst/>
                <a:gdLst/>
                <a:ahLst/>
                <a:cxnLst/>
                <a:rect l="l" t="t" r="r" b="b"/>
                <a:pathLst>
                  <a:path w="8896" h="6958" extrusionOk="0">
                    <a:moveTo>
                      <a:pt x="4449" y="0"/>
                    </a:moveTo>
                    <a:cubicBezTo>
                      <a:pt x="1992" y="0"/>
                      <a:pt x="1" y="1991"/>
                      <a:pt x="1" y="4447"/>
                    </a:cubicBezTo>
                    <a:cubicBezTo>
                      <a:pt x="1" y="6903"/>
                      <a:pt x="1109" y="6958"/>
                      <a:pt x="3565" y="6958"/>
                    </a:cubicBezTo>
                    <a:cubicBezTo>
                      <a:pt x="6021" y="6958"/>
                      <a:pt x="8895" y="6903"/>
                      <a:pt x="8895" y="4447"/>
                    </a:cubicBezTo>
                    <a:cubicBezTo>
                      <a:pt x="8895" y="1991"/>
                      <a:pt x="6905" y="0"/>
                      <a:pt x="444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3692;p41">
                <a:extLst>
                  <a:ext uri="{FF2B5EF4-FFF2-40B4-BE49-F238E27FC236}">
                    <a16:creationId xmlns:a16="http://schemas.microsoft.com/office/drawing/2014/main" id="{490EA8A3-F376-05B8-5E4C-904756438E58}"/>
                  </a:ext>
                </a:extLst>
              </p:cNvPr>
              <p:cNvSpPr/>
              <p:nvPr/>
            </p:nvSpPr>
            <p:spPr>
              <a:xfrm flipH="1">
                <a:off x="6029464" y="2058292"/>
                <a:ext cx="359281" cy="195293"/>
              </a:xfrm>
              <a:custGeom>
                <a:avLst/>
                <a:gdLst/>
                <a:ahLst/>
                <a:cxnLst/>
                <a:rect l="l" t="t" r="r" b="b"/>
                <a:pathLst>
                  <a:path w="8286" h="4504" extrusionOk="0">
                    <a:moveTo>
                      <a:pt x="3828" y="1"/>
                    </a:moveTo>
                    <a:cubicBezTo>
                      <a:pt x="2320" y="1"/>
                      <a:pt x="987" y="753"/>
                      <a:pt x="184" y="1902"/>
                    </a:cubicBezTo>
                    <a:cubicBezTo>
                      <a:pt x="0" y="2163"/>
                      <a:pt x="216" y="2461"/>
                      <a:pt x="473" y="2461"/>
                    </a:cubicBezTo>
                    <a:cubicBezTo>
                      <a:pt x="546" y="2461"/>
                      <a:pt x="622" y="2437"/>
                      <a:pt x="694" y="2382"/>
                    </a:cubicBezTo>
                    <a:cubicBezTo>
                      <a:pt x="1447" y="1794"/>
                      <a:pt x="2392" y="1443"/>
                      <a:pt x="3422" y="1443"/>
                    </a:cubicBezTo>
                    <a:cubicBezTo>
                      <a:pt x="5307" y="1443"/>
                      <a:pt x="6916" y="2617"/>
                      <a:pt x="7562" y="4273"/>
                    </a:cubicBezTo>
                    <a:cubicBezTo>
                      <a:pt x="7624" y="4433"/>
                      <a:pt x="7756" y="4503"/>
                      <a:pt x="7889" y="4503"/>
                    </a:cubicBezTo>
                    <a:cubicBezTo>
                      <a:pt x="8087" y="4503"/>
                      <a:pt x="8286" y="4347"/>
                      <a:pt x="8259" y="4094"/>
                    </a:cubicBezTo>
                    <a:cubicBezTo>
                      <a:pt x="8257" y="4080"/>
                      <a:pt x="8255" y="4065"/>
                      <a:pt x="8254" y="4050"/>
                    </a:cubicBezTo>
                    <a:cubicBezTo>
                      <a:pt x="7997" y="1841"/>
                      <a:pt x="6179" y="64"/>
                      <a:pt x="3956" y="3"/>
                    </a:cubicBezTo>
                    <a:cubicBezTo>
                      <a:pt x="3913" y="2"/>
                      <a:pt x="3870" y="1"/>
                      <a:pt x="382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3693;p41">
                <a:extLst>
                  <a:ext uri="{FF2B5EF4-FFF2-40B4-BE49-F238E27FC236}">
                    <a16:creationId xmlns:a16="http://schemas.microsoft.com/office/drawing/2014/main" id="{5F388C8E-0ABD-982C-0E71-40EC7B0760FF}"/>
                  </a:ext>
                </a:extLst>
              </p:cNvPr>
              <p:cNvSpPr/>
              <p:nvPr/>
            </p:nvSpPr>
            <p:spPr>
              <a:xfrm flipH="1">
                <a:off x="6026082" y="17425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3694;p41">
                <a:extLst>
                  <a:ext uri="{FF2B5EF4-FFF2-40B4-BE49-F238E27FC236}">
                    <a16:creationId xmlns:a16="http://schemas.microsoft.com/office/drawing/2014/main" id="{0AE09B0D-540F-BA1D-CFBF-7B8500B48F48}"/>
                  </a:ext>
                </a:extLst>
              </p:cNvPr>
              <p:cNvSpPr/>
              <p:nvPr/>
            </p:nvSpPr>
            <p:spPr>
              <a:xfrm flipH="1">
                <a:off x="6218427" y="2200252"/>
                <a:ext cx="51945" cy="30829"/>
              </a:xfrm>
              <a:custGeom>
                <a:avLst/>
                <a:gdLst/>
                <a:ahLst/>
                <a:cxnLst/>
                <a:rect l="l" t="t" r="r" b="b"/>
                <a:pathLst>
                  <a:path w="1198" h="711" extrusionOk="0">
                    <a:moveTo>
                      <a:pt x="98" y="0"/>
                    </a:moveTo>
                    <a:cubicBezTo>
                      <a:pt x="67" y="0"/>
                      <a:pt x="38" y="17"/>
                      <a:pt x="24" y="46"/>
                    </a:cubicBezTo>
                    <a:cubicBezTo>
                      <a:pt x="1" y="87"/>
                      <a:pt x="16" y="138"/>
                      <a:pt x="59" y="161"/>
                    </a:cubicBezTo>
                    <a:lnTo>
                      <a:pt x="1061" y="700"/>
                    </a:lnTo>
                    <a:cubicBezTo>
                      <a:pt x="1073" y="708"/>
                      <a:pt x="1086" y="711"/>
                      <a:pt x="1100" y="711"/>
                    </a:cubicBezTo>
                    <a:cubicBezTo>
                      <a:pt x="1130" y="711"/>
                      <a:pt x="1161" y="694"/>
                      <a:pt x="1176" y="665"/>
                    </a:cubicBezTo>
                    <a:cubicBezTo>
                      <a:pt x="1197" y="624"/>
                      <a:pt x="1182" y="573"/>
                      <a:pt x="1141" y="550"/>
                    </a:cubicBezTo>
                    <a:lnTo>
                      <a:pt x="139" y="11"/>
                    </a:lnTo>
                    <a:cubicBezTo>
                      <a:pt x="126" y="4"/>
                      <a:pt x="112" y="0"/>
                      <a:pt x="9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3695;p41">
                <a:extLst>
                  <a:ext uri="{FF2B5EF4-FFF2-40B4-BE49-F238E27FC236}">
                    <a16:creationId xmlns:a16="http://schemas.microsoft.com/office/drawing/2014/main" id="{42EFB5A8-4A3C-FB5E-2C63-881833FE0DDF}"/>
                  </a:ext>
                </a:extLst>
              </p:cNvPr>
              <p:cNvSpPr/>
              <p:nvPr/>
            </p:nvSpPr>
            <p:spPr>
              <a:xfrm flipH="1">
                <a:off x="6073344" y="2174150"/>
                <a:ext cx="30005" cy="51859"/>
              </a:xfrm>
              <a:custGeom>
                <a:avLst/>
                <a:gdLst/>
                <a:ahLst/>
                <a:cxnLst/>
                <a:rect l="l" t="t" r="r" b="b"/>
                <a:pathLst>
                  <a:path w="692" h="1196" extrusionOk="0">
                    <a:moveTo>
                      <a:pt x="595" y="1"/>
                    </a:moveTo>
                    <a:cubicBezTo>
                      <a:pt x="564" y="1"/>
                      <a:pt x="532" y="18"/>
                      <a:pt x="518" y="48"/>
                    </a:cubicBezTo>
                    <a:lnTo>
                      <a:pt x="22" y="1073"/>
                    </a:lnTo>
                    <a:cubicBezTo>
                      <a:pt x="0" y="1115"/>
                      <a:pt x="19" y="1166"/>
                      <a:pt x="61" y="1187"/>
                    </a:cubicBezTo>
                    <a:cubicBezTo>
                      <a:pt x="73" y="1193"/>
                      <a:pt x="86" y="1196"/>
                      <a:pt x="99" y="1196"/>
                    </a:cubicBezTo>
                    <a:cubicBezTo>
                      <a:pt x="130" y="1196"/>
                      <a:pt x="160" y="1178"/>
                      <a:pt x="175" y="1147"/>
                    </a:cubicBezTo>
                    <a:lnTo>
                      <a:pt x="670" y="123"/>
                    </a:lnTo>
                    <a:cubicBezTo>
                      <a:pt x="691" y="80"/>
                      <a:pt x="673" y="30"/>
                      <a:pt x="631" y="9"/>
                    </a:cubicBezTo>
                    <a:cubicBezTo>
                      <a:pt x="619" y="3"/>
                      <a:pt x="607" y="1"/>
                      <a:pt x="59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3696;p41">
                <a:extLst>
                  <a:ext uri="{FF2B5EF4-FFF2-40B4-BE49-F238E27FC236}">
                    <a16:creationId xmlns:a16="http://schemas.microsoft.com/office/drawing/2014/main" id="{B26383FA-C5B3-3260-72EA-EAEBB0FA4062}"/>
                  </a:ext>
                </a:extLst>
              </p:cNvPr>
              <p:cNvSpPr/>
              <p:nvPr/>
            </p:nvSpPr>
            <p:spPr>
              <a:xfrm flipH="1">
                <a:off x="6171381" y="1732095"/>
                <a:ext cx="248149" cy="86980"/>
              </a:xfrm>
              <a:custGeom>
                <a:avLst/>
                <a:gdLst/>
                <a:ahLst/>
                <a:cxnLst/>
                <a:rect l="l" t="t" r="r" b="b"/>
                <a:pathLst>
                  <a:path w="5723" h="2006" extrusionOk="0">
                    <a:moveTo>
                      <a:pt x="92" y="0"/>
                    </a:moveTo>
                    <a:cubicBezTo>
                      <a:pt x="52" y="0"/>
                      <a:pt x="15" y="31"/>
                      <a:pt x="9" y="72"/>
                    </a:cubicBezTo>
                    <a:cubicBezTo>
                      <a:pt x="1" y="119"/>
                      <a:pt x="33" y="161"/>
                      <a:pt x="80" y="170"/>
                    </a:cubicBezTo>
                    <a:cubicBezTo>
                      <a:pt x="125" y="178"/>
                      <a:pt x="4797" y="964"/>
                      <a:pt x="5559" y="1971"/>
                    </a:cubicBezTo>
                    <a:cubicBezTo>
                      <a:pt x="5575" y="1994"/>
                      <a:pt x="5600" y="2006"/>
                      <a:pt x="5626" y="2006"/>
                    </a:cubicBezTo>
                    <a:cubicBezTo>
                      <a:pt x="5644" y="2006"/>
                      <a:pt x="5662" y="2000"/>
                      <a:pt x="5677" y="1988"/>
                    </a:cubicBezTo>
                    <a:cubicBezTo>
                      <a:pt x="5715" y="1959"/>
                      <a:pt x="5723" y="1906"/>
                      <a:pt x="5694" y="1868"/>
                    </a:cubicBezTo>
                    <a:cubicBezTo>
                      <a:pt x="4892" y="808"/>
                      <a:pt x="302" y="34"/>
                      <a:pt x="107" y="2"/>
                    </a:cubicBezTo>
                    <a:cubicBezTo>
                      <a:pt x="102" y="1"/>
                      <a:pt x="97" y="0"/>
                      <a:pt x="9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3697;p41">
                <a:extLst>
                  <a:ext uri="{FF2B5EF4-FFF2-40B4-BE49-F238E27FC236}">
                    <a16:creationId xmlns:a16="http://schemas.microsoft.com/office/drawing/2014/main" id="{B1D8BC72-2F3E-3536-B471-DF871112FFC6}"/>
                  </a:ext>
                </a:extLst>
              </p:cNvPr>
              <p:cNvSpPr/>
              <p:nvPr/>
            </p:nvSpPr>
            <p:spPr>
              <a:xfrm flipH="1">
                <a:off x="6231001" y="15552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3698;p41">
                <a:extLst>
                  <a:ext uri="{FF2B5EF4-FFF2-40B4-BE49-F238E27FC236}">
                    <a16:creationId xmlns:a16="http://schemas.microsoft.com/office/drawing/2014/main" id="{BC0B16AE-65F4-538F-107E-64D0D5BCC0AF}"/>
                  </a:ext>
                </a:extLst>
              </p:cNvPr>
              <p:cNvSpPr/>
              <p:nvPr/>
            </p:nvSpPr>
            <p:spPr>
              <a:xfrm flipH="1">
                <a:off x="6413157" y="15240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3699;p41">
                <a:extLst>
                  <a:ext uri="{FF2B5EF4-FFF2-40B4-BE49-F238E27FC236}">
                    <a16:creationId xmlns:a16="http://schemas.microsoft.com/office/drawing/2014/main" id="{20D324AA-A90B-C185-95BC-AFFFD17B000D}"/>
                  </a:ext>
                </a:extLst>
              </p:cNvPr>
              <p:cNvSpPr/>
              <p:nvPr/>
            </p:nvSpPr>
            <p:spPr>
              <a:xfrm flipH="1">
                <a:off x="6490814" y="16125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3700;p41">
                <a:extLst>
                  <a:ext uri="{FF2B5EF4-FFF2-40B4-BE49-F238E27FC236}">
                    <a16:creationId xmlns:a16="http://schemas.microsoft.com/office/drawing/2014/main" id="{CCE8F8D3-ECBD-8DBE-1405-07B47415E718}"/>
                  </a:ext>
                </a:extLst>
              </p:cNvPr>
              <p:cNvSpPr/>
              <p:nvPr/>
            </p:nvSpPr>
            <p:spPr>
              <a:xfrm flipH="1">
                <a:off x="6529318" y="2183212"/>
                <a:ext cx="87414" cy="87370"/>
              </a:xfrm>
              <a:custGeom>
                <a:avLst/>
                <a:gdLst/>
                <a:ahLst/>
                <a:cxnLst/>
                <a:rect l="l" t="t" r="r" b="b"/>
                <a:pathLst>
                  <a:path w="2016" h="2015" extrusionOk="0">
                    <a:moveTo>
                      <a:pt x="1007" y="0"/>
                    </a:moveTo>
                    <a:cubicBezTo>
                      <a:pt x="451" y="0"/>
                      <a:pt x="1" y="451"/>
                      <a:pt x="1" y="1007"/>
                    </a:cubicBezTo>
                    <a:cubicBezTo>
                      <a:pt x="1" y="1564"/>
                      <a:pt x="451" y="2015"/>
                      <a:pt x="1007" y="2015"/>
                    </a:cubicBezTo>
                    <a:cubicBezTo>
                      <a:pt x="1564" y="2015"/>
                      <a:pt x="2015" y="1564"/>
                      <a:pt x="2015" y="1007"/>
                    </a:cubicBezTo>
                    <a:cubicBezTo>
                      <a:pt x="2015" y="451"/>
                      <a:pt x="1564" y="0"/>
                      <a:pt x="100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3701;p41">
                <a:extLst>
                  <a:ext uri="{FF2B5EF4-FFF2-40B4-BE49-F238E27FC236}">
                    <a16:creationId xmlns:a16="http://schemas.microsoft.com/office/drawing/2014/main" id="{205FD71E-745C-75A4-EEE5-519FD694F69C}"/>
                  </a:ext>
                </a:extLst>
              </p:cNvPr>
              <p:cNvSpPr/>
              <p:nvPr/>
            </p:nvSpPr>
            <p:spPr>
              <a:xfrm flipH="1">
                <a:off x="6018017" y="2054650"/>
                <a:ext cx="28531" cy="132291"/>
              </a:xfrm>
              <a:custGeom>
                <a:avLst/>
                <a:gdLst/>
                <a:ahLst/>
                <a:cxnLst/>
                <a:rect l="l" t="t" r="r" b="b"/>
                <a:pathLst>
                  <a:path w="658" h="3051" extrusionOk="0">
                    <a:moveTo>
                      <a:pt x="215" y="1"/>
                    </a:moveTo>
                    <a:cubicBezTo>
                      <a:pt x="206" y="1"/>
                      <a:pt x="197" y="2"/>
                      <a:pt x="187" y="5"/>
                    </a:cubicBezTo>
                    <a:cubicBezTo>
                      <a:pt x="143" y="18"/>
                      <a:pt x="119" y="67"/>
                      <a:pt x="134" y="113"/>
                    </a:cubicBezTo>
                    <a:cubicBezTo>
                      <a:pt x="137" y="122"/>
                      <a:pt x="479" y="1192"/>
                      <a:pt x="13" y="2942"/>
                    </a:cubicBezTo>
                    <a:cubicBezTo>
                      <a:pt x="1" y="2988"/>
                      <a:pt x="28" y="3033"/>
                      <a:pt x="74" y="3047"/>
                    </a:cubicBezTo>
                    <a:cubicBezTo>
                      <a:pt x="80" y="3049"/>
                      <a:pt x="87" y="3049"/>
                      <a:pt x="95" y="3049"/>
                    </a:cubicBezTo>
                    <a:lnTo>
                      <a:pt x="95" y="3050"/>
                    </a:lnTo>
                    <a:cubicBezTo>
                      <a:pt x="133" y="3050"/>
                      <a:pt x="166" y="3024"/>
                      <a:pt x="177" y="2986"/>
                    </a:cubicBezTo>
                    <a:cubicBezTo>
                      <a:pt x="658" y="1183"/>
                      <a:pt x="310" y="103"/>
                      <a:pt x="295" y="58"/>
                    </a:cubicBezTo>
                    <a:cubicBezTo>
                      <a:pt x="284" y="23"/>
                      <a:pt x="252" y="1"/>
                      <a:pt x="21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3702;p41">
                <a:extLst>
                  <a:ext uri="{FF2B5EF4-FFF2-40B4-BE49-F238E27FC236}">
                    <a16:creationId xmlns:a16="http://schemas.microsoft.com/office/drawing/2014/main" id="{8AF09AA5-BBE7-6C0B-D3F0-010E30247894}"/>
                  </a:ext>
                </a:extLst>
              </p:cNvPr>
              <p:cNvSpPr/>
              <p:nvPr/>
            </p:nvSpPr>
            <p:spPr>
              <a:xfrm flipH="1">
                <a:off x="6351846" y="2262691"/>
                <a:ext cx="173267" cy="43360"/>
              </a:xfrm>
              <a:custGeom>
                <a:avLst/>
                <a:gdLst/>
                <a:ahLst/>
                <a:cxnLst/>
                <a:rect l="l" t="t" r="r" b="b"/>
                <a:pathLst>
                  <a:path w="3996" h="1000" extrusionOk="0">
                    <a:moveTo>
                      <a:pt x="93" y="0"/>
                    </a:moveTo>
                    <a:cubicBezTo>
                      <a:pt x="71" y="0"/>
                      <a:pt x="49" y="9"/>
                      <a:pt x="33" y="25"/>
                    </a:cubicBezTo>
                    <a:cubicBezTo>
                      <a:pt x="1" y="59"/>
                      <a:pt x="1" y="113"/>
                      <a:pt x="33" y="147"/>
                    </a:cubicBezTo>
                    <a:cubicBezTo>
                      <a:pt x="678" y="790"/>
                      <a:pt x="1350" y="1000"/>
                      <a:pt x="1953" y="1000"/>
                    </a:cubicBezTo>
                    <a:lnTo>
                      <a:pt x="1953" y="998"/>
                    </a:lnTo>
                    <a:cubicBezTo>
                      <a:pt x="3067" y="998"/>
                      <a:pt x="3942" y="285"/>
                      <a:pt x="3954" y="273"/>
                    </a:cubicBezTo>
                    <a:cubicBezTo>
                      <a:pt x="3990" y="242"/>
                      <a:pt x="3995" y="189"/>
                      <a:pt x="3966" y="153"/>
                    </a:cubicBezTo>
                    <a:cubicBezTo>
                      <a:pt x="3949" y="133"/>
                      <a:pt x="3925" y="122"/>
                      <a:pt x="3900" y="122"/>
                    </a:cubicBezTo>
                    <a:cubicBezTo>
                      <a:pt x="3881" y="122"/>
                      <a:pt x="3862" y="129"/>
                      <a:pt x="3846" y="142"/>
                    </a:cubicBezTo>
                    <a:cubicBezTo>
                      <a:pt x="3794" y="185"/>
                      <a:pt x="2992" y="838"/>
                      <a:pt x="1968" y="838"/>
                    </a:cubicBezTo>
                    <a:cubicBezTo>
                      <a:pt x="1402" y="838"/>
                      <a:pt x="767" y="638"/>
                      <a:pt x="154" y="25"/>
                    </a:cubicBezTo>
                    <a:cubicBezTo>
                      <a:pt x="137" y="9"/>
                      <a:pt x="115" y="0"/>
                      <a:pt x="9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3703;p41">
                <a:extLst>
                  <a:ext uri="{FF2B5EF4-FFF2-40B4-BE49-F238E27FC236}">
                    <a16:creationId xmlns:a16="http://schemas.microsoft.com/office/drawing/2014/main" id="{84528FE4-68F0-0D82-9BD4-B8958C1709DC}"/>
                  </a:ext>
                </a:extLst>
              </p:cNvPr>
              <p:cNvSpPr/>
              <p:nvPr/>
            </p:nvSpPr>
            <p:spPr>
              <a:xfrm flipH="1">
                <a:off x="6389656" y="1778663"/>
                <a:ext cx="46829" cy="20596"/>
              </a:xfrm>
              <a:custGeom>
                <a:avLst/>
                <a:gdLst/>
                <a:ahLst/>
                <a:cxnLst/>
                <a:rect l="l" t="t" r="r" b="b"/>
                <a:pathLst>
                  <a:path w="1080" h="475" extrusionOk="0">
                    <a:moveTo>
                      <a:pt x="546" y="1"/>
                    </a:moveTo>
                    <a:cubicBezTo>
                      <a:pt x="0" y="1"/>
                      <a:pt x="114" y="475"/>
                      <a:pt x="591" y="475"/>
                    </a:cubicBezTo>
                    <a:cubicBezTo>
                      <a:pt x="634" y="475"/>
                      <a:pt x="679" y="471"/>
                      <a:pt x="727" y="463"/>
                    </a:cubicBezTo>
                    <a:cubicBezTo>
                      <a:pt x="922" y="429"/>
                      <a:pt x="1028" y="353"/>
                      <a:pt x="1049" y="271"/>
                    </a:cubicBezTo>
                    <a:cubicBezTo>
                      <a:pt x="1080" y="158"/>
                      <a:pt x="943" y="35"/>
                      <a:pt x="650" y="6"/>
                    </a:cubicBezTo>
                    <a:cubicBezTo>
                      <a:pt x="613" y="2"/>
                      <a:pt x="578" y="1"/>
                      <a:pt x="54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3704;p41">
                <a:extLst>
                  <a:ext uri="{FF2B5EF4-FFF2-40B4-BE49-F238E27FC236}">
                    <a16:creationId xmlns:a16="http://schemas.microsoft.com/office/drawing/2014/main" id="{8917E731-EEDC-BDD4-3F48-8D9C524253A5}"/>
                  </a:ext>
                </a:extLst>
              </p:cNvPr>
              <p:cNvSpPr/>
              <p:nvPr/>
            </p:nvSpPr>
            <p:spPr>
              <a:xfrm flipH="1">
                <a:off x="6325873" y="1803118"/>
                <a:ext cx="38157" cy="16780"/>
              </a:xfrm>
              <a:custGeom>
                <a:avLst/>
                <a:gdLst/>
                <a:ahLst/>
                <a:cxnLst/>
                <a:rect l="l" t="t" r="r" b="b"/>
                <a:pathLst>
                  <a:path w="880" h="387" extrusionOk="0">
                    <a:moveTo>
                      <a:pt x="445" y="1"/>
                    </a:moveTo>
                    <a:cubicBezTo>
                      <a:pt x="0" y="1"/>
                      <a:pt x="93" y="387"/>
                      <a:pt x="481" y="387"/>
                    </a:cubicBezTo>
                    <a:cubicBezTo>
                      <a:pt x="516" y="387"/>
                      <a:pt x="553" y="384"/>
                      <a:pt x="593" y="377"/>
                    </a:cubicBezTo>
                    <a:cubicBezTo>
                      <a:pt x="752" y="351"/>
                      <a:pt x="839" y="289"/>
                      <a:pt x="855" y="222"/>
                    </a:cubicBezTo>
                    <a:cubicBezTo>
                      <a:pt x="880" y="130"/>
                      <a:pt x="769" y="28"/>
                      <a:pt x="531" y="5"/>
                    </a:cubicBezTo>
                    <a:cubicBezTo>
                      <a:pt x="500" y="2"/>
                      <a:pt x="472" y="1"/>
                      <a:pt x="44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3705;p41">
                <a:extLst>
                  <a:ext uri="{FF2B5EF4-FFF2-40B4-BE49-F238E27FC236}">
                    <a16:creationId xmlns:a16="http://schemas.microsoft.com/office/drawing/2014/main" id="{AD3C5DE2-1D2E-30F5-30A8-066843AD5B27}"/>
                  </a:ext>
                </a:extLst>
              </p:cNvPr>
              <p:cNvSpPr/>
              <p:nvPr/>
            </p:nvSpPr>
            <p:spPr>
              <a:xfrm flipH="1">
                <a:off x="6363726" y="1840971"/>
                <a:ext cx="38157" cy="16780"/>
              </a:xfrm>
              <a:custGeom>
                <a:avLst/>
                <a:gdLst/>
                <a:ahLst/>
                <a:cxnLst/>
                <a:rect l="l" t="t" r="r" b="b"/>
                <a:pathLst>
                  <a:path w="880" h="387" extrusionOk="0">
                    <a:moveTo>
                      <a:pt x="445" y="1"/>
                    </a:moveTo>
                    <a:cubicBezTo>
                      <a:pt x="0" y="1"/>
                      <a:pt x="94" y="387"/>
                      <a:pt x="482" y="387"/>
                    </a:cubicBezTo>
                    <a:cubicBezTo>
                      <a:pt x="517" y="387"/>
                      <a:pt x="554" y="384"/>
                      <a:pt x="593" y="377"/>
                    </a:cubicBezTo>
                    <a:cubicBezTo>
                      <a:pt x="752" y="351"/>
                      <a:pt x="839" y="287"/>
                      <a:pt x="855" y="222"/>
                    </a:cubicBezTo>
                    <a:cubicBezTo>
                      <a:pt x="880" y="128"/>
                      <a:pt x="769" y="28"/>
                      <a:pt x="531" y="5"/>
                    </a:cubicBezTo>
                    <a:cubicBezTo>
                      <a:pt x="500" y="2"/>
                      <a:pt x="472" y="1"/>
                      <a:pt x="44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3706;p41">
                <a:extLst>
                  <a:ext uri="{FF2B5EF4-FFF2-40B4-BE49-F238E27FC236}">
                    <a16:creationId xmlns:a16="http://schemas.microsoft.com/office/drawing/2014/main" id="{65D70FC7-AA5D-039A-B32D-C041B636963C}"/>
                  </a:ext>
                </a:extLst>
              </p:cNvPr>
              <p:cNvSpPr/>
              <p:nvPr/>
            </p:nvSpPr>
            <p:spPr>
              <a:xfrm flipH="1">
                <a:off x="6271760" y="1794099"/>
                <a:ext cx="38200" cy="16867"/>
              </a:xfrm>
              <a:custGeom>
                <a:avLst/>
                <a:gdLst/>
                <a:ahLst/>
                <a:cxnLst/>
                <a:rect l="l" t="t" r="r" b="b"/>
                <a:pathLst>
                  <a:path w="881" h="389" extrusionOk="0">
                    <a:moveTo>
                      <a:pt x="446" y="1"/>
                    </a:moveTo>
                    <a:cubicBezTo>
                      <a:pt x="0" y="1"/>
                      <a:pt x="93" y="388"/>
                      <a:pt x="484" y="388"/>
                    </a:cubicBezTo>
                    <a:cubicBezTo>
                      <a:pt x="518" y="388"/>
                      <a:pt x="555" y="385"/>
                      <a:pt x="594" y="379"/>
                    </a:cubicBezTo>
                    <a:cubicBezTo>
                      <a:pt x="752" y="351"/>
                      <a:pt x="838" y="289"/>
                      <a:pt x="856" y="222"/>
                    </a:cubicBezTo>
                    <a:cubicBezTo>
                      <a:pt x="881" y="130"/>
                      <a:pt x="770" y="28"/>
                      <a:pt x="530" y="5"/>
                    </a:cubicBezTo>
                    <a:cubicBezTo>
                      <a:pt x="500" y="2"/>
                      <a:pt x="472" y="1"/>
                      <a:pt x="44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707;p41">
              <a:extLst>
                <a:ext uri="{FF2B5EF4-FFF2-40B4-BE49-F238E27FC236}">
                  <a16:creationId xmlns:a16="http://schemas.microsoft.com/office/drawing/2014/main" id="{0AA56D84-FC7B-2156-1220-6254D7FA85C3}"/>
                </a:ext>
              </a:extLst>
            </p:cNvPr>
            <p:cNvGrpSpPr/>
            <p:nvPr/>
          </p:nvGrpSpPr>
          <p:grpSpPr>
            <a:xfrm>
              <a:off x="6018017" y="1524010"/>
              <a:ext cx="805282" cy="848989"/>
              <a:chOff x="6018017" y="1524010"/>
              <a:chExt cx="805282" cy="848989"/>
            </a:xfrm>
          </p:grpSpPr>
          <p:sp>
            <p:nvSpPr>
              <p:cNvPr id="37" name="Google Shape;3708;p41">
                <a:extLst>
                  <a:ext uri="{FF2B5EF4-FFF2-40B4-BE49-F238E27FC236}">
                    <a16:creationId xmlns:a16="http://schemas.microsoft.com/office/drawing/2014/main" id="{3831D290-DD67-1353-7CBB-E9ED6B7C8DFE}"/>
                  </a:ext>
                </a:extLst>
              </p:cNvPr>
              <p:cNvSpPr/>
              <p:nvPr/>
            </p:nvSpPr>
            <p:spPr>
              <a:xfrm flipH="1">
                <a:off x="6029768" y="1735780"/>
                <a:ext cx="771461" cy="632232"/>
              </a:xfrm>
              <a:custGeom>
                <a:avLst/>
                <a:gdLst/>
                <a:ahLst/>
                <a:cxnLst/>
                <a:rect l="l" t="t" r="r" b="b"/>
                <a:pathLst>
                  <a:path w="17792" h="14581" extrusionOk="0">
                    <a:moveTo>
                      <a:pt x="8897" y="0"/>
                    </a:moveTo>
                    <a:cubicBezTo>
                      <a:pt x="3984" y="0"/>
                      <a:pt x="0" y="3984"/>
                      <a:pt x="0" y="8897"/>
                    </a:cubicBezTo>
                    <a:cubicBezTo>
                      <a:pt x="0" y="13245"/>
                      <a:pt x="2619" y="14581"/>
                      <a:pt x="7072" y="14581"/>
                    </a:cubicBezTo>
                    <a:cubicBezTo>
                      <a:pt x="7650" y="14581"/>
                      <a:pt x="8259" y="14558"/>
                      <a:pt x="8897" y="14517"/>
                    </a:cubicBezTo>
                    <a:cubicBezTo>
                      <a:pt x="13799" y="14198"/>
                      <a:pt x="17791" y="13809"/>
                      <a:pt x="17791" y="8897"/>
                    </a:cubicBezTo>
                    <a:cubicBezTo>
                      <a:pt x="17791" y="3984"/>
                      <a:pt x="13809" y="0"/>
                      <a:pt x="8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709;p41">
                <a:extLst>
                  <a:ext uri="{FF2B5EF4-FFF2-40B4-BE49-F238E27FC236}">
                    <a16:creationId xmlns:a16="http://schemas.microsoft.com/office/drawing/2014/main" id="{AC0095BE-9210-7559-EFE7-08659CF50E58}"/>
                  </a:ext>
                </a:extLst>
              </p:cNvPr>
              <p:cNvSpPr/>
              <p:nvPr/>
            </p:nvSpPr>
            <p:spPr>
              <a:xfrm flipH="1">
                <a:off x="6405829" y="1815302"/>
                <a:ext cx="340376" cy="340376"/>
              </a:xfrm>
              <a:custGeom>
                <a:avLst/>
                <a:gdLst/>
                <a:ahLst/>
                <a:cxnLst/>
                <a:rect l="l" t="t" r="r" b="b"/>
                <a:pathLst>
                  <a:path w="7850" h="7850" extrusionOk="0">
                    <a:moveTo>
                      <a:pt x="3925" y="0"/>
                    </a:moveTo>
                    <a:cubicBezTo>
                      <a:pt x="1757" y="0"/>
                      <a:pt x="0" y="1758"/>
                      <a:pt x="0" y="3925"/>
                    </a:cubicBezTo>
                    <a:cubicBezTo>
                      <a:pt x="0" y="6093"/>
                      <a:pt x="1757" y="7849"/>
                      <a:pt x="3925" y="7849"/>
                    </a:cubicBezTo>
                    <a:cubicBezTo>
                      <a:pt x="6093" y="7849"/>
                      <a:pt x="7849" y="6093"/>
                      <a:pt x="7849" y="3925"/>
                    </a:cubicBezTo>
                    <a:cubicBezTo>
                      <a:pt x="7849" y="1758"/>
                      <a:pt x="6093" y="0"/>
                      <a:pt x="39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710;p41">
                <a:extLst>
                  <a:ext uri="{FF2B5EF4-FFF2-40B4-BE49-F238E27FC236}">
                    <a16:creationId xmlns:a16="http://schemas.microsoft.com/office/drawing/2014/main" id="{8DC46405-D187-2D7E-AE02-01B7F5341C1B}"/>
                  </a:ext>
                </a:extLst>
              </p:cNvPr>
              <p:cNvSpPr/>
              <p:nvPr/>
            </p:nvSpPr>
            <p:spPr>
              <a:xfrm flipH="1">
                <a:off x="6386490" y="1811617"/>
                <a:ext cx="347791" cy="347791"/>
              </a:xfrm>
              <a:custGeom>
                <a:avLst/>
                <a:gdLst/>
                <a:ahLst/>
                <a:cxnLst/>
                <a:rect l="l" t="t" r="r" b="b"/>
                <a:pathLst>
                  <a:path w="8021" h="8021" extrusionOk="0">
                    <a:moveTo>
                      <a:pt x="4010" y="172"/>
                    </a:moveTo>
                    <a:cubicBezTo>
                      <a:pt x="6127" y="172"/>
                      <a:pt x="7849" y="1893"/>
                      <a:pt x="7849" y="4010"/>
                    </a:cubicBezTo>
                    <a:cubicBezTo>
                      <a:pt x="7849" y="6127"/>
                      <a:pt x="6127" y="7849"/>
                      <a:pt x="4010" y="7849"/>
                    </a:cubicBezTo>
                    <a:cubicBezTo>
                      <a:pt x="1893" y="7849"/>
                      <a:pt x="170" y="6127"/>
                      <a:pt x="170" y="4010"/>
                    </a:cubicBezTo>
                    <a:cubicBezTo>
                      <a:pt x="170" y="1893"/>
                      <a:pt x="1893" y="172"/>
                      <a:pt x="4010" y="172"/>
                    </a:cubicBezTo>
                    <a:close/>
                    <a:moveTo>
                      <a:pt x="4010" y="0"/>
                    </a:moveTo>
                    <a:cubicBezTo>
                      <a:pt x="1799" y="0"/>
                      <a:pt x="0" y="1799"/>
                      <a:pt x="0" y="4010"/>
                    </a:cubicBezTo>
                    <a:cubicBezTo>
                      <a:pt x="0" y="6222"/>
                      <a:pt x="1799" y="8021"/>
                      <a:pt x="4010" y="8021"/>
                    </a:cubicBezTo>
                    <a:cubicBezTo>
                      <a:pt x="6222" y="8021"/>
                      <a:pt x="8020" y="6222"/>
                      <a:pt x="8020" y="4010"/>
                    </a:cubicBezTo>
                    <a:cubicBezTo>
                      <a:pt x="8020" y="1799"/>
                      <a:pt x="6220" y="0"/>
                      <a:pt x="4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711;p41">
                <a:extLst>
                  <a:ext uri="{FF2B5EF4-FFF2-40B4-BE49-F238E27FC236}">
                    <a16:creationId xmlns:a16="http://schemas.microsoft.com/office/drawing/2014/main" id="{0C6C8C6E-125C-06AF-4729-1743D20A1FCE}"/>
                  </a:ext>
                </a:extLst>
              </p:cNvPr>
              <p:cNvSpPr/>
              <p:nvPr/>
            </p:nvSpPr>
            <p:spPr>
              <a:xfrm flipH="1">
                <a:off x="6509112" y="1923832"/>
                <a:ext cx="185798" cy="185798"/>
              </a:xfrm>
              <a:custGeom>
                <a:avLst/>
                <a:gdLst/>
                <a:ahLst/>
                <a:cxnLst/>
                <a:rect l="l" t="t" r="r" b="b"/>
                <a:pathLst>
                  <a:path w="4285" h="4285" extrusionOk="0">
                    <a:moveTo>
                      <a:pt x="2142" y="1"/>
                    </a:moveTo>
                    <a:cubicBezTo>
                      <a:pt x="960" y="1"/>
                      <a:pt x="0" y="959"/>
                      <a:pt x="0" y="2143"/>
                    </a:cubicBezTo>
                    <a:cubicBezTo>
                      <a:pt x="0" y="3325"/>
                      <a:pt x="960" y="4285"/>
                      <a:pt x="2142" y="4285"/>
                    </a:cubicBezTo>
                    <a:cubicBezTo>
                      <a:pt x="3325" y="4285"/>
                      <a:pt x="4284" y="3325"/>
                      <a:pt x="4284" y="2143"/>
                    </a:cubicBezTo>
                    <a:cubicBezTo>
                      <a:pt x="4284" y="959"/>
                      <a:pt x="3325" y="1"/>
                      <a:pt x="2142" y="1"/>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2;p41">
                <a:extLst>
                  <a:ext uri="{FF2B5EF4-FFF2-40B4-BE49-F238E27FC236}">
                    <a16:creationId xmlns:a16="http://schemas.microsoft.com/office/drawing/2014/main" id="{5B074F21-C64D-416D-0A57-18CA73462B5E}"/>
                  </a:ext>
                </a:extLst>
              </p:cNvPr>
              <p:cNvSpPr/>
              <p:nvPr/>
            </p:nvSpPr>
            <p:spPr>
              <a:xfrm flipH="1">
                <a:off x="6521036" y="1920147"/>
                <a:ext cx="193256" cy="193169"/>
              </a:xfrm>
              <a:custGeom>
                <a:avLst/>
                <a:gdLst/>
                <a:ahLst/>
                <a:cxnLst/>
                <a:rect l="l" t="t" r="r" b="b"/>
                <a:pathLst>
                  <a:path w="4457" h="4455" extrusionOk="0">
                    <a:moveTo>
                      <a:pt x="2229" y="171"/>
                    </a:moveTo>
                    <a:cubicBezTo>
                      <a:pt x="3363" y="171"/>
                      <a:pt x="4286" y="1094"/>
                      <a:pt x="4286" y="2228"/>
                    </a:cubicBezTo>
                    <a:cubicBezTo>
                      <a:pt x="4286" y="3362"/>
                      <a:pt x="3363" y="4285"/>
                      <a:pt x="2229" y="4285"/>
                    </a:cubicBezTo>
                    <a:cubicBezTo>
                      <a:pt x="1094" y="4285"/>
                      <a:pt x="172" y="3362"/>
                      <a:pt x="172" y="2228"/>
                    </a:cubicBezTo>
                    <a:cubicBezTo>
                      <a:pt x="172" y="1094"/>
                      <a:pt x="1095" y="171"/>
                      <a:pt x="2229" y="171"/>
                    </a:cubicBezTo>
                    <a:close/>
                    <a:moveTo>
                      <a:pt x="2229" y="1"/>
                    </a:moveTo>
                    <a:cubicBezTo>
                      <a:pt x="1001" y="1"/>
                      <a:pt x="1" y="1000"/>
                      <a:pt x="1" y="2228"/>
                    </a:cubicBezTo>
                    <a:cubicBezTo>
                      <a:pt x="1" y="3456"/>
                      <a:pt x="1001" y="4455"/>
                      <a:pt x="2229" y="4455"/>
                    </a:cubicBezTo>
                    <a:cubicBezTo>
                      <a:pt x="3458" y="4455"/>
                      <a:pt x="4456" y="3456"/>
                      <a:pt x="4456" y="2228"/>
                    </a:cubicBezTo>
                    <a:cubicBezTo>
                      <a:pt x="4456" y="1000"/>
                      <a:pt x="3458" y="1"/>
                      <a:pt x="2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3;p41">
                <a:extLst>
                  <a:ext uri="{FF2B5EF4-FFF2-40B4-BE49-F238E27FC236}">
                    <a16:creationId xmlns:a16="http://schemas.microsoft.com/office/drawing/2014/main" id="{E172E20A-6A8B-03EF-9B11-BCE4D93CFCA2}"/>
                  </a:ext>
                </a:extLst>
              </p:cNvPr>
              <p:cNvSpPr/>
              <p:nvPr/>
            </p:nvSpPr>
            <p:spPr>
              <a:xfrm flipH="1">
                <a:off x="6566348" y="1965371"/>
                <a:ext cx="102633" cy="102720"/>
              </a:xfrm>
              <a:custGeom>
                <a:avLst/>
                <a:gdLst/>
                <a:ahLst/>
                <a:cxnLst/>
                <a:rect l="l" t="t" r="r" b="b"/>
                <a:pathLst>
                  <a:path w="2367" h="2369" extrusionOk="0">
                    <a:moveTo>
                      <a:pt x="1184" y="1"/>
                    </a:moveTo>
                    <a:cubicBezTo>
                      <a:pt x="530" y="1"/>
                      <a:pt x="0" y="530"/>
                      <a:pt x="0" y="1185"/>
                    </a:cubicBezTo>
                    <a:cubicBezTo>
                      <a:pt x="0" y="1838"/>
                      <a:pt x="530" y="2369"/>
                      <a:pt x="1184" y="2369"/>
                    </a:cubicBezTo>
                    <a:cubicBezTo>
                      <a:pt x="1837" y="2369"/>
                      <a:pt x="2367" y="1838"/>
                      <a:pt x="2367" y="1185"/>
                    </a:cubicBezTo>
                    <a:cubicBezTo>
                      <a:pt x="2367" y="530"/>
                      <a:pt x="1837"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4;p41">
                <a:extLst>
                  <a:ext uri="{FF2B5EF4-FFF2-40B4-BE49-F238E27FC236}">
                    <a16:creationId xmlns:a16="http://schemas.microsoft.com/office/drawing/2014/main" id="{0DAE7E64-2449-5937-0DAF-F2A42CCD6CA5}"/>
                  </a:ext>
                </a:extLst>
              </p:cNvPr>
              <p:cNvSpPr/>
              <p:nvPr/>
            </p:nvSpPr>
            <p:spPr>
              <a:xfrm flipH="1">
                <a:off x="6029898" y="1815302"/>
                <a:ext cx="349395" cy="318349"/>
              </a:xfrm>
              <a:custGeom>
                <a:avLst/>
                <a:gdLst/>
                <a:ahLst/>
                <a:cxnLst/>
                <a:rect l="l" t="t" r="r" b="b"/>
                <a:pathLst>
                  <a:path w="8058" h="7342" extrusionOk="0">
                    <a:moveTo>
                      <a:pt x="4029" y="0"/>
                    </a:moveTo>
                    <a:cubicBezTo>
                      <a:pt x="3090" y="0"/>
                      <a:pt x="2150" y="359"/>
                      <a:pt x="1434" y="1075"/>
                    </a:cubicBezTo>
                    <a:cubicBezTo>
                      <a:pt x="0" y="2510"/>
                      <a:pt x="0" y="4834"/>
                      <a:pt x="1434" y="6267"/>
                    </a:cubicBezTo>
                    <a:cubicBezTo>
                      <a:pt x="2150" y="6984"/>
                      <a:pt x="3090" y="7342"/>
                      <a:pt x="4029" y="7342"/>
                    </a:cubicBezTo>
                    <a:cubicBezTo>
                      <a:pt x="4968" y="7342"/>
                      <a:pt x="5908" y="6984"/>
                      <a:pt x="6624" y="6267"/>
                    </a:cubicBezTo>
                    <a:cubicBezTo>
                      <a:pt x="8057" y="4834"/>
                      <a:pt x="8057" y="2510"/>
                      <a:pt x="6624" y="1075"/>
                    </a:cubicBezTo>
                    <a:cubicBezTo>
                      <a:pt x="5908" y="359"/>
                      <a:pt x="4968" y="0"/>
                      <a:pt x="40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5;p41">
                <a:extLst>
                  <a:ext uri="{FF2B5EF4-FFF2-40B4-BE49-F238E27FC236}">
                    <a16:creationId xmlns:a16="http://schemas.microsoft.com/office/drawing/2014/main" id="{2EEE8545-CE86-71E6-C37A-752BBAFC5416}"/>
                  </a:ext>
                </a:extLst>
              </p:cNvPr>
              <p:cNvSpPr/>
              <p:nvPr/>
            </p:nvSpPr>
            <p:spPr>
              <a:xfrm flipH="1">
                <a:off x="6027339" y="1811877"/>
                <a:ext cx="325287" cy="325287"/>
              </a:xfrm>
              <a:custGeom>
                <a:avLst/>
                <a:gdLst/>
                <a:ahLst/>
                <a:cxnLst/>
                <a:rect l="l" t="t" r="r" b="b"/>
                <a:pathLst>
                  <a:path w="7502" h="7502" extrusionOk="0">
                    <a:moveTo>
                      <a:pt x="3750" y="160"/>
                    </a:moveTo>
                    <a:cubicBezTo>
                      <a:pt x="5731" y="160"/>
                      <a:pt x="7342" y="1771"/>
                      <a:pt x="7342" y="3750"/>
                    </a:cubicBezTo>
                    <a:cubicBezTo>
                      <a:pt x="7342" y="5730"/>
                      <a:pt x="5730" y="7341"/>
                      <a:pt x="3750" y="7341"/>
                    </a:cubicBezTo>
                    <a:cubicBezTo>
                      <a:pt x="1770" y="7341"/>
                      <a:pt x="160" y="5730"/>
                      <a:pt x="160" y="3750"/>
                    </a:cubicBezTo>
                    <a:cubicBezTo>
                      <a:pt x="160" y="1771"/>
                      <a:pt x="1770" y="160"/>
                      <a:pt x="3750" y="160"/>
                    </a:cubicBezTo>
                    <a:close/>
                    <a:moveTo>
                      <a:pt x="3750" y="0"/>
                    </a:moveTo>
                    <a:cubicBezTo>
                      <a:pt x="1682" y="0"/>
                      <a:pt x="0" y="1682"/>
                      <a:pt x="0" y="3750"/>
                    </a:cubicBezTo>
                    <a:cubicBezTo>
                      <a:pt x="0" y="5818"/>
                      <a:pt x="1682" y="7501"/>
                      <a:pt x="3750" y="7501"/>
                    </a:cubicBezTo>
                    <a:cubicBezTo>
                      <a:pt x="5818" y="7501"/>
                      <a:pt x="7501" y="5818"/>
                      <a:pt x="7501" y="3750"/>
                    </a:cubicBezTo>
                    <a:cubicBezTo>
                      <a:pt x="7501" y="1682"/>
                      <a:pt x="5818" y="0"/>
                      <a:pt x="3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16;p41">
                <a:extLst>
                  <a:ext uri="{FF2B5EF4-FFF2-40B4-BE49-F238E27FC236}">
                    <a16:creationId xmlns:a16="http://schemas.microsoft.com/office/drawing/2014/main" id="{6FB60B4F-74D1-924A-51C3-A7150026D459}"/>
                  </a:ext>
                </a:extLst>
              </p:cNvPr>
              <p:cNvSpPr/>
              <p:nvPr/>
            </p:nvSpPr>
            <p:spPr>
              <a:xfrm flipH="1">
                <a:off x="6132271" y="1916808"/>
                <a:ext cx="173830" cy="173830"/>
              </a:xfrm>
              <a:custGeom>
                <a:avLst/>
                <a:gdLst/>
                <a:ahLst/>
                <a:cxnLst/>
                <a:rect l="l" t="t" r="r" b="b"/>
                <a:pathLst>
                  <a:path w="4009" h="4009" extrusionOk="0">
                    <a:moveTo>
                      <a:pt x="2005" y="0"/>
                    </a:moveTo>
                    <a:cubicBezTo>
                      <a:pt x="898" y="0"/>
                      <a:pt x="1" y="897"/>
                      <a:pt x="1" y="2004"/>
                    </a:cubicBezTo>
                    <a:cubicBezTo>
                      <a:pt x="1" y="3111"/>
                      <a:pt x="898" y="4008"/>
                      <a:pt x="2005" y="4008"/>
                    </a:cubicBezTo>
                    <a:cubicBezTo>
                      <a:pt x="3111" y="4008"/>
                      <a:pt x="4009" y="3111"/>
                      <a:pt x="4009" y="2004"/>
                    </a:cubicBezTo>
                    <a:cubicBezTo>
                      <a:pt x="4009" y="897"/>
                      <a:pt x="3111" y="0"/>
                      <a:pt x="2005" y="0"/>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17;p41">
                <a:extLst>
                  <a:ext uri="{FF2B5EF4-FFF2-40B4-BE49-F238E27FC236}">
                    <a16:creationId xmlns:a16="http://schemas.microsoft.com/office/drawing/2014/main" id="{8F8D38B1-7AB9-50CB-FA10-1B74808FB2EA}"/>
                  </a:ext>
                </a:extLst>
              </p:cNvPr>
              <p:cNvSpPr/>
              <p:nvPr/>
            </p:nvSpPr>
            <p:spPr>
              <a:xfrm flipH="1">
                <a:off x="6143414" y="1913296"/>
                <a:ext cx="180724" cy="180768"/>
              </a:xfrm>
              <a:custGeom>
                <a:avLst/>
                <a:gdLst/>
                <a:ahLst/>
                <a:cxnLst/>
                <a:rect l="l" t="t" r="r" b="b"/>
                <a:pathLst>
                  <a:path w="4168" h="4169" extrusionOk="0">
                    <a:moveTo>
                      <a:pt x="2084" y="160"/>
                    </a:moveTo>
                    <a:cubicBezTo>
                      <a:pt x="3145" y="160"/>
                      <a:pt x="4009" y="1024"/>
                      <a:pt x="4009" y="2085"/>
                    </a:cubicBezTo>
                    <a:cubicBezTo>
                      <a:pt x="4009" y="3145"/>
                      <a:pt x="3145" y="4009"/>
                      <a:pt x="2084" y="4009"/>
                    </a:cubicBezTo>
                    <a:cubicBezTo>
                      <a:pt x="1024" y="4009"/>
                      <a:pt x="160" y="3145"/>
                      <a:pt x="160" y="2085"/>
                    </a:cubicBezTo>
                    <a:cubicBezTo>
                      <a:pt x="160" y="1024"/>
                      <a:pt x="1024" y="160"/>
                      <a:pt x="2084" y="160"/>
                    </a:cubicBezTo>
                    <a:close/>
                    <a:moveTo>
                      <a:pt x="2084" y="1"/>
                    </a:moveTo>
                    <a:cubicBezTo>
                      <a:pt x="936" y="1"/>
                      <a:pt x="1" y="936"/>
                      <a:pt x="1" y="2085"/>
                    </a:cubicBezTo>
                    <a:cubicBezTo>
                      <a:pt x="1" y="3233"/>
                      <a:pt x="936" y="4168"/>
                      <a:pt x="2084" y="4168"/>
                    </a:cubicBezTo>
                    <a:cubicBezTo>
                      <a:pt x="3233" y="4168"/>
                      <a:pt x="4168" y="3233"/>
                      <a:pt x="4168" y="2085"/>
                    </a:cubicBezTo>
                    <a:cubicBezTo>
                      <a:pt x="4168" y="936"/>
                      <a:pt x="3233" y="1"/>
                      <a:pt x="2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18;p41">
                <a:extLst>
                  <a:ext uri="{FF2B5EF4-FFF2-40B4-BE49-F238E27FC236}">
                    <a16:creationId xmlns:a16="http://schemas.microsoft.com/office/drawing/2014/main" id="{BFA4115D-C775-506B-0390-B6AD240D96BF}"/>
                  </a:ext>
                </a:extLst>
              </p:cNvPr>
              <p:cNvSpPr/>
              <p:nvPr/>
            </p:nvSpPr>
            <p:spPr>
              <a:xfrm flipH="1">
                <a:off x="6185733" y="1960819"/>
                <a:ext cx="96086" cy="96086"/>
              </a:xfrm>
              <a:custGeom>
                <a:avLst/>
                <a:gdLst/>
                <a:ahLst/>
                <a:cxnLst/>
                <a:rect l="l" t="t" r="r" b="b"/>
                <a:pathLst>
                  <a:path w="2216" h="2216" extrusionOk="0">
                    <a:moveTo>
                      <a:pt x="1108" y="1"/>
                    </a:moveTo>
                    <a:cubicBezTo>
                      <a:pt x="497" y="1"/>
                      <a:pt x="1" y="497"/>
                      <a:pt x="1" y="1109"/>
                    </a:cubicBezTo>
                    <a:cubicBezTo>
                      <a:pt x="1" y="1721"/>
                      <a:pt x="497" y="2216"/>
                      <a:pt x="1108" y="2216"/>
                    </a:cubicBezTo>
                    <a:cubicBezTo>
                      <a:pt x="1719" y="2216"/>
                      <a:pt x="2216" y="1721"/>
                      <a:pt x="2216" y="1109"/>
                    </a:cubicBezTo>
                    <a:cubicBezTo>
                      <a:pt x="2216" y="497"/>
                      <a:pt x="1719" y="1"/>
                      <a:pt x="1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19;p41">
                <a:extLst>
                  <a:ext uri="{FF2B5EF4-FFF2-40B4-BE49-F238E27FC236}">
                    <a16:creationId xmlns:a16="http://schemas.microsoft.com/office/drawing/2014/main" id="{9AC314E3-526D-540A-3EC5-36DF1171652D}"/>
                  </a:ext>
                </a:extLst>
              </p:cNvPr>
              <p:cNvSpPr/>
              <p:nvPr/>
            </p:nvSpPr>
            <p:spPr>
              <a:xfrm flipH="1">
                <a:off x="6029768" y="2058335"/>
                <a:ext cx="385731" cy="301699"/>
              </a:xfrm>
              <a:custGeom>
                <a:avLst/>
                <a:gdLst/>
                <a:ahLst/>
                <a:cxnLst/>
                <a:rect l="l" t="t" r="r" b="b"/>
                <a:pathLst>
                  <a:path w="8896" h="6958" extrusionOk="0">
                    <a:moveTo>
                      <a:pt x="4449" y="0"/>
                    </a:moveTo>
                    <a:cubicBezTo>
                      <a:pt x="1992" y="0"/>
                      <a:pt x="1" y="1991"/>
                      <a:pt x="1" y="4447"/>
                    </a:cubicBezTo>
                    <a:cubicBezTo>
                      <a:pt x="1" y="6903"/>
                      <a:pt x="1109" y="6958"/>
                      <a:pt x="3565" y="6958"/>
                    </a:cubicBezTo>
                    <a:cubicBezTo>
                      <a:pt x="6021" y="6958"/>
                      <a:pt x="8895" y="6903"/>
                      <a:pt x="8895" y="4447"/>
                    </a:cubicBezTo>
                    <a:cubicBezTo>
                      <a:pt x="8895" y="1991"/>
                      <a:pt x="6905" y="0"/>
                      <a:pt x="4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0;p41">
                <a:extLst>
                  <a:ext uri="{FF2B5EF4-FFF2-40B4-BE49-F238E27FC236}">
                    <a16:creationId xmlns:a16="http://schemas.microsoft.com/office/drawing/2014/main" id="{B13E7503-4F6D-5B4F-BC7D-F1CB8F177ED8}"/>
                  </a:ext>
                </a:extLst>
              </p:cNvPr>
              <p:cNvSpPr/>
              <p:nvPr/>
            </p:nvSpPr>
            <p:spPr>
              <a:xfrm flipH="1">
                <a:off x="6029464" y="2058292"/>
                <a:ext cx="359281" cy="195293"/>
              </a:xfrm>
              <a:custGeom>
                <a:avLst/>
                <a:gdLst/>
                <a:ahLst/>
                <a:cxnLst/>
                <a:rect l="l" t="t" r="r" b="b"/>
                <a:pathLst>
                  <a:path w="8286" h="4504" extrusionOk="0">
                    <a:moveTo>
                      <a:pt x="3828" y="1"/>
                    </a:moveTo>
                    <a:cubicBezTo>
                      <a:pt x="2320" y="1"/>
                      <a:pt x="987" y="753"/>
                      <a:pt x="184" y="1902"/>
                    </a:cubicBezTo>
                    <a:cubicBezTo>
                      <a:pt x="0" y="2163"/>
                      <a:pt x="216" y="2461"/>
                      <a:pt x="473" y="2461"/>
                    </a:cubicBezTo>
                    <a:cubicBezTo>
                      <a:pt x="546" y="2461"/>
                      <a:pt x="622" y="2437"/>
                      <a:pt x="694" y="2382"/>
                    </a:cubicBezTo>
                    <a:cubicBezTo>
                      <a:pt x="1447" y="1794"/>
                      <a:pt x="2392" y="1443"/>
                      <a:pt x="3422" y="1443"/>
                    </a:cubicBezTo>
                    <a:cubicBezTo>
                      <a:pt x="5307" y="1443"/>
                      <a:pt x="6916" y="2617"/>
                      <a:pt x="7562" y="4273"/>
                    </a:cubicBezTo>
                    <a:cubicBezTo>
                      <a:pt x="7624" y="4433"/>
                      <a:pt x="7756" y="4503"/>
                      <a:pt x="7889" y="4503"/>
                    </a:cubicBezTo>
                    <a:cubicBezTo>
                      <a:pt x="8087" y="4503"/>
                      <a:pt x="8286" y="4347"/>
                      <a:pt x="8259" y="4094"/>
                    </a:cubicBezTo>
                    <a:cubicBezTo>
                      <a:pt x="8257" y="4080"/>
                      <a:pt x="8255" y="4065"/>
                      <a:pt x="8254" y="4050"/>
                    </a:cubicBezTo>
                    <a:cubicBezTo>
                      <a:pt x="7997" y="1841"/>
                      <a:pt x="6179" y="64"/>
                      <a:pt x="3956" y="3"/>
                    </a:cubicBezTo>
                    <a:cubicBezTo>
                      <a:pt x="3913" y="2"/>
                      <a:pt x="3870" y="1"/>
                      <a:pt x="3828"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1;p41">
                <a:extLst>
                  <a:ext uri="{FF2B5EF4-FFF2-40B4-BE49-F238E27FC236}">
                    <a16:creationId xmlns:a16="http://schemas.microsoft.com/office/drawing/2014/main" id="{A7E40548-5735-2688-7199-7A0F7F8FF89C}"/>
                  </a:ext>
                </a:extLst>
              </p:cNvPr>
              <p:cNvSpPr/>
              <p:nvPr/>
            </p:nvSpPr>
            <p:spPr>
              <a:xfrm flipH="1">
                <a:off x="6026082" y="17425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2;p41">
                <a:extLst>
                  <a:ext uri="{FF2B5EF4-FFF2-40B4-BE49-F238E27FC236}">
                    <a16:creationId xmlns:a16="http://schemas.microsoft.com/office/drawing/2014/main" id="{823DB8D9-D5DF-57E2-7A23-B0035FF7E401}"/>
                  </a:ext>
                </a:extLst>
              </p:cNvPr>
              <p:cNvSpPr/>
              <p:nvPr/>
            </p:nvSpPr>
            <p:spPr>
              <a:xfrm flipH="1">
                <a:off x="6218427" y="2200252"/>
                <a:ext cx="51945" cy="30829"/>
              </a:xfrm>
              <a:custGeom>
                <a:avLst/>
                <a:gdLst/>
                <a:ahLst/>
                <a:cxnLst/>
                <a:rect l="l" t="t" r="r" b="b"/>
                <a:pathLst>
                  <a:path w="1198" h="711" extrusionOk="0">
                    <a:moveTo>
                      <a:pt x="98" y="0"/>
                    </a:moveTo>
                    <a:cubicBezTo>
                      <a:pt x="67" y="0"/>
                      <a:pt x="38" y="17"/>
                      <a:pt x="24" y="46"/>
                    </a:cubicBezTo>
                    <a:cubicBezTo>
                      <a:pt x="1" y="87"/>
                      <a:pt x="16" y="138"/>
                      <a:pt x="59" y="161"/>
                    </a:cubicBezTo>
                    <a:lnTo>
                      <a:pt x="1061" y="700"/>
                    </a:lnTo>
                    <a:cubicBezTo>
                      <a:pt x="1073" y="708"/>
                      <a:pt x="1086" y="711"/>
                      <a:pt x="1100" y="711"/>
                    </a:cubicBezTo>
                    <a:cubicBezTo>
                      <a:pt x="1130" y="711"/>
                      <a:pt x="1161" y="694"/>
                      <a:pt x="1176" y="665"/>
                    </a:cubicBezTo>
                    <a:cubicBezTo>
                      <a:pt x="1197" y="624"/>
                      <a:pt x="1182" y="573"/>
                      <a:pt x="1141" y="550"/>
                    </a:cubicBezTo>
                    <a:lnTo>
                      <a:pt x="139" y="11"/>
                    </a:lnTo>
                    <a:cubicBezTo>
                      <a:pt x="126" y="4"/>
                      <a:pt x="11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3;p41">
                <a:extLst>
                  <a:ext uri="{FF2B5EF4-FFF2-40B4-BE49-F238E27FC236}">
                    <a16:creationId xmlns:a16="http://schemas.microsoft.com/office/drawing/2014/main" id="{B552F981-47DF-8DC0-9DC1-0F2FE09023B4}"/>
                  </a:ext>
                </a:extLst>
              </p:cNvPr>
              <p:cNvSpPr/>
              <p:nvPr/>
            </p:nvSpPr>
            <p:spPr>
              <a:xfrm flipH="1">
                <a:off x="6073344" y="2174150"/>
                <a:ext cx="30005" cy="51859"/>
              </a:xfrm>
              <a:custGeom>
                <a:avLst/>
                <a:gdLst/>
                <a:ahLst/>
                <a:cxnLst/>
                <a:rect l="l" t="t" r="r" b="b"/>
                <a:pathLst>
                  <a:path w="692" h="1196" extrusionOk="0">
                    <a:moveTo>
                      <a:pt x="595" y="1"/>
                    </a:moveTo>
                    <a:cubicBezTo>
                      <a:pt x="564" y="1"/>
                      <a:pt x="532" y="18"/>
                      <a:pt x="518" y="48"/>
                    </a:cubicBezTo>
                    <a:lnTo>
                      <a:pt x="22" y="1073"/>
                    </a:lnTo>
                    <a:cubicBezTo>
                      <a:pt x="0" y="1115"/>
                      <a:pt x="19" y="1166"/>
                      <a:pt x="61" y="1187"/>
                    </a:cubicBezTo>
                    <a:cubicBezTo>
                      <a:pt x="73" y="1193"/>
                      <a:pt x="86" y="1196"/>
                      <a:pt x="99" y="1196"/>
                    </a:cubicBezTo>
                    <a:cubicBezTo>
                      <a:pt x="130" y="1196"/>
                      <a:pt x="160" y="1178"/>
                      <a:pt x="175" y="1147"/>
                    </a:cubicBezTo>
                    <a:lnTo>
                      <a:pt x="670" y="123"/>
                    </a:lnTo>
                    <a:cubicBezTo>
                      <a:pt x="691" y="80"/>
                      <a:pt x="673" y="30"/>
                      <a:pt x="631" y="9"/>
                    </a:cubicBezTo>
                    <a:cubicBezTo>
                      <a:pt x="619" y="3"/>
                      <a:pt x="607"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4;p41">
                <a:extLst>
                  <a:ext uri="{FF2B5EF4-FFF2-40B4-BE49-F238E27FC236}">
                    <a16:creationId xmlns:a16="http://schemas.microsoft.com/office/drawing/2014/main" id="{C07BF730-B68D-C78F-DC91-32361B1FA0EC}"/>
                  </a:ext>
                </a:extLst>
              </p:cNvPr>
              <p:cNvSpPr/>
              <p:nvPr/>
            </p:nvSpPr>
            <p:spPr>
              <a:xfrm flipH="1">
                <a:off x="6171381" y="1732095"/>
                <a:ext cx="248149" cy="86980"/>
              </a:xfrm>
              <a:custGeom>
                <a:avLst/>
                <a:gdLst/>
                <a:ahLst/>
                <a:cxnLst/>
                <a:rect l="l" t="t" r="r" b="b"/>
                <a:pathLst>
                  <a:path w="5723" h="2006" extrusionOk="0">
                    <a:moveTo>
                      <a:pt x="92" y="0"/>
                    </a:moveTo>
                    <a:cubicBezTo>
                      <a:pt x="52" y="0"/>
                      <a:pt x="15" y="31"/>
                      <a:pt x="9" y="72"/>
                    </a:cubicBezTo>
                    <a:cubicBezTo>
                      <a:pt x="1" y="119"/>
                      <a:pt x="33" y="161"/>
                      <a:pt x="80" y="170"/>
                    </a:cubicBezTo>
                    <a:cubicBezTo>
                      <a:pt x="125" y="178"/>
                      <a:pt x="4797" y="964"/>
                      <a:pt x="5559" y="1971"/>
                    </a:cubicBezTo>
                    <a:cubicBezTo>
                      <a:pt x="5575" y="1994"/>
                      <a:pt x="5600" y="2006"/>
                      <a:pt x="5626" y="2006"/>
                    </a:cubicBezTo>
                    <a:cubicBezTo>
                      <a:pt x="5644" y="2006"/>
                      <a:pt x="5662" y="2000"/>
                      <a:pt x="5677" y="1988"/>
                    </a:cubicBezTo>
                    <a:cubicBezTo>
                      <a:pt x="5715" y="1959"/>
                      <a:pt x="5723" y="1906"/>
                      <a:pt x="5694" y="1868"/>
                    </a:cubicBezTo>
                    <a:cubicBezTo>
                      <a:pt x="4892" y="808"/>
                      <a:pt x="302" y="34"/>
                      <a:pt x="107" y="2"/>
                    </a:cubicBezTo>
                    <a:cubicBezTo>
                      <a:pt x="102" y="1"/>
                      <a:pt x="97" y="0"/>
                      <a:pt x="92"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5;p41">
                <a:extLst>
                  <a:ext uri="{FF2B5EF4-FFF2-40B4-BE49-F238E27FC236}">
                    <a16:creationId xmlns:a16="http://schemas.microsoft.com/office/drawing/2014/main" id="{F368D713-4503-7933-F9D0-ED57672214B6}"/>
                  </a:ext>
                </a:extLst>
              </p:cNvPr>
              <p:cNvSpPr/>
              <p:nvPr/>
            </p:nvSpPr>
            <p:spPr>
              <a:xfrm flipH="1">
                <a:off x="6231001" y="15552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26;p41">
                <a:extLst>
                  <a:ext uri="{FF2B5EF4-FFF2-40B4-BE49-F238E27FC236}">
                    <a16:creationId xmlns:a16="http://schemas.microsoft.com/office/drawing/2014/main" id="{326B4D62-576F-CFE6-3DD2-DF8470FF7A09}"/>
                  </a:ext>
                </a:extLst>
              </p:cNvPr>
              <p:cNvSpPr/>
              <p:nvPr/>
            </p:nvSpPr>
            <p:spPr>
              <a:xfrm flipH="1">
                <a:off x="6413157" y="15240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27;p41">
                <a:extLst>
                  <a:ext uri="{FF2B5EF4-FFF2-40B4-BE49-F238E27FC236}">
                    <a16:creationId xmlns:a16="http://schemas.microsoft.com/office/drawing/2014/main" id="{8AE2A67E-B169-5B9C-A52D-C7EE2D3E91D8}"/>
                  </a:ext>
                </a:extLst>
              </p:cNvPr>
              <p:cNvSpPr/>
              <p:nvPr/>
            </p:nvSpPr>
            <p:spPr>
              <a:xfrm flipH="1">
                <a:off x="6490814" y="16125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28;p41">
                <a:extLst>
                  <a:ext uri="{FF2B5EF4-FFF2-40B4-BE49-F238E27FC236}">
                    <a16:creationId xmlns:a16="http://schemas.microsoft.com/office/drawing/2014/main" id="{9353FEDB-38A3-C121-EF12-B3FCD642AD4F}"/>
                  </a:ext>
                </a:extLst>
              </p:cNvPr>
              <p:cNvSpPr/>
              <p:nvPr/>
            </p:nvSpPr>
            <p:spPr>
              <a:xfrm flipH="1">
                <a:off x="6529318" y="2183212"/>
                <a:ext cx="87414" cy="87370"/>
              </a:xfrm>
              <a:custGeom>
                <a:avLst/>
                <a:gdLst/>
                <a:ahLst/>
                <a:cxnLst/>
                <a:rect l="l" t="t" r="r" b="b"/>
                <a:pathLst>
                  <a:path w="2016" h="2015" extrusionOk="0">
                    <a:moveTo>
                      <a:pt x="1007" y="0"/>
                    </a:moveTo>
                    <a:cubicBezTo>
                      <a:pt x="451" y="0"/>
                      <a:pt x="1" y="451"/>
                      <a:pt x="1" y="1007"/>
                    </a:cubicBezTo>
                    <a:cubicBezTo>
                      <a:pt x="1" y="1564"/>
                      <a:pt x="451" y="2015"/>
                      <a:pt x="1007" y="2015"/>
                    </a:cubicBezTo>
                    <a:cubicBezTo>
                      <a:pt x="1564" y="2015"/>
                      <a:pt x="2015" y="1564"/>
                      <a:pt x="2015" y="1007"/>
                    </a:cubicBezTo>
                    <a:cubicBezTo>
                      <a:pt x="2015" y="451"/>
                      <a:pt x="1564" y="0"/>
                      <a:pt x="100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29;p41">
                <a:extLst>
                  <a:ext uri="{FF2B5EF4-FFF2-40B4-BE49-F238E27FC236}">
                    <a16:creationId xmlns:a16="http://schemas.microsoft.com/office/drawing/2014/main" id="{47C52742-D28B-A08D-414B-D2B86FF466CD}"/>
                  </a:ext>
                </a:extLst>
              </p:cNvPr>
              <p:cNvSpPr/>
              <p:nvPr/>
            </p:nvSpPr>
            <p:spPr>
              <a:xfrm flipH="1">
                <a:off x="6018017" y="2054650"/>
                <a:ext cx="28531" cy="132291"/>
              </a:xfrm>
              <a:custGeom>
                <a:avLst/>
                <a:gdLst/>
                <a:ahLst/>
                <a:cxnLst/>
                <a:rect l="l" t="t" r="r" b="b"/>
                <a:pathLst>
                  <a:path w="658" h="3051" extrusionOk="0">
                    <a:moveTo>
                      <a:pt x="215" y="1"/>
                    </a:moveTo>
                    <a:cubicBezTo>
                      <a:pt x="206" y="1"/>
                      <a:pt x="197" y="2"/>
                      <a:pt x="187" y="5"/>
                    </a:cubicBezTo>
                    <a:cubicBezTo>
                      <a:pt x="143" y="18"/>
                      <a:pt x="119" y="67"/>
                      <a:pt x="134" y="113"/>
                    </a:cubicBezTo>
                    <a:cubicBezTo>
                      <a:pt x="137" y="122"/>
                      <a:pt x="479" y="1192"/>
                      <a:pt x="13" y="2942"/>
                    </a:cubicBezTo>
                    <a:cubicBezTo>
                      <a:pt x="1" y="2988"/>
                      <a:pt x="28" y="3033"/>
                      <a:pt x="74" y="3047"/>
                    </a:cubicBezTo>
                    <a:cubicBezTo>
                      <a:pt x="80" y="3049"/>
                      <a:pt x="87" y="3049"/>
                      <a:pt x="95" y="3049"/>
                    </a:cubicBezTo>
                    <a:lnTo>
                      <a:pt x="95" y="3050"/>
                    </a:lnTo>
                    <a:cubicBezTo>
                      <a:pt x="133" y="3050"/>
                      <a:pt x="166" y="3024"/>
                      <a:pt x="177" y="2986"/>
                    </a:cubicBezTo>
                    <a:cubicBezTo>
                      <a:pt x="658" y="1183"/>
                      <a:pt x="310" y="103"/>
                      <a:pt x="295" y="58"/>
                    </a:cubicBezTo>
                    <a:cubicBezTo>
                      <a:pt x="284" y="23"/>
                      <a:pt x="252" y="1"/>
                      <a:pt x="215" y="1"/>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0;p41">
                <a:extLst>
                  <a:ext uri="{FF2B5EF4-FFF2-40B4-BE49-F238E27FC236}">
                    <a16:creationId xmlns:a16="http://schemas.microsoft.com/office/drawing/2014/main" id="{2FCD8CA9-EE2A-19BA-A65A-F04D35048E4E}"/>
                  </a:ext>
                </a:extLst>
              </p:cNvPr>
              <p:cNvSpPr/>
              <p:nvPr/>
            </p:nvSpPr>
            <p:spPr>
              <a:xfrm flipH="1">
                <a:off x="6351846" y="2262691"/>
                <a:ext cx="173267" cy="43360"/>
              </a:xfrm>
              <a:custGeom>
                <a:avLst/>
                <a:gdLst/>
                <a:ahLst/>
                <a:cxnLst/>
                <a:rect l="l" t="t" r="r" b="b"/>
                <a:pathLst>
                  <a:path w="3996" h="1000" extrusionOk="0">
                    <a:moveTo>
                      <a:pt x="93" y="0"/>
                    </a:moveTo>
                    <a:cubicBezTo>
                      <a:pt x="71" y="0"/>
                      <a:pt x="49" y="9"/>
                      <a:pt x="33" y="25"/>
                    </a:cubicBezTo>
                    <a:cubicBezTo>
                      <a:pt x="1" y="59"/>
                      <a:pt x="1" y="113"/>
                      <a:pt x="33" y="147"/>
                    </a:cubicBezTo>
                    <a:cubicBezTo>
                      <a:pt x="678" y="790"/>
                      <a:pt x="1350" y="1000"/>
                      <a:pt x="1953" y="1000"/>
                    </a:cubicBezTo>
                    <a:lnTo>
                      <a:pt x="1953" y="998"/>
                    </a:lnTo>
                    <a:cubicBezTo>
                      <a:pt x="3067" y="998"/>
                      <a:pt x="3942" y="285"/>
                      <a:pt x="3954" y="273"/>
                    </a:cubicBezTo>
                    <a:cubicBezTo>
                      <a:pt x="3990" y="242"/>
                      <a:pt x="3995" y="189"/>
                      <a:pt x="3966" y="153"/>
                    </a:cubicBezTo>
                    <a:cubicBezTo>
                      <a:pt x="3949" y="133"/>
                      <a:pt x="3925" y="122"/>
                      <a:pt x="3900" y="122"/>
                    </a:cubicBezTo>
                    <a:cubicBezTo>
                      <a:pt x="3881" y="122"/>
                      <a:pt x="3862" y="129"/>
                      <a:pt x="3846" y="142"/>
                    </a:cubicBezTo>
                    <a:cubicBezTo>
                      <a:pt x="3794" y="185"/>
                      <a:pt x="2992" y="838"/>
                      <a:pt x="1968" y="838"/>
                    </a:cubicBezTo>
                    <a:cubicBezTo>
                      <a:pt x="1402" y="838"/>
                      <a:pt x="767" y="638"/>
                      <a:pt x="154" y="25"/>
                    </a:cubicBezTo>
                    <a:cubicBezTo>
                      <a:pt x="137" y="9"/>
                      <a:pt x="115"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1;p41">
                <a:extLst>
                  <a:ext uri="{FF2B5EF4-FFF2-40B4-BE49-F238E27FC236}">
                    <a16:creationId xmlns:a16="http://schemas.microsoft.com/office/drawing/2014/main" id="{9BB55D7D-9A70-1B2D-CA7E-318F3E75EF98}"/>
                  </a:ext>
                </a:extLst>
              </p:cNvPr>
              <p:cNvSpPr/>
              <p:nvPr/>
            </p:nvSpPr>
            <p:spPr>
              <a:xfrm flipH="1">
                <a:off x="6389656" y="1778663"/>
                <a:ext cx="46829" cy="20596"/>
              </a:xfrm>
              <a:custGeom>
                <a:avLst/>
                <a:gdLst/>
                <a:ahLst/>
                <a:cxnLst/>
                <a:rect l="l" t="t" r="r" b="b"/>
                <a:pathLst>
                  <a:path w="1080" h="475" extrusionOk="0">
                    <a:moveTo>
                      <a:pt x="546" y="1"/>
                    </a:moveTo>
                    <a:cubicBezTo>
                      <a:pt x="0" y="1"/>
                      <a:pt x="114" y="475"/>
                      <a:pt x="591" y="475"/>
                    </a:cubicBezTo>
                    <a:cubicBezTo>
                      <a:pt x="634" y="475"/>
                      <a:pt x="679" y="471"/>
                      <a:pt x="727" y="463"/>
                    </a:cubicBezTo>
                    <a:cubicBezTo>
                      <a:pt x="922" y="429"/>
                      <a:pt x="1028" y="353"/>
                      <a:pt x="1049" y="271"/>
                    </a:cubicBezTo>
                    <a:cubicBezTo>
                      <a:pt x="1080" y="158"/>
                      <a:pt x="943" y="35"/>
                      <a:pt x="650" y="6"/>
                    </a:cubicBezTo>
                    <a:cubicBezTo>
                      <a:pt x="613" y="2"/>
                      <a:pt x="578" y="1"/>
                      <a:pt x="5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2;p41">
                <a:extLst>
                  <a:ext uri="{FF2B5EF4-FFF2-40B4-BE49-F238E27FC236}">
                    <a16:creationId xmlns:a16="http://schemas.microsoft.com/office/drawing/2014/main" id="{06C55E65-BCDD-B1F7-9DB2-B50F1D0C7B49}"/>
                  </a:ext>
                </a:extLst>
              </p:cNvPr>
              <p:cNvSpPr/>
              <p:nvPr/>
            </p:nvSpPr>
            <p:spPr>
              <a:xfrm flipH="1">
                <a:off x="6325873" y="1803118"/>
                <a:ext cx="38157" cy="16780"/>
              </a:xfrm>
              <a:custGeom>
                <a:avLst/>
                <a:gdLst/>
                <a:ahLst/>
                <a:cxnLst/>
                <a:rect l="l" t="t" r="r" b="b"/>
                <a:pathLst>
                  <a:path w="880" h="387" extrusionOk="0">
                    <a:moveTo>
                      <a:pt x="445" y="1"/>
                    </a:moveTo>
                    <a:cubicBezTo>
                      <a:pt x="0" y="1"/>
                      <a:pt x="93" y="387"/>
                      <a:pt x="481" y="387"/>
                    </a:cubicBezTo>
                    <a:cubicBezTo>
                      <a:pt x="516" y="387"/>
                      <a:pt x="553" y="384"/>
                      <a:pt x="593" y="377"/>
                    </a:cubicBezTo>
                    <a:cubicBezTo>
                      <a:pt x="752" y="351"/>
                      <a:pt x="839" y="289"/>
                      <a:pt x="855" y="222"/>
                    </a:cubicBezTo>
                    <a:cubicBezTo>
                      <a:pt x="880" y="130"/>
                      <a:pt x="769" y="28"/>
                      <a:pt x="531" y="5"/>
                    </a:cubicBezTo>
                    <a:cubicBezTo>
                      <a:pt x="500" y="2"/>
                      <a:pt x="472" y="1"/>
                      <a:pt x="4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3;p41">
                <a:extLst>
                  <a:ext uri="{FF2B5EF4-FFF2-40B4-BE49-F238E27FC236}">
                    <a16:creationId xmlns:a16="http://schemas.microsoft.com/office/drawing/2014/main" id="{83155FA1-B83B-2870-1E8B-D8783776F170}"/>
                  </a:ext>
                </a:extLst>
              </p:cNvPr>
              <p:cNvSpPr/>
              <p:nvPr/>
            </p:nvSpPr>
            <p:spPr>
              <a:xfrm flipH="1">
                <a:off x="6363726" y="1840971"/>
                <a:ext cx="38157" cy="16780"/>
              </a:xfrm>
              <a:custGeom>
                <a:avLst/>
                <a:gdLst/>
                <a:ahLst/>
                <a:cxnLst/>
                <a:rect l="l" t="t" r="r" b="b"/>
                <a:pathLst>
                  <a:path w="880" h="387" extrusionOk="0">
                    <a:moveTo>
                      <a:pt x="445" y="1"/>
                    </a:moveTo>
                    <a:cubicBezTo>
                      <a:pt x="0" y="1"/>
                      <a:pt x="94" y="387"/>
                      <a:pt x="482" y="387"/>
                    </a:cubicBezTo>
                    <a:cubicBezTo>
                      <a:pt x="517" y="387"/>
                      <a:pt x="554" y="384"/>
                      <a:pt x="593" y="377"/>
                    </a:cubicBezTo>
                    <a:cubicBezTo>
                      <a:pt x="752" y="351"/>
                      <a:pt x="839" y="287"/>
                      <a:pt x="855" y="222"/>
                    </a:cubicBezTo>
                    <a:cubicBezTo>
                      <a:pt x="880" y="128"/>
                      <a:pt x="769" y="28"/>
                      <a:pt x="531" y="5"/>
                    </a:cubicBezTo>
                    <a:cubicBezTo>
                      <a:pt x="500" y="2"/>
                      <a:pt x="472" y="1"/>
                      <a:pt x="4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4;p41">
                <a:extLst>
                  <a:ext uri="{FF2B5EF4-FFF2-40B4-BE49-F238E27FC236}">
                    <a16:creationId xmlns:a16="http://schemas.microsoft.com/office/drawing/2014/main" id="{6787CFC2-D62D-5E82-9317-7E32D1C25A06}"/>
                  </a:ext>
                </a:extLst>
              </p:cNvPr>
              <p:cNvSpPr/>
              <p:nvPr/>
            </p:nvSpPr>
            <p:spPr>
              <a:xfrm flipH="1">
                <a:off x="6271760" y="1794099"/>
                <a:ext cx="38200" cy="16867"/>
              </a:xfrm>
              <a:custGeom>
                <a:avLst/>
                <a:gdLst/>
                <a:ahLst/>
                <a:cxnLst/>
                <a:rect l="l" t="t" r="r" b="b"/>
                <a:pathLst>
                  <a:path w="881" h="389" extrusionOk="0">
                    <a:moveTo>
                      <a:pt x="446" y="1"/>
                    </a:moveTo>
                    <a:cubicBezTo>
                      <a:pt x="0" y="1"/>
                      <a:pt x="93" y="388"/>
                      <a:pt x="484" y="388"/>
                    </a:cubicBezTo>
                    <a:cubicBezTo>
                      <a:pt x="518" y="388"/>
                      <a:pt x="555" y="385"/>
                      <a:pt x="594" y="379"/>
                    </a:cubicBezTo>
                    <a:cubicBezTo>
                      <a:pt x="752" y="351"/>
                      <a:pt x="838" y="289"/>
                      <a:pt x="856" y="222"/>
                    </a:cubicBezTo>
                    <a:cubicBezTo>
                      <a:pt x="881" y="130"/>
                      <a:pt x="770" y="28"/>
                      <a:pt x="530" y="5"/>
                    </a:cubicBezTo>
                    <a:cubicBezTo>
                      <a:pt x="500" y="2"/>
                      <a:pt x="472" y="1"/>
                      <a:pt x="4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9" name="Title 2">
            <a:extLst>
              <a:ext uri="{FF2B5EF4-FFF2-40B4-BE49-F238E27FC236}">
                <a16:creationId xmlns:a16="http://schemas.microsoft.com/office/drawing/2014/main" id="{9446CC1A-5E62-6159-5CAB-5B6296D8DE16}"/>
              </a:ext>
            </a:extLst>
          </p:cNvPr>
          <p:cNvSpPr>
            <a:spLocks noGrp="1"/>
          </p:cNvSpPr>
          <p:nvPr>
            <p:ph type="title"/>
          </p:nvPr>
        </p:nvSpPr>
        <p:spPr>
          <a:xfrm>
            <a:off x="2148262" y="445765"/>
            <a:ext cx="4950216" cy="438694"/>
          </a:xfrm>
        </p:spPr>
        <p:txBody>
          <a:bodyPr/>
          <a:lstStyle/>
          <a:p>
            <a:r>
              <a:rPr lang="en-US" sz="2800" b="1">
                <a:solidFill>
                  <a:schemeClr val="accent2">
                    <a:lumMod val="50000"/>
                  </a:schemeClr>
                </a:solidFill>
                <a:latin typeface="#9Slide03 AllRoundGothic" panose="020B0703020202020104" pitchFamily="34" charset="0"/>
              </a:rPr>
              <a:t>HƯỚNG DẪN VỀ NHÀ</a:t>
            </a:r>
          </a:p>
        </p:txBody>
      </p:sp>
      <p:sp>
        <p:nvSpPr>
          <p:cNvPr id="800" name="TextBox 799">
            <a:extLst>
              <a:ext uri="{FF2B5EF4-FFF2-40B4-BE49-F238E27FC236}">
                <a16:creationId xmlns:a16="http://schemas.microsoft.com/office/drawing/2014/main" id="{0B40E9CD-4D77-4BB1-6C78-AF36F6E6DF48}"/>
              </a:ext>
            </a:extLst>
          </p:cNvPr>
          <p:cNvSpPr txBox="1"/>
          <p:nvPr/>
        </p:nvSpPr>
        <p:spPr>
          <a:xfrm>
            <a:off x="290917" y="3580302"/>
            <a:ext cx="2847614" cy="459036"/>
          </a:xfrm>
          <a:prstGeom prst="rect">
            <a:avLst/>
          </a:prstGeom>
          <a:noFill/>
        </p:spPr>
        <p:txBody>
          <a:bodyPr wrap="square" rtlCol="0">
            <a:spAutoFit/>
          </a:bodyPr>
          <a:lstStyle/>
          <a:p>
            <a:pPr algn="just">
              <a:lnSpc>
                <a:spcPct val="150000"/>
              </a:lnSpc>
            </a:pPr>
            <a:r>
              <a:rPr lang="en-US" sz="1800">
                <a:latin typeface="#9Slide03 AllRoundGothic" panose="020B0703020202020104" pitchFamily="34" charset="0"/>
              </a:rPr>
              <a:t>Ôn lại kiến thức đã học</a:t>
            </a:r>
          </a:p>
        </p:txBody>
      </p:sp>
      <p:sp>
        <p:nvSpPr>
          <p:cNvPr id="801" name="TextBox 800">
            <a:extLst>
              <a:ext uri="{FF2B5EF4-FFF2-40B4-BE49-F238E27FC236}">
                <a16:creationId xmlns:a16="http://schemas.microsoft.com/office/drawing/2014/main" id="{547534FB-E8A5-01E6-9D64-7313709737B6}"/>
              </a:ext>
            </a:extLst>
          </p:cNvPr>
          <p:cNvSpPr txBox="1"/>
          <p:nvPr/>
        </p:nvSpPr>
        <p:spPr>
          <a:xfrm>
            <a:off x="2320408" y="1464093"/>
            <a:ext cx="3648309" cy="459036"/>
          </a:xfrm>
          <a:prstGeom prst="rect">
            <a:avLst/>
          </a:prstGeom>
          <a:noFill/>
        </p:spPr>
        <p:txBody>
          <a:bodyPr wrap="square" rtlCol="0">
            <a:spAutoFit/>
          </a:bodyPr>
          <a:lstStyle/>
          <a:p>
            <a:pPr algn="just">
              <a:lnSpc>
                <a:spcPct val="150000"/>
              </a:lnSpc>
            </a:pPr>
            <a:r>
              <a:rPr lang="en-US" sz="1800">
                <a:solidFill>
                  <a:srgbClr val="000000"/>
                </a:solidFill>
                <a:effectLst/>
                <a:latin typeface="#9Slide03 AllRoundGothic" panose="020B0703020202020104" pitchFamily="34" charset="0"/>
                <a:ea typeface="Times New Roman" panose="02020603050405020304" pitchFamily="18" charset="0"/>
                <a:cs typeface="Noto Sans Symbols"/>
              </a:rPr>
              <a:t>Làm bài tập trong Sách bài tập</a:t>
            </a:r>
            <a:endParaRPr lang="en-US">
              <a:latin typeface="#9Slide03 AllRoundGothic" panose="020B0703020202020104" pitchFamily="34" charset="0"/>
            </a:endParaRPr>
          </a:p>
        </p:txBody>
      </p:sp>
      <p:sp>
        <p:nvSpPr>
          <p:cNvPr id="802" name="TextBox 801">
            <a:extLst>
              <a:ext uri="{FF2B5EF4-FFF2-40B4-BE49-F238E27FC236}">
                <a16:creationId xmlns:a16="http://schemas.microsoft.com/office/drawing/2014/main" id="{3F411202-3200-0B5F-0F6E-F77A9C199ED1}"/>
              </a:ext>
            </a:extLst>
          </p:cNvPr>
          <p:cNvSpPr txBox="1"/>
          <p:nvPr/>
        </p:nvSpPr>
        <p:spPr>
          <a:xfrm>
            <a:off x="4273925" y="3576858"/>
            <a:ext cx="3571486" cy="1138773"/>
          </a:xfrm>
          <a:prstGeom prst="rect">
            <a:avLst/>
          </a:prstGeom>
          <a:noFill/>
        </p:spPr>
        <p:txBody>
          <a:bodyPr wrap="square" rtlCol="0">
            <a:spAutoFit/>
          </a:bodyPr>
          <a:lstStyle/>
          <a:p>
            <a:pPr algn="ctr">
              <a:lnSpc>
                <a:spcPct val="150000"/>
              </a:lnSpc>
            </a:pPr>
            <a:r>
              <a:rPr lang="en-US" sz="1800">
                <a:solidFill>
                  <a:srgbClr val="000000"/>
                </a:solidFill>
                <a:effectLst/>
                <a:latin typeface="#9Slide03 AllRoundGothic" panose="020B0703020202020104" pitchFamily="34" charset="0"/>
                <a:ea typeface="Times New Roman" panose="02020603050405020304" pitchFamily="18" charset="0"/>
                <a:cs typeface="Noto Sans Symbols"/>
              </a:rPr>
              <a:t>Đọc và tìm hiểu trước</a:t>
            </a:r>
          </a:p>
          <a:p>
            <a:pPr algn="ctr">
              <a:lnSpc>
                <a:spcPct val="150000"/>
              </a:lnSpc>
            </a:pPr>
            <a:r>
              <a:rPr lang="en-US" sz="1800" b="1">
                <a:solidFill>
                  <a:srgbClr val="000000"/>
                </a:solidFill>
                <a:effectLst/>
                <a:latin typeface="#9Slide03 AllRoundGothic" panose="020B0703020202020104" pitchFamily="34" charset="0"/>
                <a:ea typeface="Times New Roman" panose="02020603050405020304" pitchFamily="18" charset="0"/>
                <a:cs typeface="Noto Sans Symbols"/>
              </a:rPr>
              <a:t>Bài </a:t>
            </a:r>
            <a:r>
              <a:rPr lang="en-US" sz="1800" b="1">
                <a:latin typeface="#9Slide03 AllRoundGothic" panose="020B0703020202020104" pitchFamily="34" charset="0"/>
                <a:ea typeface="Times New Roman" panose="02020603050405020304" pitchFamily="18" charset="0"/>
                <a:cs typeface="Noto Sans Symbols"/>
              </a:rPr>
              <a:t>39</a:t>
            </a:r>
            <a:r>
              <a:rPr lang="en-US" sz="1800" b="1">
                <a:solidFill>
                  <a:srgbClr val="000000"/>
                </a:solidFill>
                <a:effectLst/>
                <a:latin typeface="#9Slide03 AllRoundGothic" panose="020B0703020202020104" pitchFamily="34" charset="0"/>
                <a:ea typeface="Times New Roman" panose="02020603050405020304" pitchFamily="18" charset="0"/>
                <a:cs typeface="Noto Sans Symbols"/>
              </a:rPr>
              <a:t>: Quần thể sinh vật. </a:t>
            </a:r>
            <a:endParaRPr lang="en-US" sz="1800" b="1">
              <a:effectLst/>
              <a:latin typeface="#9Slide03 AllRoundGothic" panose="020B0703020202020104" pitchFamily="34" charset="0"/>
              <a:ea typeface="Noto Sans Symbols"/>
              <a:cs typeface="Noto Sans Symbols"/>
            </a:endParaRPr>
          </a:p>
          <a:p>
            <a:endParaRPr lang="en-US">
              <a:latin typeface="#9Slide03 AllRoundGothic" panose="020B0703020202020104" pitchFamily="34" charset="0"/>
            </a:endParaRPr>
          </a:p>
        </p:txBody>
      </p:sp>
      <p:pic>
        <p:nvPicPr>
          <p:cNvPr id="803" name="Google Shape;316;p38">
            <a:extLst>
              <a:ext uri="{FF2B5EF4-FFF2-40B4-BE49-F238E27FC236}">
                <a16:creationId xmlns:a16="http://schemas.microsoft.com/office/drawing/2014/main" id="{DBE754F1-8026-80BD-24DD-DD52517571E2}"/>
              </a:ext>
            </a:extLst>
          </p:cNvPr>
          <p:cNvPicPr preferRelativeResize="0"/>
          <p:nvPr/>
        </p:nvPicPr>
        <p:blipFill rotWithShape="1">
          <a:blip r:embed="rId3">
            <a:alphaModFix/>
          </a:blip>
          <a:srcRect/>
          <a:stretch/>
        </p:blipFill>
        <p:spPr>
          <a:xfrm>
            <a:off x="6367861" y="1233427"/>
            <a:ext cx="1779099" cy="1780625"/>
          </a:xfrm>
          <a:prstGeom prst="rect">
            <a:avLst/>
          </a:prstGeom>
          <a:noFill/>
          <a:ln>
            <a:noFill/>
          </a:ln>
        </p:spPr>
      </p:pic>
    </p:spTree>
    <p:extLst>
      <p:ext uri="{BB962C8B-B14F-4D97-AF65-F5344CB8AC3E}">
        <p14:creationId xmlns:p14="http://schemas.microsoft.com/office/powerpoint/2010/main" val="374625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00"/>
                                        </p:tgtEl>
                                        <p:attrNameLst>
                                          <p:attrName>style.visibility</p:attrName>
                                        </p:attrNameLst>
                                      </p:cBhvr>
                                      <p:to>
                                        <p:strVal val="visible"/>
                                      </p:to>
                                    </p:set>
                                    <p:animEffect transition="in" filter="randombar(horizontal)">
                                      <p:cBhvr>
                                        <p:cTn id="19" dur="750"/>
                                        <p:tgtEl>
                                          <p:spTgt spid="80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750"/>
                                        <p:tgtEl>
                                          <p:spTgt spid="6"/>
                                        </p:tgtEl>
                                      </p:cBhvr>
                                    </p:animEffect>
                                    <p:anim calcmode="lin" valueType="num">
                                      <p:cBhvr>
                                        <p:cTn id="36" dur="750" fill="hold"/>
                                        <p:tgtEl>
                                          <p:spTgt spid="6"/>
                                        </p:tgtEl>
                                        <p:attrNameLst>
                                          <p:attrName>ppt_x</p:attrName>
                                        </p:attrNameLst>
                                      </p:cBhvr>
                                      <p:tavLst>
                                        <p:tav tm="0">
                                          <p:val>
                                            <p:strVal val="#ppt_x"/>
                                          </p:val>
                                        </p:tav>
                                        <p:tav tm="100000">
                                          <p:val>
                                            <p:strVal val="#ppt_x"/>
                                          </p:val>
                                        </p:tav>
                                      </p:tavLst>
                                    </p:anim>
                                    <p:anim calcmode="lin" valueType="num">
                                      <p:cBhvr>
                                        <p:cTn id="37"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801"/>
                                        </p:tgtEl>
                                        <p:attrNameLst>
                                          <p:attrName>style.visibility</p:attrName>
                                        </p:attrNameLst>
                                      </p:cBhvr>
                                      <p:to>
                                        <p:strVal val="visible"/>
                                      </p:to>
                                    </p:set>
                                    <p:animEffect transition="in" filter="randombar(horizontal)">
                                      <p:cBhvr>
                                        <p:cTn id="42" dur="500"/>
                                        <p:tgtEl>
                                          <p:spTgt spid="801"/>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0-#ppt_w/2"/>
                                          </p:val>
                                        </p:tav>
                                        <p:tav tm="100000">
                                          <p:val>
                                            <p:strVal val="#ppt_x"/>
                                          </p:val>
                                        </p:tav>
                                      </p:tavLst>
                                    </p:anim>
                                    <p:anim calcmode="lin" valueType="num">
                                      <p:cBhvr additive="base">
                                        <p:cTn id="4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500"/>
                                        <p:tgtEl>
                                          <p:spTgt spid="7"/>
                                        </p:tgtEl>
                                      </p:cBhvr>
                                    </p:animEffect>
                                    <p:anim calcmode="lin" valueType="num">
                                      <p:cBhvr>
                                        <p:cTn id="59" dur="500" fill="hold"/>
                                        <p:tgtEl>
                                          <p:spTgt spid="7"/>
                                        </p:tgtEl>
                                        <p:attrNameLst>
                                          <p:attrName>ppt_x</p:attrName>
                                        </p:attrNameLst>
                                      </p:cBhvr>
                                      <p:tavLst>
                                        <p:tav tm="0">
                                          <p:val>
                                            <p:strVal val="#ppt_x"/>
                                          </p:val>
                                        </p:tav>
                                        <p:tav tm="100000">
                                          <p:val>
                                            <p:strVal val="#ppt_x"/>
                                          </p:val>
                                        </p:tav>
                                      </p:tavLst>
                                    </p:anim>
                                    <p:anim calcmode="lin" valueType="num">
                                      <p:cBhvr>
                                        <p:cTn id="60"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additive="base">
                                        <p:cTn id="65" dur="500" fill="hold"/>
                                        <p:tgtEl>
                                          <p:spTgt spid="9"/>
                                        </p:tgtEl>
                                        <p:attrNameLst>
                                          <p:attrName>ppt_x</p:attrName>
                                        </p:attrNameLst>
                                      </p:cBhvr>
                                      <p:tavLst>
                                        <p:tav tm="0">
                                          <p:val>
                                            <p:strVal val="0-#ppt_w/2"/>
                                          </p:val>
                                        </p:tav>
                                        <p:tav tm="100000">
                                          <p:val>
                                            <p:strVal val="#ppt_x"/>
                                          </p:val>
                                        </p:tav>
                                      </p:tavLst>
                                    </p:anim>
                                    <p:anim calcmode="lin" valueType="num">
                                      <p:cBhvr additive="base">
                                        <p:cTn id="6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802"/>
                                        </p:tgtEl>
                                        <p:attrNameLst>
                                          <p:attrName>style.visibility</p:attrName>
                                        </p:attrNameLst>
                                      </p:cBhvr>
                                      <p:to>
                                        <p:strVal val="visible"/>
                                      </p:to>
                                    </p:set>
                                    <p:animEffect transition="in" filter="randombar(horizontal)">
                                      <p:cBhvr>
                                        <p:cTn id="71" dur="500"/>
                                        <p:tgtEl>
                                          <p:spTgt spid="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 grpId="0"/>
      <p:bldP spid="801" grpId="0"/>
      <p:bldP spid="80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grpSp>
        <p:nvGrpSpPr>
          <p:cNvPr id="4" name="Google Shape;4908;p47">
            <a:extLst>
              <a:ext uri="{FF2B5EF4-FFF2-40B4-BE49-F238E27FC236}">
                <a16:creationId xmlns:a16="http://schemas.microsoft.com/office/drawing/2014/main" id="{2B4054CD-FB8E-8CE5-7BAB-355AB0B233E4}"/>
              </a:ext>
            </a:extLst>
          </p:cNvPr>
          <p:cNvGrpSpPr/>
          <p:nvPr/>
        </p:nvGrpSpPr>
        <p:grpSpPr>
          <a:xfrm>
            <a:off x="859405" y="3259893"/>
            <a:ext cx="1463632" cy="1389321"/>
            <a:chOff x="2747892" y="2746101"/>
            <a:chExt cx="1365819" cy="1310939"/>
          </a:xfrm>
        </p:grpSpPr>
        <p:sp>
          <p:nvSpPr>
            <p:cNvPr id="5" name="Google Shape;4909;p47">
              <a:extLst>
                <a:ext uri="{FF2B5EF4-FFF2-40B4-BE49-F238E27FC236}">
                  <a16:creationId xmlns:a16="http://schemas.microsoft.com/office/drawing/2014/main" id="{5008741C-BACC-5D8C-805F-81A940F88542}"/>
                </a:ext>
              </a:extLst>
            </p:cNvPr>
            <p:cNvSpPr/>
            <p:nvPr/>
          </p:nvSpPr>
          <p:spPr>
            <a:xfrm>
              <a:off x="2747892" y="2746101"/>
              <a:ext cx="1365819" cy="1310939"/>
            </a:xfrm>
            <a:custGeom>
              <a:avLst/>
              <a:gdLst/>
              <a:ahLst/>
              <a:cxnLst/>
              <a:rect l="l" t="t" r="r" b="b"/>
              <a:pathLst>
                <a:path w="78394" h="75244" extrusionOk="0">
                  <a:moveTo>
                    <a:pt x="60580" y="602"/>
                  </a:moveTo>
                  <a:cubicBezTo>
                    <a:pt x="61264" y="602"/>
                    <a:pt x="62604" y="743"/>
                    <a:pt x="62996" y="1251"/>
                  </a:cubicBezTo>
                  <a:cubicBezTo>
                    <a:pt x="63563" y="1993"/>
                    <a:pt x="62940" y="2916"/>
                    <a:pt x="62101" y="2916"/>
                  </a:cubicBezTo>
                  <a:cubicBezTo>
                    <a:pt x="62097" y="2916"/>
                    <a:pt x="62093" y="2916"/>
                    <a:pt x="62089" y="2916"/>
                  </a:cubicBezTo>
                  <a:cubicBezTo>
                    <a:pt x="62081" y="2916"/>
                    <a:pt x="62074" y="2916"/>
                    <a:pt x="62067" y="2916"/>
                  </a:cubicBezTo>
                  <a:cubicBezTo>
                    <a:pt x="61485" y="2916"/>
                    <a:pt x="60897" y="3039"/>
                    <a:pt x="60333" y="3172"/>
                  </a:cubicBezTo>
                  <a:cubicBezTo>
                    <a:pt x="59230" y="3427"/>
                    <a:pt x="58207" y="3982"/>
                    <a:pt x="57356" y="4718"/>
                  </a:cubicBezTo>
                  <a:cubicBezTo>
                    <a:pt x="57286" y="4764"/>
                    <a:pt x="57216" y="4784"/>
                    <a:pt x="57148" y="4784"/>
                  </a:cubicBezTo>
                  <a:cubicBezTo>
                    <a:pt x="56655" y="4784"/>
                    <a:pt x="56230" y="3713"/>
                    <a:pt x="56134" y="3412"/>
                  </a:cubicBezTo>
                  <a:cubicBezTo>
                    <a:pt x="55822" y="2458"/>
                    <a:pt x="57116" y="1722"/>
                    <a:pt x="57777" y="1323"/>
                  </a:cubicBezTo>
                  <a:cubicBezTo>
                    <a:pt x="58569" y="843"/>
                    <a:pt x="59488" y="653"/>
                    <a:pt x="60399" y="606"/>
                  </a:cubicBezTo>
                  <a:cubicBezTo>
                    <a:pt x="60452" y="603"/>
                    <a:pt x="60513" y="602"/>
                    <a:pt x="60580" y="602"/>
                  </a:cubicBezTo>
                  <a:close/>
                  <a:moveTo>
                    <a:pt x="59289" y="24755"/>
                  </a:moveTo>
                  <a:lnTo>
                    <a:pt x="59289" y="24755"/>
                  </a:lnTo>
                  <a:cubicBezTo>
                    <a:pt x="60324" y="25522"/>
                    <a:pt x="61462" y="26062"/>
                    <a:pt x="62824" y="26336"/>
                  </a:cubicBezTo>
                  <a:cubicBezTo>
                    <a:pt x="63274" y="26427"/>
                    <a:pt x="63718" y="26464"/>
                    <a:pt x="64158" y="26464"/>
                  </a:cubicBezTo>
                  <a:cubicBezTo>
                    <a:pt x="65512" y="26464"/>
                    <a:pt x="66829" y="26112"/>
                    <a:pt x="68159" y="25893"/>
                  </a:cubicBezTo>
                  <a:lnTo>
                    <a:pt x="68159" y="25893"/>
                  </a:lnTo>
                  <a:cubicBezTo>
                    <a:pt x="68305" y="27271"/>
                    <a:pt x="68280" y="28562"/>
                    <a:pt x="67248" y="29659"/>
                  </a:cubicBezTo>
                  <a:cubicBezTo>
                    <a:pt x="66642" y="30304"/>
                    <a:pt x="65753" y="30566"/>
                    <a:pt x="64856" y="30566"/>
                  </a:cubicBezTo>
                  <a:cubicBezTo>
                    <a:pt x="64157" y="30566"/>
                    <a:pt x="63454" y="30407"/>
                    <a:pt x="62877" y="30146"/>
                  </a:cubicBezTo>
                  <a:cubicBezTo>
                    <a:pt x="60963" y="29276"/>
                    <a:pt x="59573" y="26857"/>
                    <a:pt x="59289" y="24755"/>
                  </a:cubicBezTo>
                  <a:close/>
                  <a:moveTo>
                    <a:pt x="55716" y="2246"/>
                  </a:moveTo>
                  <a:lnTo>
                    <a:pt x="55716" y="2246"/>
                  </a:lnTo>
                  <a:cubicBezTo>
                    <a:pt x="55588" y="2477"/>
                    <a:pt x="55501" y="2723"/>
                    <a:pt x="55470" y="2985"/>
                  </a:cubicBezTo>
                  <a:cubicBezTo>
                    <a:pt x="55379" y="3780"/>
                    <a:pt x="56226" y="5398"/>
                    <a:pt x="57172" y="5398"/>
                  </a:cubicBezTo>
                  <a:cubicBezTo>
                    <a:pt x="57335" y="5398"/>
                    <a:pt x="57500" y="5350"/>
                    <a:pt x="57665" y="5242"/>
                  </a:cubicBezTo>
                  <a:cubicBezTo>
                    <a:pt x="57677" y="5233"/>
                    <a:pt x="57680" y="5223"/>
                    <a:pt x="57693" y="5214"/>
                  </a:cubicBezTo>
                  <a:cubicBezTo>
                    <a:pt x="57702" y="5208"/>
                    <a:pt x="57714" y="5205"/>
                    <a:pt x="57724" y="5195"/>
                  </a:cubicBezTo>
                  <a:cubicBezTo>
                    <a:pt x="59017" y="4052"/>
                    <a:pt x="60711" y="3527"/>
                    <a:pt x="62416" y="3527"/>
                  </a:cubicBezTo>
                  <a:cubicBezTo>
                    <a:pt x="62441" y="3527"/>
                    <a:pt x="62466" y="3527"/>
                    <a:pt x="62491" y="3527"/>
                  </a:cubicBezTo>
                  <a:cubicBezTo>
                    <a:pt x="62494" y="3527"/>
                    <a:pt x="62498" y="3527"/>
                    <a:pt x="62501" y="3527"/>
                  </a:cubicBezTo>
                  <a:cubicBezTo>
                    <a:pt x="62951" y="3527"/>
                    <a:pt x="63269" y="3328"/>
                    <a:pt x="63482" y="3016"/>
                  </a:cubicBezTo>
                  <a:cubicBezTo>
                    <a:pt x="66472" y="4247"/>
                    <a:pt x="69078" y="6676"/>
                    <a:pt x="71535" y="8706"/>
                  </a:cubicBezTo>
                  <a:cubicBezTo>
                    <a:pt x="74344" y="11031"/>
                    <a:pt x="77880" y="13064"/>
                    <a:pt x="77490" y="17148"/>
                  </a:cubicBezTo>
                  <a:cubicBezTo>
                    <a:pt x="77321" y="18919"/>
                    <a:pt x="76876" y="20771"/>
                    <a:pt x="76283" y="22445"/>
                  </a:cubicBezTo>
                  <a:cubicBezTo>
                    <a:pt x="75894" y="23536"/>
                    <a:pt x="75289" y="24444"/>
                    <a:pt x="74363" y="25148"/>
                  </a:cubicBezTo>
                  <a:cubicBezTo>
                    <a:pt x="73989" y="25432"/>
                    <a:pt x="73554" y="25528"/>
                    <a:pt x="73098" y="25528"/>
                  </a:cubicBezTo>
                  <a:cubicBezTo>
                    <a:pt x="72300" y="25528"/>
                    <a:pt x="71440" y="25235"/>
                    <a:pt x="70740" y="25142"/>
                  </a:cubicBezTo>
                  <a:cubicBezTo>
                    <a:pt x="70457" y="25104"/>
                    <a:pt x="70176" y="25088"/>
                    <a:pt x="69898" y="25088"/>
                  </a:cubicBezTo>
                  <a:cubicBezTo>
                    <a:pt x="68049" y="25088"/>
                    <a:pt x="66297" y="25814"/>
                    <a:pt x="64430" y="25909"/>
                  </a:cubicBezTo>
                  <a:cubicBezTo>
                    <a:pt x="64329" y="25914"/>
                    <a:pt x="64228" y="25916"/>
                    <a:pt x="64128" y="25916"/>
                  </a:cubicBezTo>
                  <a:cubicBezTo>
                    <a:pt x="61836" y="25916"/>
                    <a:pt x="59814" y="24636"/>
                    <a:pt x="58263" y="23053"/>
                  </a:cubicBezTo>
                  <a:cubicBezTo>
                    <a:pt x="58425" y="22592"/>
                    <a:pt x="58431" y="22068"/>
                    <a:pt x="58210" y="21706"/>
                  </a:cubicBezTo>
                  <a:cubicBezTo>
                    <a:pt x="58203" y="21693"/>
                    <a:pt x="58187" y="21685"/>
                    <a:pt x="58172" y="21685"/>
                  </a:cubicBezTo>
                  <a:cubicBezTo>
                    <a:pt x="58162" y="21685"/>
                    <a:pt x="58152" y="21688"/>
                    <a:pt x="58145" y="21697"/>
                  </a:cubicBezTo>
                  <a:cubicBezTo>
                    <a:pt x="57880" y="22006"/>
                    <a:pt x="57714" y="22455"/>
                    <a:pt x="57524" y="22813"/>
                  </a:cubicBezTo>
                  <a:cubicBezTo>
                    <a:pt x="57328" y="23190"/>
                    <a:pt x="56910" y="23433"/>
                    <a:pt x="56633" y="23742"/>
                  </a:cubicBezTo>
                  <a:cubicBezTo>
                    <a:pt x="56592" y="23789"/>
                    <a:pt x="56595" y="23857"/>
                    <a:pt x="56648" y="23889"/>
                  </a:cubicBezTo>
                  <a:cubicBezTo>
                    <a:pt x="56830" y="23998"/>
                    <a:pt x="57005" y="24046"/>
                    <a:pt x="57169" y="24046"/>
                  </a:cubicBezTo>
                  <a:cubicBezTo>
                    <a:pt x="57483" y="24046"/>
                    <a:pt x="57757" y="23870"/>
                    <a:pt x="57964" y="23608"/>
                  </a:cubicBezTo>
                  <a:cubicBezTo>
                    <a:pt x="58185" y="23826"/>
                    <a:pt x="58410" y="24035"/>
                    <a:pt x="58637" y="24232"/>
                  </a:cubicBezTo>
                  <a:cubicBezTo>
                    <a:pt x="58756" y="27147"/>
                    <a:pt x="60854" y="30398"/>
                    <a:pt x="63788" y="31078"/>
                  </a:cubicBezTo>
                  <a:cubicBezTo>
                    <a:pt x="64091" y="31148"/>
                    <a:pt x="64419" y="31184"/>
                    <a:pt x="64754" y="31184"/>
                  </a:cubicBezTo>
                  <a:cubicBezTo>
                    <a:pt x="65682" y="31184"/>
                    <a:pt x="66668" y="30911"/>
                    <a:pt x="67348" y="30355"/>
                  </a:cubicBezTo>
                  <a:cubicBezTo>
                    <a:pt x="68807" y="29157"/>
                    <a:pt x="68938" y="27561"/>
                    <a:pt x="68754" y="25806"/>
                  </a:cubicBezTo>
                  <a:cubicBezTo>
                    <a:pt x="69060" y="25769"/>
                    <a:pt x="69368" y="25741"/>
                    <a:pt x="69674" y="25731"/>
                  </a:cubicBezTo>
                  <a:lnTo>
                    <a:pt x="69674" y="25731"/>
                  </a:lnTo>
                  <a:cubicBezTo>
                    <a:pt x="72085" y="32311"/>
                    <a:pt x="64241" y="35251"/>
                    <a:pt x="58847" y="35251"/>
                  </a:cubicBezTo>
                  <a:cubicBezTo>
                    <a:pt x="58550" y="35251"/>
                    <a:pt x="58260" y="35242"/>
                    <a:pt x="57979" y="35224"/>
                  </a:cubicBezTo>
                  <a:cubicBezTo>
                    <a:pt x="56539" y="35134"/>
                    <a:pt x="55071" y="34872"/>
                    <a:pt x="53633" y="34451"/>
                  </a:cubicBezTo>
                  <a:cubicBezTo>
                    <a:pt x="53571" y="34370"/>
                    <a:pt x="53469" y="34325"/>
                    <a:pt x="53370" y="34325"/>
                  </a:cubicBezTo>
                  <a:cubicBezTo>
                    <a:pt x="53335" y="34325"/>
                    <a:pt x="53301" y="34331"/>
                    <a:pt x="53269" y="34342"/>
                  </a:cubicBezTo>
                  <a:cubicBezTo>
                    <a:pt x="49574" y="33195"/>
                    <a:pt x="46132" y="30994"/>
                    <a:pt x="44056" y="27851"/>
                  </a:cubicBezTo>
                  <a:cubicBezTo>
                    <a:pt x="43987" y="27745"/>
                    <a:pt x="43928" y="27636"/>
                    <a:pt x="43859" y="27527"/>
                  </a:cubicBezTo>
                  <a:cubicBezTo>
                    <a:pt x="43847" y="27502"/>
                    <a:pt x="43835" y="27477"/>
                    <a:pt x="43819" y="27458"/>
                  </a:cubicBezTo>
                  <a:cubicBezTo>
                    <a:pt x="41241" y="23221"/>
                    <a:pt x="41219" y="17507"/>
                    <a:pt x="42566" y="12880"/>
                  </a:cubicBezTo>
                  <a:cubicBezTo>
                    <a:pt x="43376" y="10102"/>
                    <a:pt x="44910" y="7611"/>
                    <a:pt x="46977" y="5594"/>
                  </a:cubicBezTo>
                  <a:cubicBezTo>
                    <a:pt x="49206" y="3421"/>
                    <a:pt x="52673" y="2589"/>
                    <a:pt x="55716" y="2246"/>
                  </a:cubicBezTo>
                  <a:close/>
                  <a:moveTo>
                    <a:pt x="32823" y="30585"/>
                  </a:moveTo>
                  <a:cubicBezTo>
                    <a:pt x="36346" y="30882"/>
                    <a:pt x="39825" y="31702"/>
                    <a:pt x="42993" y="32939"/>
                  </a:cubicBezTo>
                  <a:cubicBezTo>
                    <a:pt x="43214" y="33027"/>
                    <a:pt x="43423" y="33133"/>
                    <a:pt x="43635" y="33235"/>
                  </a:cubicBezTo>
                  <a:lnTo>
                    <a:pt x="43638" y="33235"/>
                  </a:lnTo>
                  <a:cubicBezTo>
                    <a:pt x="43619" y="33401"/>
                    <a:pt x="43601" y="33569"/>
                    <a:pt x="43573" y="33734"/>
                  </a:cubicBezTo>
                  <a:cubicBezTo>
                    <a:pt x="43420" y="34657"/>
                    <a:pt x="43127" y="35555"/>
                    <a:pt x="42790" y="36437"/>
                  </a:cubicBezTo>
                  <a:cubicBezTo>
                    <a:pt x="42756" y="36412"/>
                    <a:pt x="42718" y="36394"/>
                    <a:pt x="42665" y="36381"/>
                  </a:cubicBezTo>
                  <a:cubicBezTo>
                    <a:pt x="42252" y="36296"/>
                    <a:pt x="41859" y="36256"/>
                    <a:pt x="41484" y="36256"/>
                  </a:cubicBezTo>
                  <a:cubicBezTo>
                    <a:pt x="40696" y="36256"/>
                    <a:pt x="39988" y="36432"/>
                    <a:pt x="39342" y="36737"/>
                  </a:cubicBezTo>
                  <a:cubicBezTo>
                    <a:pt x="37032" y="34860"/>
                    <a:pt x="34516" y="33472"/>
                    <a:pt x="31669" y="32618"/>
                  </a:cubicBezTo>
                  <a:cubicBezTo>
                    <a:pt x="32093" y="32001"/>
                    <a:pt x="32474" y="31346"/>
                    <a:pt x="32807" y="30651"/>
                  </a:cubicBezTo>
                  <a:cubicBezTo>
                    <a:pt x="32820" y="30626"/>
                    <a:pt x="32820" y="30607"/>
                    <a:pt x="32823" y="30585"/>
                  </a:cubicBezTo>
                  <a:close/>
                  <a:moveTo>
                    <a:pt x="29905" y="30462"/>
                  </a:moveTo>
                  <a:cubicBezTo>
                    <a:pt x="30665" y="30462"/>
                    <a:pt x="31427" y="30488"/>
                    <a:pt x="32187" y="30539"/>
                  </a:cubicBezTo>
                  <a:cubicBezTo>
                    <a:pt x="29805" y="35340"/>
                    <a:pt x="25219" y="38058"/>
                    <a:pt x="20078" y="39118"/>
                  </a:cubicBezTo>
                  <a:cubicBezTo>
                    <a:pt x="18578" y="39427"/>
                    <a:pt x="17040" y="39572"/>
                    <a:pt x="15506" y="39572"/>
                  </a:cubicBezTo>
                  <a:cubicBezTo>
                    <a:pt x="14914" y="39572"/>
                    <a:pt x="14322" y="39551"/>
                    <a:pt x="13733" y="39508"/>
                  </a:cubicBezTo>
                  <a:cubicBezTo>
                    <a:pt x="12667" y="39430"/>
                    <a:pt x="10974" y="39321"/>
                    <a:pt x="10036" y="38592"/>
                  </a:cubicBezTo>
                  <a:cubicBezTo>
                    <a:pt x="10226" y="38395"/>
                    <a:pt x="10410" y="38189"/>
                    <a:pt x="10600" y="37996"/>
                  </a:cubicBezTo>
                  <a:cubicBezTo>
                    <a:pt x="13263" y="35306"/>
                    <a:pt x="16698" y="33307"/>
                    <a:pt x="20246" y="32041"/>
                  </a:cubicBezTo>
                  <a:cubicBezTo>
                    <a:pt x="23293" y="30956"/>
                    <a:pt x="26585" y="30462"/>
                    <a:pt x="29905" y="30462"/>
                  </a:cubicBezTo>
                  <a:close/>
                  <a:moveTo>
                    <a:pt x="53038" y="38607"/>
                  </a:moveTo>
                  <a:cubicBezTo>
                    <a:pt x="54198" y="39811"/>
                    <a:pt x="54852" y="41425"/>
                    <a:pt x="54494" y="43059"/>
                  </a:cubicBezTo>
                  <a:cubicBezTo>
                    <a:pt x="54216" y="42055"/>
                    <a:pt x="53743" y="41148"/>
                    <a:pt x="52966" y="40577"/>
                  </a:cubicBezTo>
                  <a:cubicBezTo>
                    <a:pt x="52910" y="40537"/>
                    <a:pt x="52857" y="40528"/>
                    <a:pt x="52804" y="40528"/>
                  </a:cubicBezTo>
                  <a:cubicBezTo>
                    <a:pt x="52891" y="39888"/>
                    <a:pt x="52966" y="39243"/>
                    <a:pt x="53038" y="38607"/>
                  </a:cubicBezTo>
                  <a:close/>
                  <a:moveTo>
                    <a:pt x="44087" y="28933"/>
                  </a:moveTo>
                  <a:cubicBezTo>
                    <a:pt x="44209" y="29104"/>
                    <a:pt x="44327" y="29279"/>
                    <a:pt x="44452" y="29447"/>
                  </a:cubicBezTo>
                  <a:cubicBezTo>
                    <a:pt x="46444" y="32038"/>
                    <a:pt x="49630" y="33875"/>
                    <a:pt x="52997" y="34906"/>
                  </a:cubicBezTo>
                  <a:cubicBezTo>
                    <a:pt x="52760" y="35864"/>
                    <a:pt x="52608" y="36843"/>
                    <a:pt x="52477" y="37825"/>
                  </a:cubicBezTo>
                  <a:cubicBezTo>
                    <a:pt x="52452" y="37874"/>
                    <a:pt x="52446" y="37931"/>
                    <a:pt x="52455" y="37984"/>
                  </a:cubicBezTo>
                  <a:cubicBezTo>
                    <a:pt x="52118" y="40568"/>
                    <a:pt x="51887" y="43171"/>
                    <a:pt x="50509" y="45469"/>
                  </a:cubicBezTo>
                  <a:cubicBezTo>
                    <a:pt x="49536" y="47093"/>
                    <a:pt x="47828" y="47877"/>
                    <a:pt x="46138" y="47877"/>
                  </a:cubicBezTo>
                  <a:cubicBezTo>
                    <a:pt x="44087" y="47877"/>
                    <a:pt x="42063" y="46721"/>
                    <a:pt x="41415" y="44506"/>
                  </a:cubicBezTo>
                  <a:cubicBezTo>
                    <a:pt x="40536" y="41488"/>
                    <a:pt x="42756" y="38386"/>
                    <a:pt x="43700" y="35627"/>
                  </a:cubicBezTo>
                  <a:cubicBezTo>
                    <a:pt x="43975" y="34825"/>
                    <a:pt x="44134" y="34018"/>
                    <a:pt x="44218" y="33210"/>
                  </a:cubicBezTo>
                  <a:cubicBezTo>
                    <a:pt x="44277" y="33123"/>
                    <a:pt x="44293" y="33014"/>
                    <a:pt x="44249" y="32924"/>
                  </a:cubicBezTo>
                  <a:cubicBezTo>
                    <a:pt x="44358" y="31602"/>
                    <a:pt x="44268" y="30271"/>
                    <a:pt x="44087" y="28933"/>
                  </a:cubicBezTo>
                  <a:close/>
                  <a:moveTo>
                    <a:pt x="31302" y="33136"/>
                  </a:moveTo>
                  <a:cubicBezTo>
                    <a:pt x="34073" y="33937"/>
                    <a:pt x="36517" y="35253"/>
                    <a:pt x="38765" y="37048"/>
                  </a:cubicBezTo>
                  <a:cubicBezTo>
                    <a:pt x="37163" y="38040"/>
                    <a:pt x="35966" y="39820"/>
                    <a:pt x="34871" y="41528"/>
                  </a:cubicBezTo>
                  <a:cubicBezTo>
                    <a:pt x="33740" y="43305"/>
                    <a:pt x="32726" y="45139"/>
                    <a:pt x="31404" y="46791"/>
                  </a:cubicBezTo>
                  <a:cubicBezTo>
                    <a:pt x="30472" y="47957"/>
                    <a:pt x="29365" y="48905"/>
                    <a:pt x="28146" y="49694"/>
                  </a:cubicBezTo>
                  <a:cubicBezTo>
                    <a:pt x="27252" y="45837"/>
                    <a:pt x="26017" y="42046"/>
                    <a:pt x="24228" y="38504"/>
                  </a:cubicBezTo>
                  <a:cubicBezTo>
                    <a:pt x="27018" y="37344"/>
                    <a:pt x="29493" y="35558"/>
                    <a:pt x="31302" y="33136"/>
                  </a:cubicBezTo>
                  <a:close/>
                  <a:moveTo>
                    <a:pt x="41144" y="40677"/>
                  </a:moveTo>
                  <a:lnTo>
                    <a:pt x="41144" y="40677"/>
                  </a:lnTo>
                  <a:cubicBezTo>
                    <a:pt x="40436" y="43040"/>
                    <a:pt x="40343" y="45485"/>
                    <a:pt x="42463" y="47371"/>
                  </a:cubicBezTo>
                  <a:cubicBezTo>
                    <a:pt x="43364" y="48174"/>
                    <a:pt x="44536" y="48521"/>
                    <a:pt x="45734" y="48521"/>
                  </a:cubicBezTo>
                  <a:cubicBezTo>
                    <a:pt x="47350" y="48521"/>
                    <a:pt x="49014" y="47889"/>
                    <a:pt x="50126" y="46888"/>
                  </a:cubicBezTo>
                  <a:cubicBezTo>
                    <a:pt x="51535" y="45622"/>
                    <a:pt x="52190" y="43860"/>
                    <a:pt x="52567" y="41959"/>
                  </a:cubicBezTo>
                  <a:lnTo>
                    <a:pt x="52567" y="41959"/>
                  </a:lnTo>
                  <a:cubicBezTo>
                    <a:pt x="53864" y="46099"/>
                    <a:pt x="49845" y="49843"/>
                    <a:pt x="45768" y="49962"/>
                  </a:cubicBezTo>
                  <a:cubicBezTo>
                    <a:pt x="45697" y="49964"/>
                    <a:pt x="45626" y="49965"/>
                    <a:pt x="45556" y="49965"/>
                  </a:cubicBezTo>
                  <a:cubicBezTo>
                    <a:pt x="41217" y="49965"/>
                    <a:pt x="38292" y="45908"/>
                    <a:pt x="38912" y="41784"/>
                  </a:cubicBezTo>
                  <a:cubicBezTo>
                    <a:pt x="39554" y="41182"/>
                    <a:pt x="40287" y="40768"/>
                    <a:pt x="41144" y="40677"/>
                  </a:cubicBezTo>
                  <a:close/>
                  <a:moveTo>
                    <a:pt x="9618" y="39037"/>
                  </a:moveTo>
                  <a:cubicBezTo>
                    <a:pt x="10398" y="39658"/>
                    <a:pt x="11592" y="39854"/>
                    <a:pt x="12552" y="39982"/>
                  </a:cubicBezTo>
                  <a:cubicBezTo>
                    <a:pt x="10263" y="43726"/>
                    <a:pt x="9631" y="48016"/>
                    <a:pt x="9010" y="52300"/>
                  </a:cubicBezTo>
                  <a:cubicBezTo>
                    <a:pt x="7096" y="51785"/>
                    <a:pt x="5341" y="50847"/>
                    <a:pt x="4864" y="49082"/>
                  </a:cubicBezTo>
                  <a:cubicBezTo>
                    <a:pt x="4533" y="47851"/>
                    <a:pt x="4967" y="46395"/>
                    <a:pt x="5550" y="45098"/>
                  </a:cubicBezTo>
                  <a:cubicBezTo>
                    <a:pt x="5562" y="45076"/>
                    <a:pt x="5575" y="45054"/>
                    <a:pt x="5581" y="45033"/>
                  </a:cubicBezTo>
                  <a:cubicBezTo>
                    <a:pt x="5871" y="44390"/>
                    <a:pt x="6198" y="43789"/>
                    <a:pt x="6482" y="43277"/>
                  </a:cubicBezTo>
                  <a:cubicBezTo>
                    <a:pt x="7339" y="41740"/>
                    <a:pt x="8430" y="40337"/>
                    <a:pt x="9618" y="39037"/>
                  </a:cubicBezTo>
                  <a:close/>
                  <a:moveTo>
                    <a:pt x="23666" y="38735"/>
                  </a:moveTo>
                  <a:cubicBezTo>
                    <a:pt x="25481" y="42302"/>
                    <a:pt x="26712" y="46133"/>
                    <a:pt x="27604" y="50030"/>
                  </a:cubicBezTo>
                  <a:cubicBezTo>
                    <a:pt x="26853" y="50476"/>
                    <a:pt x="26064" y="50869"/>
                    <a:pt x="25247" y="51212"/>
                  </a:cubicBezTo>
                  <a:cubicBezTo>
                    <a:pt x="22224" y="52481"/>
                    <a:pt x="18805" y="53014"/>
                    <a:pt x="15480" y="53014"/>
                  </a:cubicBezTo>
                  <a:cubicBezTo>
                    <a:pt x="14690" y="53014"/>
                    <a:pt x="13905" y="52984"/>
                    <a:pt x="13132" y="52927"/>
                  </a:cubicBezTo>
                  <a:cubicBezTo>
                    <a:pt x="12147" y="52852"/>
                    <a:pt x="10862" y="52730"/>
                    <a:pt x="9596" y="52446"/>
                  </a:cubicBezTo>
                  <a:cubicBezTo>
                    <a:pt x="10220" y="48128"/>
                    <a:pt x="10840" y="43801"/>
                    <a:pt x="13219" y="40047"/>
                  </a:cubicBezTo>
                  <a:cubicBezTo>
                    <a:pt x="13978" y="40127"/>
                    <a:pt x="14738" y="40164"/>
                    <a:pt x="15499" y="40164"/>
                  </a:cubicBezTo>
                  <a:cubicBezTo>
                    <a:pt x="16862" y="40164"/>
                    <a:pt x="18224" y="40043"/>
                    <a:pt x="19573" y="39823"/>
                  </a:cubicBezTo>
                  <a:cubicBezTo>
                    <a:pt x="20979" y="39595"/>
                    <a:pt x="22354" y="39234"/>
                    <a:pt x="23666" y="38735"/>
                  </a:cubicBezTo>
                  <a:close/>
                  <a:moveTo>
                    <a:pt x="41461" y="36854"/>
                  </a:moveTo>
                  <a:cubicBezTo>
                    <a:pt x="41796" y="36854"/>
                    <a:pt x="42144" y="36889"/>
                    <a:pt x="42506" y="36964"/>
                  </a:cubicBezTo>
                  <a:cubicBezTo>
                    <a:pt x="42518" y="36967"/>
                    <a:pt x="42529" y="36968"/>
                    <a:pt x="42539" y="36968"/>
                  </a:cubicBezTo>
                  <a:cubicBezTo>
                    <a:pt x="42553" y="36968"/>
                    <a:pt x="42567" y="36966"/>
                    <a:pt x="42581" y="36964"/>
                  </a:cubicBezTo>
                  <a:lnTo>
                    <a:pt x="42581" y="36964"/>
                  </a:lnTo>
                  <a:cubicBezTo>
                    <a:pt x="42338" y="37569"/>
                    <a:pt x="42079" y="38164"/>
                    <a:pt x="41836" y="38757"/>
                  </a:cubicBezTo>
                  <a:cubicBezTo>
                    <a:pt x="41662" y="39187"/>
                    <a:pt x="41493" y="39623"/>
                    <a:pt x="41340" y="40066"/>
                  </a:cubicBezTo>
                  <a:cubicBezTo>
                    <a:pt x="41316" y="40061"/>
                    <a:pt x="41290" y="40053"/>
                    <a:pt x="41261" y="40053"/>
                  </a:cubicBezTo>
                  <a:cubicBezTo>
                    <a:pt x="41256" y="40053"/>
                    <a:pt x="41252" y="40053"/>
                    <a:pt x="41247" y="40054"/>
                  </a:cubicBezTo>
                  <a:cubicBezTo>
                    <a:pt x="37590" y="40325"/>
                    <a:pt x="36047" y="45251"/>
                    <a:pt x="34363" y="47879"/>
                  </a:cubicBezTo>
                  <a:cubicBezTo>
                    <a:pt x="31832" y="51838"/>
                    <a:pt x="27052" y="54345"/>
                    <a:pt x="22544" y="55262"/>
                  </a:cubicBezTo>
                  <a:cubicBezTo>
                    <a:pt x="20692" y="55638"/>
                    <a:pt x="18773" y="55816"/>
                    <a:pt x="16845" y="55816"/>
                  </a:cubicBezTo>
                  <a:cubicBezTo>
                    <a:pt x="13782" y="55816"/>
                    <a:pt x="10696" y="55366"/>
                    <a:pt x="7819" y="54541"/>
                  </a:cubicBezTo>
                  <a:cubicBezTo>
                    <a:pt x="6011" y="54024"/>
                    <a:pt x="4234" y="53220"/>
                    <a:pt x="2900" y="51870"/>
                  </a:cubicBezTo>
                  <a:cubicBezTo>
                    <a:pt x="680" y="49628"/>
                    <a:pt x="1833" y="46024"/>
                    <a:pt x="4773" y="45357"/>
                  </a:cubicBezTo>
                  <a:lnTo>
                    <a:pt x="4773" y="45357"/>
                  </a:lnTo>
                  <a:cubicBezTo>
                    <a:pt x="4122" y="47050"/>
                    <a:pt x="3860" y="48877"/>
                    <a:pt x="4755" y="50342"/>
                  </a:cubicBezTo>
                  <a:cubicBezTo>
                    <a:pt x="6064" y="52490"/>
                    <a:pt x="9397" y="53051"/>
                    <a:pt x="11645" y="53369"/>
                  </a:cubicBezTo>
                  <a:cubicBezTo>
                    <a:pt x="12947" y="53553"/>
                    <a:pt x="14294" y="53650"/>
                    <a:pt x="15656" y="53650"/>
                  </a:cubicBezTo>
                  <a:cubicBezTo>
                    <a:pt x="21815" y="53650"/>
                    <a:pt x="28268" y="51672"/>
                    <a:pt x="32131" y="46847"/>
                  </a:cubicBezTo>
                  <a:cubicBezTo>
                    <a:pt x="34621" y="43735"/>
                    <a:pt x="36796" y="36854"/>
                    <a:pt x="41461" y="36854"/>
                  </a:cubicBezTo>
                  <a:close/>
                  <a:moveTo>
                    <a:pt x="3529" y="53279"/>
                  </a:moveTo>
                  <a:lnTo>
                    <a:pt x="3529" y="53279"/>
                  </a:lnTo>
                  <a:cubicBezTo>
                    <a:pt x="4318" y="53890"/>
                    <a:pt x="5235" y="54367"/>
                    <a:pt x="6214" y="54744"/>
                  </a:cubicBezTo>
                  <a:cubicBezTo>
                    <a:pt x="5824" y="55795"/>
                    <a:pt x="5425" y="56842"/>
                    <a:pt x="5038" y="57893"/>
                  </a:cubicBezTo>
                  <a:cubicBezTo>
                    <a:pt x="4268" y="56462"/>
                    <a:pt x="3673" y="54900"/>
                    <a:pt x="3529" y="53279"/>
                  </a:cubicBezTo>
                  <a:close/>
                  <a:moveTo>
                    <a:pt x="52988" y="41388"/>
                  </a:moveTo>
                  <a:cubicBezTo>
                    <a:pt x="54687" y="43103"/>
                    <a:pt x="54294" y="47006"/>
                    <a:pt x="53920" y="49020"/>
                  </a:cubicBezTo>
                  <a:cubicBezTo>
                    <a:pt x="53375" y="51941"/>
                    <a:pt x="51953" y="54760"/>
                    <a:pt x="50229" y="57154"/>
                  </a:cubicBezTo>
                  <a:cubicBezTo>
                    <a:pt x="47485" y="60967"/>
                    <a:pt x="43167" y="63427"/>
                    <a:pt x="38715" y="64901"/>
                  </a:cubicBezTo>
                  <a:cubicBezTo>
                    <a:pt x="43286" y="61572"/>
                    <a:pt x="47083" y="56144"/>
                    <a:pt x="47214" y="50445"/>
                  </a:cubicBezTo>
                  <a:cubicBezTo>
                    <a:pt x="51311" y="49715"/>
                    <a:pt x="54485" y="45422"/>
                    <a:pt x="52988" y="41388"/>
                  </a:cubicBezTo>
                  <a:close/>
                  <a:moveTo>
                    <a:pt x="38238" y="42510"/>
                  </a:moveTo>
                  <a:cubicBezTo>
                    <a:pt x="38027" y="46962"/>
                    <a:pt x="41347" y="50558"/>
                    <a:pt x="45941" y="50558"/>
                  </a:cubicBezTo>
                  <a:cubicBezTo>
                    <a:pt x="46028" y="50558"/>
                    <a:pt x="46116" y="50557"/>
                    <a:pt x="46204" y="50554"/>
                  </a:cubicBezTo>
                  <a:cubicBezTo>
                    <a:pt x="46338" y="50551"/>
                    <a:pt x="46469" y="50529"/>
                    <a:pt x="46603" y="50517"/>
                  </a:cubicBezTo>
                  <a:lnTo>
                    <a:pt x="46603" y="50517"/>
                  </a:lnTo>
                  <a:cubicBezTo>
                    <a:pt x="46432" y="56584"/>
                    <a:pt x="41920" y="62342"/>
                    <a:pt x="36923" y="65382"/>
                  </a:cubicBezTo>
                  <a:cubicBezTo>
                    <a:pt x="36879" y="65407"/>
                    <a:pt x="36848" y="65438"/>
                    <a:pt x="36826" y="65469"/>
                  </a:cubicBezTo>
                  <a:cubicBezTo>
                    <a:pt x="36602" y="65531"/>
                    <a:pt x="36377" y="65584"/>
                    <a:pt x="36153" y="65640"/>
                  </a:cubicBezTo>
                  <a:cubicBezTo>
                    <a:pt x="35978" y="64774"/>
                    <a:pt x="35835" y="63898"/>
                    <a:pt x="35741" y="63000"/>
                  </a:cubicBezTo>
                  <a:cubicBezTo>
                    <a:pt x="35342" y="59199"/>
                    <a:pt x="36206" y="53145"/>
                    <a:pt x="31432" y="51857"/>
                  </a:cubicBezTo>
                  <a:cubicBezTo>
                    <a:pt x="32901" y="50713"/>
                    <a:pt x="34142" y="49347"/>
                    <a:pt x="35161" y="47754"/>
                  </a:cubicBezTo>
                  <a:cubicBezTo>
                    <a:pt x="36059" y="46355"/>
                    <a:pt x="36957" y="44104"/>
                    <a:pt x="38238" y="42510"/>
                  </a:cubicBezTo>
                  <a:close/>
                  <a:moveTo>
                    <a:pt x="24150" y="55433"/>
                  </a:moveTo>
                  <a:cubicBezTo>
                    <a:pt x="23280" y="58866"/>
                    <a:pt x="22285" y="62217"/>
                    <a:pt x="21818" y="65746"/>
                  </a:cubicBezTo>
                  <a:cubicBezTo>
                    <a:pt x="21802" y="65865"/>
                    <a:pt x="21783" y="65986"/>
                    <a:pt x="21765" y="66108"/>
                  </a:cubicBezTo>
                  <a:cubicBezTo>
                    <a:pt x="19361" y="65821"/>
                    <a:pt x="17029" y="65307"/>
                    <a:pt x="14712" y="64612"/>
                  </a:cubicBezTo>
                  <a:cubicBezTo>
                    <a:pt x="14457" y="61852"/>
                    <a:pt x="14681" y="59106"/>
                    <a:pt x="15052" y="56328"/>
                  </a:cubicBezTo>
                  <a:cubicBezTo>
                    <a:pt x="15714" y="56373"/>
                    <a:pt x="16375" y="56396"/>
                    <a:pt x="17034" y="56396"/>
                  </a:cubicBezTo>
                  <a:cubicBezTo>
                    <a:pt x="19458" y="56396"/>
                    <a:pt x="21850" y="56085"/>
                    <a:pt x="24150" y="55433"/>
                  </a:cubicBezTo>
                  <a:close/>
                  <a:moveTo>
                    <a:pt x="6781" y="54947"/>
                  </a:moveTo>
                  <a:cubicBezTo>
                    <a:pt x="9219" y="55770"/>
                    <a:pt x="11975" y="56047"/>
                    <a:pt x="14204" y="56262"/>
                  </a:cubicBezTo>
                  <a:cubicBezTo>
                    <a:pt x="14288" y="56272"/>
                    <a:pt x="14369" y="56275"/>
                    <a:pt x="14454" y="56281"/>
                  </a:cubicBezTo>
                  <a:cubicBezTo>
                    <a:pt x="14067" y="59159"/>
                    <a:pt x="13765" y="62086"/>
                    <a:pt x="14104" y="64983"/>
                  </a:cubicBezTo>
                  <a:cubicBezTo>
                    <a:pt x="14189" y="65703"/>
                    <a:pt x="14332" y="66410"/>
                    <a:pt x="14460" y="67124"/>
                  </a:cubicBezTo>
                  <a:cubicBezTo>
                    <a:pt x="14538" y="67555"/>
                    <a:pt x="14553" y="67929"/>
                    <a:pt x="14525" y="68262"/>
                  </a:cubicBezTo>
                  <a:cubicBezTo>
                    <a:pt x="13827" y="67867"/>
                    <a:pt x="12982" y="67691"/>
                    <a:pt x="12098" y="67691"/>
                  </a:cubicBezTo>
                  <a:cubicBezTo>
                    <a:pt x="9969" y="67691"/>
                    <a:pt x="7608" y="68708"/>
                    <a:pt x="6500" y="70127"/>
                  </a:cubicBezTo>
                  <a:cubicBezTo>
                    <a:pt x="4499" y="69578"/>
                    <a:pt x="2875" y="68434"/>
                    <a:pt x="3264" y="66136"/>
                  </a:cubicBezTo>
                  <a:cubicBezTo>
                    <a:pt x="3916" y="62286"/>
                    <a:pt x="5431" y="58598"/>
                    <a:pt x="6781" y="54947"/>
                  </a:cubicBezTo>
                  <a:close/>
                  <a:moveTo>
                    <a:pt x="58509" y="67003"/>
                  </a:moveTo>
                  <a:lnTo>
                    <a:pt x="58509" y="67003"/>
                  </a:lnTo>
                  <a:cubicBezTo>
                    <a:pt x="58566" y="67417"/>
                    <a:pt x="58569" y="67823"/>
                    <a:pt x="58491" y="68209"/>
                  </a:cubicBezTo>
                  <a:cubicBezTo>
                    <a:pt x="58185" y="69712"/>
                    <a:pt x="55928" y="70124"/>
                    <a:pt x="53774" y="70202"/>
                  </a:cubicBezTo>
                  <a:cubicBezTo>
                    <a:pt x="54709" y="68409"/>
                    <a:pt x="56433" y="67056"/>
                    <a:pt x="58509" y="67003"/>
                  </a:cubicBezTo>
                  <a:close/>
                  <a:moveTo>
                    <a:pt x="53652" y="52063"/>
                  </a:moveTo>
                  <a:cubicBezTo>
                    <a:pt x="54329" y="55181"/>
                    <a:pt x="55105" y="58283"/>
                    <a:pt x="56187" y="61288"/>
                  </a:cubicBezTo>
                  <a:lnTo>
                    <a:pt x="56190" y="61288"/>
                  </a:lnTo>
                  <a:cubicBezTo>
                    <a:pt x="56735" y="62803"/>
                    <a:pt x="57964" y="64668"/>
                    <a:pt x="58397" y="66410"/>
                  </a:cubicBezTo>
                  <a:cubicBezTo>
                    <a:pt x="56043" y="66516"/>
                    <a:pt x="54045" y="68103"/>
                    <a:pt x="53082" y="70214"/>
                  </a:cubicBezTo>
                  <a:cubicBezTo>
                    <a:pt x="53034" y="70214"/>
                    <a:pt x="52986" y="70214"/>
                    <a:pt x="52939" y="70214"/>
                  </a:cubicBezTo>
                  <a:cubicBezTo>
                    <a:pt x="51798" y="70214"/>
                    <a:pt x="50759" y="70145"/>
                    <a:pt x="50170" y="70124"/>
                  </a:cubicBezTo>
                  <a:cubicBezTo>
                    <a:pt x="48096" y="70043"/>
                    <a:pt x="46157" y="69812"/>
                    <a:pt x="45440" y="67542"/>
                  </a:cubicBezTo>
                  <a:cubicBezTo>
                    <a:pt x="44982" y="66089"/>
                    <a:pt x="45035" y="64281"/>
                    <a:pt x="44895" y="62753"/>
                  </a:cubicBezTo>
                  <a:cubicBezTo>
                    <a:pt x="44891" y="62735"/>
                    <a:pt x="44885" y="62722"/>
                    <a:pt x="44879" y="62704"/>
                  </a:cubicBezTo>
                  <a:cubicBezTo>
                    <a:pt x="47557" y="61045"/>
                    <a:pt x="49898" y="58894"/>
                    <a:pt x="51626" y="56163"/>
                  </a:cubicBezTo>
                  <a:cubicBezTo>
                    <a:pt x="52439" y="54875"/>
                    <a:pt x="53122" y="53497"/>
                    <a:pt x="53652" y="52063"/>
                  </a:cubicBezTo>
                  <a:close/>
                  <a:moveTo>
                    <a:pt x="12164" y="68286"/>
                  </a:moveTo>
                  <a:cubicBezTo>
                    <a:pt x="13000" y="68286"/>
                    <a:pt x="13784" y="68468"/>
                    <a:pt x="14398" y="68892"/>
                  </a:cubicBezTo>
                  <a:cubicBezTo>
                    <a:pt x="13964" y="70152"/>
                    <a:pt x="12580" y="70541"/>
                    <a:pt x="10856" y="70579"/>
                  </a:cubicBezTo>
                  <a:lnTo>
                    <a:pt x="10856" y="70582"/>
                  </a:lnTo>
                  <a:cubicBezTo>
                    <a:pt x="10723" y="70585"/>
                    <a:pt x="10586" y="70586"/>
                    <a:pt x="10444" y="70586"/>
                  </a:cubicBezTo>
                  <a:cubicBezTo>
                    <a:pt x="9468" y="70586"/>
                    <a:pt x="8289" y="70514"/>
                    <a:pt x="7168" y="70286"/>
                  </a:cubicBezTo>
                  <a:cubicBezTo>
                    <a:pt x="8239" y="69165"/>
                    <a:pt x="10326" y="68286"/>
                    <a:pt x="12164" y="68286"/>
                  </a:cubicBezTo>
                  <a:close/>
                  <a:moveTo>
                    <a:pt x="30803" y="52309"/>
                  </a:moveTo>
                  <a:cubicBezTo>
                    <a:pt x="30809" y="52309"/>
                    <a:pt x="30815" y="52315"/>
                    <a:pt x="30825" y="52319"/>
                  </a:cubicBezTo>
                  <a:cubicBezTo>
                    <a:pt x="35738" y="53257"/>
                    <a:pt x="34800" y="59374"/>
                    <a:pt x="35136" y="63000"/>
                  </a:cubicBezTo>
                  <a:cubicBezTo>
                    <a:pt x="35286" y="64630"/>
                    <a:pt x="35573" y="66242"/>
                    <a:pt x="35994" y="67823"/>
                  </a:cubicBezTo>
                  <a:cubicBezTo>
                    <a:pt x="36287" y="68926"/>
                    <a:pt x="36782" y="70164"/>
                    <a:pt x="36754" y="71311"/>
                  </a:cubicBezTo>
                  <a:cubicBezTo>
                    <a:pt x="36328" y="71277"/>
                    <a:pt x="35885" y="71257"/>
                    <a:pt x="35434" y="71257"/>
                  </a:cubicBezTo>
                  <a:cubicBezTo>
                    <a:pt x="32630" y="71257"/>
                    <a:pt x="29506" y="72009"/>
                    <a:pt x="28097" y="74563"/>
                  </a:cubicBezTo>
                  <a:cubicBezTo>
                    <a:pt x="28097" y="74566"/>
                    <a:pt x="28097" y="74566"/>
                    <a:pt x="28097" y="74569"/>
                  </a:cubicBezTo>
                  <a:cubicBezTo>
                    <a:pt x="26276" y="74482"/>
                    <a:pt x="24305" y="74164"/>
                    <a:pt x="22874" y="73042"/>
                  </a:cubicBezTo>
                  <a:cubicBezTo>
                    <a:pt x="21814" y="72212"/>
                    <a:pt x="21793" y="70866"/>
                    <a:pt x="21883" y="69634"/>
                  </a:cubicBezTo>
                  <a:cubicBezTo>
                    <a:pt x="21958" y="68652"/>
                    <a:pt x="22104" y="67645"/>
                    <a:pt x="22267" y="66644"/>
                  </a:cubicBezTo>
                  <a:cubicBezTo>
                    <a:pt x="22310" y="66579"/>
                    <a:pt x="22323" y="66491"/>
                    <a:pt x="22304" y="66407"/>
                  </a:cubicBezTo>
                  <a:cubicBezTo>
                    <a:pt x="22404" y="65793"/>
                    <a:pt x="22507" y="65182"/>
                    <a:pt x="22603" y="64583"/>
                  </a:cubicBezTo>
                  <a:cubicBezTo>
                    <a:pt x="23108" y="61397"/>
                    <a:pt x="24044" y="58351"/>
                    <a:pt x="24826" y="55230"/>
                  </a:cubicBezTo>
                  <a:cubicBezTo>
                    <a:pt x="26694" y="54638"/>
                    <a:pt x="28499" y="53818"/>
                    <a:pt x="30198" y="52739"/>
                  </a:cubicBezTo>
                  <a:cubicBezTo>
                    <a:pt x="30410" y="52605"/>
                    <a:pt x="30600" y="52450"/>
                    <a:pt x="30803" y="52309"/>
                  </a:cubicBezTo>
                  <a:close/>
                  <a:moveTo>
                    <a:pt x="35417" y="71863"/>
                  </a:moveTo>
                  <a:cubicBezTo>
                    <a:pt x="35851" y="71863"/>
                    <a:pt x="36277" y="71881"/>
                    <a:pt x="36686" y="71913"/>
                  </a:cubicBezTo>
                  <a:cubicBezTo>
                    <a:pt x="36580" y="72399"/>
                    <a:pt x="36355" y="72861"/>
                    <a:pt x="35938" y="73279"/>
                  </a:cubicBezTo>
                  <a:cubicBezTo>
                    <a:pt x="34772" y="74444"/>
                    <a:pt x="32701" y="74633"/>
                    <a:pt x="30845" y="74633"/>
                  </a:cubicBezTo>
                  <a:cubicBezTo>
                    <a:pt x="30139" y="74633"/>
                    <a:pt x="29465" y="74605"/>
                    <a:pt x="28882" y="74594"/>
                  </a:cubicBezTo>
                  <a:cubicBezTo>
                    <a:pt x="28854" y="74594"/>
                    <a:pt x="28823" y="74591"/>
                    <a:pt x="28795" y="74591"/>
                  </a:cubicBezTo>
                  <a:cubicBezTo>
                    <a:pt x="30165" y="72467"/>
                    <a:pt x="32927" y="71863"/>
                    <a:pt x="35417" y="71863"/>
                  </a:cubicBezTo>
                  <a:close/>
                  <a:moveTo>
                    <a:pt x="60316" y="0"/>
                  </a:moveTo>
                  <a:cubicBezTo>
                    <a:pt x="59134" y="0"/>
                    <a:pt x="57278" y="574"/>
                    <a:pt x="56240" y="1582"/>
                  </a:cubicBezTo>
                  <a:cubicBezTo>
                    <a:pt x="53160" y="1881"/>
                    <a:pt x="49739" y="2611"/>
                    <a:pt x="47255" y="4578"/>
                  </a:cubicBezTo>
                  <a:cubicBezTo>
                    <a:pt x="44779" y="6539"/>
                    <a:pt x="43133" y="9335"/>
                    <a:pt x="42123" y="12285"/>
                  </a:cubicBezTo>
                  <a:cubicBezTo>
                    <a:pt x="40430" y="17214"/>
                    <a:pt x="40714" y="23128"/>
                    <a:pt x="43308" y="27702"/>
                  </a:cubicBezTo>
                  <a:cubicBezTo>
                    <a:pt x="43308" y="27723"/>
                    <a:pt x="43301" y="27739"/>
                    <a:pt x="43305" y="27761"/>
                  </a:cubicBezTo>
                  <a:cubicBezTo>
                    <a:pt x="43576" y="29366"/>
                    <a:pt x="43794" y="30978"/>
                    <a:pt x="43694" y="32596"/>
                  </a:cubicBezTo>
                  <a:cubicBezTo>
                    <a:pt x="39744" y="30709"/>
                    <a:pt x="35034" y="29877"/>
                    <a:pt x="30455" y="29877"/>
                  </a:cubicBezTo>
                  <a:cubicBezTo>
                    <a:pt x="28082" y="29877"/>
                    <a:pt x="25743" y="30101"/>
                    <a:pt x="23563" y="30517"/>
                  </a:cubicBezTo>
                  <a:cubicBezTo>
                    <a:pt x="16555" y="31851"/>
                    <a:pt x="10354" y="36194"/>
                    <a:pt x="6469" y="42133"/>
                  </a:cubicBezTo>
                  <a:cubicBezTo>
                    <a:pt x="5995" y="42860"/>
                    <a:pt x="5472" y="43751"/>
                    <a:pt x="5045" y="44705"/>
                  </a:cubicBezTo>
                  <a:cubicBezTo>
                    <a:pt x="1250" y="45263"/>
                    <a:pt x="0" y="49472"/>
                    <a:pt x="2472" y="52297"/>
                  </a:cubicBezTo>
                  <a:cubicBezTo>
                    <a:pt x="2606" y="52450"/>
                    <a:pt x="2750" y="52590"/>
                    <a:pt x="2896" y="52730"/>
                  </a:cubicBezTo>
                  <a:cubicBezTo>
                    <a:pt x="2946" y="54828"/>
                    <a:pt x="3738" y="56852"/>
                    <a:pt x="4770" y="58657"/>
                  </a:cubicBezTo>
                  <a:cubicBezTo>
                    <a:pt x="4449" y="59555"/>
                    <a:pt x="4140" y="60459"/>
                    <a:pt x="3872" y="61375"/>
                  </a:cubicBezTo>
                  <a:cubicBezTo>
                    <a:pt x="3299" y="63346"/>
                    <a:pt x="2220" y="65918"/>
                    <a:pt x="2647" y="67997"/>
                  </a:cubicBezTo>
                  <a:cubicBezTo>
                    <a:pt x="3233" y="70813"/>
                    <a:pt x="8062" y="71053"/>
                    <a:pt x="10248" y="71174"/>
                  </a:cubicBezTo>
                  <a:cubicBezTo>
                    <a:pt x="10517" y="71189"/>
                    <a:pt x="10798" y="71199"/>
                    <a:pt x="11082" y="71199"/>
                  </a:cubicBezTo>
                  <a:cubicBezTo>
                    <a:pt x="12372" y="71199"/>
                    <a:pt x="13753" y="70986"/>
                    <a:pt x="14619" y="69993"/>
                  </a:cubicBezTo>
                  <a:cubicBezTo>
                    <a:pt x="15417" y="69076"/>
                    <a:pt x="15177" y="67676"/>
                    <a:pt x="14977" y="66594"/>
                  </a:cubicBezTo>
                  <a:lnTo>
                    <a:pt x="14974" y="66594"/>
                  </a:lnTo>
                  <a:cubicBezTo>
                    <a:pt x="14893" y="66149"/>
                    <a:pt x="14828" y="65703"/>
                    <a:pt x="14775" y="65257"/>
                  </a:cubicBezTo>
                  <a:lnTo>
                    <a:pt x="14775" y="65257"/>
                  </a:lnTo>
                  <a:cubicBezTo>
                    <a:pt x="17038" y="65924"/>
                    <a:pt x="19323" y="66414"/>
                    <a:pt x="21665" y="66700"/>
                  </a:cubicBezTo>
                  <a:cubicBezTo>
                    <a:pt x="21260" y="69004"/>
                    <a:pt x="20614" y="71763"/>
                    <a:pt x="22447" y="73469"/>
                  </a:cubicBezTo>
                  <a:cubicBezTo>
                    <a:pt x="23900" y="74822"/>
                    <a:pt x="26282" y="75046"/>
                    <a:pt x="28162" y="75171"/>
                  </a:cubicBezTo>
                  <a:cubicBezTo>
                    <a:pt x="28812" y="75213"/>
                    <a:pt x="29496" y="75243"/>
                    <a:pt x="30190" y="75243"/>
                  </a:cubicBezTo>
                  <a:cubicBezTo>
                    <a:pt x="32122" y="75243"/>
                    <a:pt x="34139" y="75009"/>
                    <a:pt x="35769" y="74142"/>
                  </a:cubicBezTo>
                  <a:cubicBezTo>
                    <a:pt x="37612" y="73160"/>
                    <a:pt x="37537" y="70993"/>
                    <a:pt x="37035" y="69257"/>
                  </a:cubicBezTo>
                  <a:cubicBezTo>
                    <a:pt x="36745" y="68247"/>
                    <a:pt x="36486" y="67246"/>
                    <a:pt x="36268" y="66236"/>
                  </a:cubicBezTo>
                  <a:cubicBezTo>
                    <a:pt x="39074" y="65537"/>
                    <a:pt x="41824" y="64490"/>
                    <a:pt x="44315" y="63037"/>
                  </a:cubicBezTo>
                  <a:cubicBezTo>
                    <a:pt x="44586" y="66276"/>
                    <a:pt x="44446" y="69996"/>
                    <a:pt x="48383" y="70588"/>
                  </a:cubicBezTo>
                  <a:cubicBezTo>
                    <a:pt x="49527" y="70760"/>
                    <a:pt x="50822" y="70876"/>
                    <a:pt x="52139" y="70876"/>
                  </a:cubicBezTo>
                  <a:cubicBezTo>
                    <a:pt x="54172" y="70876"/>
                    <a:pt x="56255" y="70599"/>
                    <a:pt x="57905" y="69821"/>
                  </a:cubicBezTo>
                  <a:cubicBezTo>
                    <a:pt x="60589" y="68552"/>
                    <a:pt x="58444" y="65032"/>
                    <a:pt x="57633" y="63252"/>
                  </a:cubicBezTo>
                  <a:cubicBezTo>
                    <a:pt x="55887" y="59433"/>
                    <a:pt x="54937" y="55237"/>
                    <a:pt x="54070" y="51153"/>
                  </a:cubicBezTo>
                  <a:cubicBezTo>
                    <a:pt x="54057" y="51096"/>
                    <a:pt x="54032" y="51056"/>
                    <a:pt x="54004" y="51022"/>
                  </a:cubicBezTo>
                  <a:cubicBezTo>
                    <a:pt x="54425" y="49659"/>
                    <a:pt x="54709" y="48259"/>
                    <a:pt x="54803" y="46835"/>
                  </a:cubicBezTo>
                  <a:cubicBezTo>
                    <a:pt x="54856" y="46027"/>
                    <a:pt x="54849" y="45058"/>
                    <a:pt x="54709" y="44107"/>
                  </a:cubicBezTo>
                  <a:cubicBezTo>
                    <a:pt x="54765" y="44072"/>
                    <a:pt x="54815" y="44029"/>
                    <a:pt x="54846" y="43957"/>
                  </a:cubicBezTo>
                  <a:cubicBezTo>
                    <a:pt x="55766" y="41750"/>
                    <a:pt x="54827" y="39374"/>
                    <a:pt x="53125" y="37850"/>
                  </a:cubicBezTo>
                  <a:cubicBezTo>
                    <a:pt x="53241" y="36880"/>
                    <a:pt x="53375" y="35942"/>
                    <a:pt x="53584" y="35078"/>
                  </a:cubicBezTo>
                  <a:cubicBezTo>
                    <a:pt x="55475" y="35598"/>
                    <a:pt x="57409" y="35869"/>
                    <a:pt x="59205" y="35869"/>
                  </a:cubicBezTo>
                  <a:cubicBezTo>
                    <a:pt x="59348" y="35869"/>
                    <a:pt x="59491" y="35867"/>
                    <a:pt x="59632" y="35864"/>
                  </a:cubicBezTo>
                  <a:cubicBezTo>
                    <a:pt x="65100" y="35733"/>
                    <a:pt x="72558" y="32247"/>
                    <a:pt x="70316" y="25734"/>
                  </a:cubicBezTo>
                  <a:lnTo>
                    <a:pt x="70316" y="25734"/>
                  </a:lnTo>
                  <a:cubicBezTo>
                    <a:pt x="70597" y="25750"/>
                    <a:pt x="70877" y="25775"/>
                    <a:pt x="71161" y="25828"/>
                  </a:cubicBezTo>
                  <a:cubicBezTo>
                    <a:pt x="71796" y="25943"/>
                    <a:pt x="72374" y="26027"/>
                    <a:pt x="72912" y="26027"/>
                  </a:cubicBezTo>
                  <a:cubicBezTo>
                    <a:pt x="73957" y="26027"/>
                    <a:pt x="74854" y="25712"/>
                    <a:pt x="75735" y="24699"/>
                  </a:cubicBezTo>
                  <a:cubicBezTo>
                    <a:pt x="77022" y="23221"/>
                    <a:pt x="77415" y="20964"/>
                    <a:pt x="77767" y="19106"/>
                  </a:cubicBezTo>
                  <a:cubicBezTo>
                    <a:pt x="78076" y="17466"/>
                    <a:pt x="78394" y="15820"/>
                    <a:pt x="77839" y="14199"/>
                  </a:cubicBezTo>
                  <a:cubicBezTo>
                    <a:pt x="77181" y="12260"/>
                    <a:pt x="75139" y="10944"/>
                    <a:pt x="73661" y="9697"/>
                  </a:cubicBezTo>
                  <a:cubicBezTo>
                    <a:pt x="70656" y="7166"/>
                    <a:pt x="67423" y="4004"/>
                    <a:pt x="63732" y="2464"/>
                  </a:cubicBezTo>
                  <a:cubicBezTo>
                    <a:pt x="64308" y="416"/>
                    <a:pt x="61870" y="39"/>
                    <a:pt x="60399" y="1"/>
                  </a:cubicBezTo>
                  <a:cubicBezTo>
                    <a:pt x="60371" y="0"/>
                    <a:pt x="60344" y="0"/>
                    <a:pt x="60316" y="0"/>
                  </a:cubicBezTo>
                  <a:close/>
                </a:path>
              </a:pathLst>
            </a:custGeom>
            <a:solidFill>
              <a:schemeClr val="lt1"/>
            </a:solidFill>
            <a:ln w="114300" cap="flat" cmpd="sng">
              <a:solidFill>
                <a:schemeClr val="lt1"/>
              </a:solidFill>
              <a:prstDash val="solid"/>
              <a:round/>
              <a:headEnd type="none" w="sm" len="sm"/>
              <a:tailEnd type="none" w="sm" len="sm"/>
            </a:ln>
            <a:effectLst>
              <a:outerShdw dist="190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4910;p47">
              <a:extLst>
                <a:ext uri="{FF2B5EF4-FFF2-40B4-BE49-F238E27FC236}">
                  <a16:creationId xmlns:a16="http://schemas.microsoft.com/office/drawing/2014/main" id="{7F08825D-9B87-6154-F4BC-800E52000D4D}"/>
                </a:ext>
              </a:extLst>
            </p:cNvPr>
            <p:cNvGrpSpPr/>
            <p:nvPr/>
          </p:nvGrpSpPr>
          <p:grpSpPr>
            <a:xfrm>
              <a:off x="2747892" y="2746101"/>
              <a:ext cx="1365819" cy="1310939"/>
              <a:chOff x="4046567" y="2695376"/>
              <a:chExt cx="1365819" cy="1310939"/>
            </a:xfrm>
          </p:grpSpPr>
          <p:sp>
            <p:nvSpPr>
              <p:cNvPr id="7" name="Google Shape;4911;p47">
                <a:extLst>
                  <a:ext uri="{FF2B5EF4-FFF2-40B4-BE49-F238E27FC236}">
                    <a16:creationId xmlns:a16="http://schemas.microsoft.com/office/drawing/2014/main" id="{5CA67C8B-54F2-C5E6-392E-879A54135C2A}"/>
                  </a:ext>
                </a:extLst>
              </p:cNvPr>
              <p:cNvSpPr/>
              <p:nvPr/>
            </p:nvSpPr>
            <p:spPr>
              <a:xfrm>
                <a:off x="4295116" y="3658213"/>
                <a:ext cx="175305" cy="191874"/>
              </a:xfrm>
              <a:custGeom>
                <a:avLst/>
                <a:gdLst/>
                <a:ahLst/>
                <a:cxnLst/>
                <a:rect l="l" t="t" r="r" b="b"/>
                <a:pathLst>
                  <a:path w="10062" h="11013" extrusionOk="0">
                    <a:moveTo>
                      <a:pt x="9884" y="1"/>
                    </a:moveTo>
                    <a:cubicBezTo>
                      <a:pt x="9868" y="1"/>
                      <a:pt x="9852" y="4"/>
                      <a:pt x="9840" y="7"/>
                    </a:cubicBezTo>
                    <a:cubicBezTo>
                      <a:pt x="7601" y="643"/>
                      <a:pt x="5223" y="964"/>
                      <a:pt x="2763" y="964"/>
                    </a:cubicBezTo>
                    <a:cubicBezTo>
                      <a:pt x="2114" y="964"/>
                      <a:pt x="1453" y="942"/>
                      <a:pt x="796" y="899"/>
                    </a:cubicBezTo>
                    <a:cubicBezTo>
                      <a:pt x="792" y="896"/>
                      <a:pt x="789" y="896"/>
                      <a:pt x="786" y="896"/>
                    </a:cubicBezTo>
                    <a:cubicBezTo>
                      <a:pt x="702" y="896"/>
                      <a:pt x="630" y="958"/>
                      <a:pt x="618" y="1042"/>
                    </a:cubicBezTo>
                    <a:cubicBezTo>
                      <a:pt x="294" y="3480"/>
                      <a:pt x="1" y="6373"/>
                      <a:pt x="278" y="9363"/>
                    </a:cubicBezTo>
                    <a:cubicBezTo>
                      <a:pt x="284" y="9432"/>
                      <a:pt x="331" y="9488"/>
                      <a:pt x="397" y="9510"/>
                    </a:cubicBezTo>
                    <a:cubicBezTo>
                      <a:pt x="2853" y="10245"/>
                      <a:pt x="5170" y="10735"/>
                      <a:pt x="7477" y="11012"/>
                    </a:cubicBezTo>
                    <a:lnTo>
                      <a:pt x="7495" y="11012"/>
                    </a:lnTo>
                    <a:cubicBezTo>
                      <a:pt x="7580" y="11012"/>
                      <a:pt x="7654" y="10941"/>
                      <a:pt x="7667" y="10856"/>
                    </a:cubicBezTo>
                    <a:cubicBezTo>
                      <a:pt x="7686" y="10738"/>
                      <a:pt x="7704" y="10620"/>
                      <a:pt x="7720" y="10504"/>
                    </a:cubicBezTo>
                    <a:cubicBezTo>
                      <a:pt x="8091" y="7698"/>
                      <a:pt x="8814" y="4942"/>
                      <a:pt x="9513" y="2280"/>
                    </a:cubicBezTo>
                    <a:cubicBezTo>
                      <a:pt x="9690" y="1591"/>
                      <a:pt x="9871" y="902"/>
                      <a:pt x="10049" y="210"/>
                    </a:cubicBezTo>
                    <a:cubicBezTo>
                      <a:pt x="10061" y="150"/>
                      <a:pt x="10046" y="91"/>
                      <a:pt x="10002" y="48"/>
                    </a:cubicBezTo>
                    <a:cubicBezTo>
                      <a:pt x="9971" y="16"/>
                      <a:pt x="9927" y="1"/>
                      <a:pt x="9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912;p47">
                <a:extLst>
                  <a:ext uri="{FF2B5EF4-FFF2-40B4-BE49-F238E27FC236}">
                    <a16:creationId xmlns:a16="http://schemas.microsoft.com/office/drawing/2014/main" id="{B46D4473-4E93-B63E-EF7D-20BC2C5830A3}"/>
                  </a:ext>
                </a:extLst>
              </p:cNvPr>
              <p:cNvSpPr/>
              <p:nvPr/>
            </p:nvSpPr>
            <p:spPr>
              <a:xfrm>
                <a:off x="4423137" y="3603785"/>
                <a:ext cx="267104" cy="393714"/>
              </a:xfrm>
              <a:custGeom>
                <a:avLst/>
                <a:gdLst/>
                <a:ahLst/>
                <a:cxnLst/>
                <a:rect l="l" t="t" r="r" b="b"/>
                <a:pathLst>
                  <a:path w="15331" h="22598" extrusionOk="0">
                    <a:moveTo>
                      <a:pt x="9186" y="1"/>
                    </a:moveTo>
                    <a:cubicBezTo>
                      <a:pt x="9154" y="1"/>
                      <a:pt x="9120" y="10"/>
                      <a:pt x="9089" y="32"/>
                    </a:cubicBezTo>
                    <a:cubicBezTo>
                      <a:pt x="9011" y="88"/>
                      <a:pt x="8933" y="144"/>
                      <a:pt x="8858" y="200"/>
                    </a:cubicBezTo>
                    <a:cubicBezTo>
                      <a:pt x="8740" y="288"/>
                      <a:pt x="8621" y="378"/>
                      <a:pt x="8497" y="456"/>
                    </a:cubicBezTo>
                    <a:cubicBezTo>
                      <a:pt x="6857" y="1497"/>
                      <a:pt x="5061" y="2327"/>
                      <a:pt x="3162" y="2928"/>
                    </a:cubicBezTo>
                    <a:cubicBezTo>
                      <a:pt x="3106" y="2947"/>
                      <a:pt x="3062" y="2994"/>
                      <a:pt x="3050" y="3050"/>
                    </a:cubicBezTo>
                    <a:cubicBezTo>
                      <a:pt x="2838" y="3898"/>
                      <a:pt x="2614" y="4740"/>
                      <a:pt x="2389" y="5578"/>
                    </a:cubicBezTo>
                    <a:cubicBezTo>
                      <a:pt x="1800" y="7798"/>
                      <a:pt x="1192" y="10090"/>
                      <a:pt x="821" y="12419"/>
                    </a:cubicBezTo>
                    <a:cubicBezTo>
                      <a:pt x="762" y="12805"/>
                      <a:pt x="696" y="13195"/>
                      <a:pt x="631" y="13591"/>
                    </a:cubicBezTo>
                    <a:lnTo>
                      <a:pt x="525" y="14302"/>
                    </a:lnTo>
                    <a:cubicBezTo>
                      <a:pt x="534" y="14345"/>
                      <a:pt x="528" y="14386"/>
                      <a:pt x="509" y="14414"/>
                    </a:cubicBezTo>
                    <a:cubicBezTo>
                      <a:pt x="497" y="14433"/>
                      <a:pt x="490" y="14454"/>
                      <a:pt x="484" y="14479"/>
                    </a:cubicBezTo>
                    <a:cubicBezTo>
                      <a:pt x="331" y="15436"/>
                      <a:pt x="179" y="16462"/>
                      <a:pt x="101" y="17482"/>
                    </a:cubicBezTo>
                    <a:cubicBezTo>
                      <a:pt x="1" y="18819"/>
                      <a:pt x="60" y="20175"/>
                      <a:pt x="1158" y="21036"/>
                    </a:cubicBezTo>
                    <a:cubicBezTo>
                      <a:pt x="2748" y="22283"/>
                      <a:pt x="4955" y="22523"/>
                      <a:pt x="6473" y="22598"/>
                    </a:cubicBezTo>
                    <a:lnTo>
                      <a:pt x="6476" y="22598"/>
                    </a:lnTo>
                    <a:cubicBezTo>
                      <a:pt x="6536" y="22598"/>
                      <a:pt x="6598" y="22551"/>
                      <a:pt x="6629" y="22504"/>
                    </a:cubicBezTo>
                    <a:cubicBezTo>
                      <a:pt x="8172" y="19705"/>
                      <a:pt x="11798" y="19287"/>
                      <a:pt x="13818" y="19287"/>
                    </a:cubicBezTo>
                    <a:cubicBezTo>
                      <a:pt x="14249" y="19287"/>
                      <a:pt x="14688" y="19305"/>
                      <a:pt x="15128" y="19340"/>
                    </a:cubicBezTo>
                    <a:lnTo>
                      <a:pt x="15140" y="19340"/>
                    </a:lnTo>
                    <a:cubicBezTo>
                      <a:pt x="15181" y="19340"/>
                      <a:pt x="15221" y="19324"/>
                      <a:pt x="15253" y="19296"/>
                    </a:cubicBezTo>
                    <a:cubicBezTo>
                      <a:pt x="15287" y="19268"/>
                      <a:pt x="15306" y="19224"/>
                      <a:pt x="15309" y="19178"/>
                    </a:cubicBezTo>
                    <a:cubicBezTo>
                      <a:pt x="15331" y="18283"/>
                      <a:pt x="15050" y="17360"/>
                      <a:pt x="14782" y="16468"/>
                    </a:cubicBezTo>
                    <a:cubicBezTo>
                      <a:pt x="14695" y="16185"/>
                      <a:pt x="14613" y="15907"/>
                      <a:pt x="14542" y="15639"/>
                    </a:cubicBezTo>
                    <a:cubicBezTo>
                      <a:pt x="14124" y="14071"/>
                      <a:pt x="13837" y="12459"/>
                      <a:pt x="13687" y="10844"/>
                    </a:cubicBezTo>
                    <a:cubicBezTo>
                      <a:pt x="13628" y="10186"/>
                      <a:pt x="13610" y="9447"/>
                      <a:pt x="13588" y="8665"/>
                    </a:cubicBezTo>
                    <a:cubicBezTo>
                      <a:pt x="13500" y="5164"/>
                      <a:pt x="13391" y="808"/>
                      <a:pt x="9223" y="4"/>
                    </a:cubicBezTo>
                    <a:cubicBezTo>
                      <a:pt x="9211" y="1"/>
                      <a:pt x="9198" y="1"/>
                      <a:pt x="9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13;p47">
                <a:extLst>
                  <a:ext uri="{FF2B5EF4-FFF2-40B4-BE49-F238E27FC236}">
                    <a16:creationId xmlns:a16="http://schemas.microsoft.com/office/drawing/2014/main" id="{E6F73DD5-F66A-5CD8-6F07-B31B7283E7B2}"/>
                  </a:ext>
                </a:extLst>
              </p:cNvPr>
              <p:cNvSpPr/>
              <p:nvPr/>
            </p:nvSpPr>
            <p:spPr>
              <a:xfrm>
                <a:off x="4545199" y="3944465"/>
                <a:ext cx="143527" cy="54132"/>
              </a:xfrm>
              <a:custGeom>
                <a:avLst/>
                <a:gdLst/>
                <a:ahLst/>
                <a:cxnLst/>
                <a:rect l="l" t="t" r="r" b="b"/>
                <a:pathLst>
                  <a:path w="8238" h="3107" extrusionOk="0">
                    <a:moveTo>
                      <a:pt x="6800" y="1"/>
                    </a:moveTo>
                    <a:cubicBezTo>
                      <a:pt x="4537" y="1"/>
                      <a:pt x="1528" y="487"/>
                      <a:pt x="35" y="2807"/>
                    </a:cubicBezTo>
                    <a:cubicBezTo>
                      <a:pt x="0" y="2860"/>
                      <a:pt x="44" y="2925"/>
                      <a:pt x="72" y="2978"/>
                    </a:cubicBezTo>
                    <a:cubicBezTo>
                      <a:pt x="100" y="3031"/>
                      <a:pt x="200" y="3069"/>
                      <a:pt x="259" y="3069"/>
                    </a:cubicBezTo>
                    <a:lnTo>
                      <a:pt x="864" y="3084"/>
                    </a:lnTo>
                    <a:cubicBezTo>
                      <a:pt x="1288" y="3094"/>
                      <a:pt x="1746" y="3106"/>
                      <a:pt x="2217" y="3106"/>
                    </a:cubicBezTo>
                    <a:cubicBezTo>
                      <a:pt x="3994" y="3106"/>
                      <a:pt x="6192" y="2947"/>
                      <a:pt x="7436" y="1703"/>
                    </a:cubicBezTo>
                    <a:cubicBezTo>
                      <a:pt x="7848" y="1292"/>
                      <a:pt x="8109" y="818"/>
                      <a:pt x="8228" y="253"/>
                    </a:cubicBezTo>
                    <a:cubicBezTo>
                      <a:pt x="8237" y="207"/>
                      <a:pt x="8228" y="157"/>
                      <a:pt x="8200" y="119"/>
                    </a:cubicBezTo>
                    <a:cubicBezTo>
                      <a:pt x="8169" y="79"/>
                      <a:pt x="8125" y="54"/>
                      <a:pt x="8078" y="51"/>
                    </a:cubicBezTo>
                    <a:cubicBezTo>
                      <a:pt x="7648" y="16"/>
                      <a:pt x="7215" y="1"/>
                      <a:pt x="6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14;p47">
                <a:extLst>
                  <a:ext uri="{FF2B5EF4-FFF2-40B4-BE49-F238E27FC236}">
                    <a16:creationId xmlns:a16="http://schemas.microsoft.com/office/drawing/2014/main" id="{9B345EC4-2CE2-8701-2633-4A2296CAF109}"/>
                  </a:ext>
                </a:extLst>
              </p:cNvPr>
              <p:cNvSpPr/>
              <p:nvPr/>
            </p:nvSpPr>
            <p:spPr>
              <a:xfrm>
                <a:off x="4591090" y="3433080"/>
                <a:ext cx="270415" cy="408854"/>
              </a:xfrm>
              <a:custGeom>
                <a:avLst/>
                <a:gdLst/>
                <a:ahLst/>
                <a:cxnLst/>
                <a:rect l="l" t="t" r="r" b="b"/>
                <a:pathLst>
                  <a:path w="15521" h="23467" extrusionOk="0">
                    <a:moveTo>
                      <a:pt x="6984" y="0"/>
                    </a:moveTo>
                    <a:cubicBezTo>
                      <a:pt x="6934" y="0"/>
                      <a:pt x="6888" y="22"/>
                      <a:pt x="6853" y="62"/>
                    </a:cubicBezTo>
                    <a:cubicBezTo>
                      <a:pt x="6046" y="1066"/>
                      <a:pt x="5382" y="2341"/>
                      <a:pt x="4796" y="3467"/>
                    </a:cubicBezTo>
                    <a:cubicBezTo>
                      <a:pt x="4437" y="4153"/>
                      <a:pt x="4100" y="4798"/>
                      <a:pt x="3764" y="5322"/>
                    </a:cubicBezTo>
                    <a:cubicBezTo>
                      <a:pt x="2760" y="6893"/>
                      <a:pt x="1519" y="8259"/>
                      <a:pt x="76" y="9381"/>
                    </a:cubicBezTo>
                    <a:cubicBezTo>
                      <a:pt x="26" y="9419"/>
                      <a:pt x="1" y="9484"/>
                      <a:pt x="13" y="9546"/>
                    </a:cubicBezTo>
                    <a:cubicBezTo>
                      <a:pt x="26" y="9609"/>
                      <a:pt x="72" y="9659"/>
                      <a:pt x="135" y="9677"/>
                    </a:cubicBezTo>
                    <a:cubicBezTo>
                      <a:pt x="3892" y="10691"/>
                      <a:pt x="4044" y="14747"/>
                      <a:pt x="4182" y="18329"/>
                    </a:cubicBezTo>
                    <a:cubicBezTo>
                      <a:pt x="4213" y="19164"/>
                      <a:pt x="4244" y="19956"/>
                      <a:pt x="4319" y="20676"/>
                    </a:cubicBezTo>
                    <a:cubicBezTo>
                      <a:pt x="4403" y="21490"/>
                      <a:pt x="4534" y="22335"/>
                      <a:pt x="4733" y="23333"/>
                    </a:cubicBezTo>
                    <a:cubicBezTo>
                      <a:pt x="4740" y="23376"/>
                      <a:pt x="4768" y="23417"/>
                      <a:pt x="4808" y="23442"/>
                    </a:cubicBezTo>
                    <a:cubicBezTo>
                      <a:pt x="4833" y="23457"/>
                      <a:pt x="4864" y="23467"/>
                      <a:pt x="4898" y="23467"/>
                    </a:cubicBezTo>
                    <a:lnTo>
                      <a:pt x="4898" y="23467"/>
                    </a:lnTo>
                    <a:cubicBezTo>
                      <a:pt x="4913" y="23467"/>
                      <a:pt x="4924" y="23467"/>
                      <a:pt x="4936" y="23464"/>
                    </a:cubicBezTo>
                    <a:lnTo>
                      <a:pt x="5070" y="23429"/>
                    </a:lnTo>
                    <a:cubicBezTo>
                      <a:pt x="5251" y="23386"/>
                      <a:pt x="5432" y="23339"/>
                      <a:pt x="5616" y="23289"/>
                    </a:cubicBezTo>
                    <a:cubicBezTo>
                      <a:pt x="5653" y="23280"/>
                      <a:pt x="5731" y="23214"/>
                      <a:pt x="5756" y="23183"/>
                    </a:cubicBezTo>
                    <a:cubicBezTo>
                      <a:pt x="10482" y="20309"/>
                      <a:pt x="15337" y="14556"/>
                      <a:pt x="15517" y="8181"/>
                    </a:cubicBezTo>
                    <a:cubicBezTo>
                      <a:pt x="15521" y="8131"/>
                      <a:pt x="15499" y="8087"/>
                      <a:pt x="15464" y="8053"/>
                    </a:cubicBezTo>
                    <a:cubicBezTo>
                      <a:pt x="15433" y="8025"/>
                      <a:pt x="15393" y="8006"/>
                      <a:pt x="15349" y="8006"/>
                    </a:cubicBezTo>
                    <a:cubicBezTo>
                      <a:pt x="15346" y="8006"/>
                      <a:pt x="15187" y="8025"/>
                      <a:pt x="15187" y="8025"/>
                    </a:cubicBezTo>
                    <a:cubicBezTo>
                      <a:pt x="15106" y="8034"/>
                      <a:pt x="15025" y="8044"/>
                      <a:pt x="14944" y="8044"/>
                    </a:cubicBezTo>
                    <a:cubicBezTo>
                      <a:pt x="14856" y="8047"/>
                      <a:pt x="14772" y="8050"/>
                      <a:pt x="14685" y="8050"/>
                    </a:cubicBezTo>
                    <a:cubicBezTo>
                      <a:pt x="12537" y="8050"/>
                      <a:pt x="10579" y="7239"/>
                      <a:pt x="9176" y="5768"/>
                    </a:cubicBezTo>
                    <a:cubicBezTo>
                      <a:pt x="7770" y="4293"/>
                      <a:pt x="7053" y="2307"/>
                      <a:pt x="7153" y="178"/>
                    </a:cubicBezTo>
                    <a:cubicBezTo>
                      <a:pt x="7156" y="103"/>
                      <a:pt x="7112" y="37"/>
                      <a:pt x="7044" y="13"/>
                    </a:cubicBezTo>
                    <a:cubicBezTo>
                      <a:pt x="7025" y="3"/>
                      <a:pt x="7003" y="0"/>
                      <a:pt x="6984" y="0"/>
                    </a:cubicBezTo>
                    <a:close/>
                    <a:moveTo>
                      <a:pt x="4898" y="23467"/>
                    </a:moveTo>
                    <a:cubicBezTo>
                      <a:pt x="4897" y="23467"/>
                      <a:pt x="4896" y="23467"/>
                      <a:pt x="4896" y="23467"/>
                    </a:cubicBezTo>
                    <a:lnTo>
                      <a:pt x="4899" y="23467"/>
                    </a:lnTo>
                    <a:cubicBezTo>
                      <a:pt x="4898" y="23467"/>
                      <a:pt x="4898" y="23467"/>
                      <a:pt x="4898" y="2346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15;p47">
                <a:extLst>
                  <a:ext uri="{FF2B5EF4-FFF2-40B4-BE49-F238E27FC236}">
                    <a16:creationId xmlns:a16="http://schemas.microsoft.com/office/drawing/2014/main" id="{BEFB1C15-4703-8EC8-75D0-64CAD65FF617}"/>
                  </a:ext>
                </a:extLst>
              </p:cNvPr>
              <p:cNvSpPr/>
              <p:nvPr/>
            </p:nvSpPr>
            <p:spPr>
              <a:xfrm>
                <a:off x="4715870" y="3401127"/>
                <a:ext cx="258620" cy="167709"/>
              </a:xfrm>
              <a:custGeom>
                <a:avLst/>
                <a:gdLst/>
                <a:ahLst/>
                <a:cxnLst/>
                <a:rect l="l" t="t" r="r" b="b"/>
                <a:pathLst>
                  <a:path w="14844" h="9626" extrusionOk="0">
                    <a:moveTo>
                      <a:pt x="2712" y="1"/>
                    </a:moveTo>
                    <a:cubicBezTo>
                      <a:pt x="1877" y="88"/>
                      <a:pt x="1113" y="465"/>
                      <a:pt x="380" y="1151"/>
                    </a:cubicBezTo>
                    <a:cubicBezTo>
                      <a:pt x="352" y="1179"/>
                      <a:pt x="334" y="1214"/>
                      <a:pt x="331" y="1251"/>
                    </a:cubicBezTo>
                    <a:cubicBezTo>
                      <a:pt x="0" y="3437"/>
                      <a:pt x="624" y="5635"/>
                      <a:pt x="2042" y="7278"/>
                    </a:cubicBezTo>
                    <a:cubicBezTo>
                      <a:pt x="3345" y="8793"/>
                      <a:pt x="5157" y="9625"/>
                      <a:pt x="7143" y="9625"/>
                    </a:cubicBezTo>
                    <a:lnTo>
                      <a:pt x="7358" y="9622"/>
                    </a:lnTo>
                    <a:cubicBezTo>
                      <a:pt x="9708" y="9553"/>
                      <a:pt x="12100" y="8285"/>
                      <a:pt x="13450" y="6389"/>
                    </a:cubicBezTo>
                    <a:cubicBezTo>
                      <a:pt x="14535" y="4861"/>
                      <a:pt x="14843" y="3091"/>
                      <a:pt x="14313" y="1401"/>
                    </a:cubicBezTo>
                    <a:cubicBezTo>
                      <a:pt x="14291" y="1332"/>
                      <a:pt x="14226" y="1282"/>
                      <a:pt x="14151" y="1282"/>
                    </a:cubicBezTo>
                    <a:lnTo>
                      <a:pt x="14142" y="1282"/>
                    </a:lnTo>
                    <a:cubicBezTo>
                      <a:pt x="14067" y="1288"/>
                      <a:pt x="14002" y="1345"/>
                      <a:pt x="13989" y="1419"/>
                    </a:cubicBezTo>
                    <a:cubicBezTo>
                      <a:pt x="13543" y="3655"/>
                      <a:pt x="12782" y="5192"/>
                      <a:pt x="11598" y="6255"/>
                    </a:cubicBezTo>
                    <a:cubicBezTo>
                      <a:pt x="10507" y="7234"/>
                      <a:pt x="8867" y="7845"/>
                      <a:pt x="7317" y="7845"/>
                    </a:cubicBezTo>
                    <a:cubicBezTo>
                      <a:pt x="6064" y="7845"/>
                      <a:pt x="4973" y="7461"/>
                      <a:pt x="4159" y="6738"/>
                    </a:cubicBezTo>
                    <a:cubicBezTo>
                      <a:pt x="2419" y="5192"/>
                      <a:pt x="2017" y="3119"/>
                      <a:pt x="2890" y="216"/>
                    </a:cubicBezTo>
                    <a:cubicBezTo>
                      <a:pt x="2906" y="163"/>
                      <a:pt x="2893" y="104"/>
                      <a:pt x="2859" y="60"/>
                    </a:cubicBezTo>
                    <a:cubicBezTo>
                      <a:pt x="2825" y="23"/>
                      <a:pt x="2778" y="1"/>
                      <a:pt x="2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16;p47">
                <a:extLst>
                  <a:ext uri="{FF2B5EF4-FFF2-40B4-BE49-F238E27FC236}">
                    <a16:creationId xmlns:a16="http://schemas.microsoft.com/office/drawing/2014/main" id="{17234F93-FABC-2852-18E7-B6F955744AA1}"/>
                  </a:ext>
                </a:extLst>
              </p:cNvPr>
              <p:cNvSpPr/>
              <p:nvPr/>
            </p:nvSpPr>
            <p:spPr>
              <a:xfrm>
                <a:off x="4980395" y="3859792"/>
                <a:ext cx="89586" cy="61606"/>
              </a:xfrm>
              <a:custGeom>
                <a:avLst/>
                <a:gdLst/>
                <a:ahLst/>
                <a:cxnLst/>
                <a:rect l="l" t="t" r="r" b="b"/>
                <a:pathLst>
                  <a:path w="5142" h="3536" extrusionOk="0">
                    <a:moveTo>
                      <a:pt x="4907" y="0"/>
                    </a:moveTo>
                    <a:cubicBezTo>
                      <a:pt x="2900" y="50"/>
                      <a:pt x="1076" y="1282"/>
                      <a:pt x="28" y="3290"/>
                    </a:cubicBezTo>
                    <a:cubicBezTo>
                      <a:pt x="0" y="3343"/>
                      <a:pt x="3" y="3405"/>
                      <a:pt x="34" y="3458"/>
                    </a:cubicBezTo>
                    <a:cubicBezTo>
                      <a:pt x="62" y="3505"/>
                      <a:pt x="119" y="3536"/>
                      <a:pt x="175" y="3536"/>
                    </a:cubicBezTo>
                    <a:lnTo>
                      <a:pt x="181" y="3536"/>
                    </a:lnTo>
                    <a:cubicBezTo>
                      <a:pt x="3193" y="3427"/>
                      <a:pt x="4786" y="2732"/>
                      <a:pt x="5054" y="1410"/>
                    </a:cubicBezTo>
                    <a:cubicBezTo>
                      <a:pt x="5135" y="1023"/>
                      <a:pt x="5141" y="611"/>
                      <a:pt x="5079" y="147"/>
                    </a:cubicBezTo>
                    <a:cubicBezTo>
                      <a:pt x="5069" y="63"/>
                      <a:pt x="4995" y="0"/>
                      <a:pt x="4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17;p47">
                <a:extLst>
                  <a:ext uri="{FF2B5EF4-FFF2-40B4-BE49-F238E27FC236}">
                    <a16:creationId xmlns:a16="http://schemas.microsoft.com/office/drawing/2014/main" id="{A29BD1A3-37A3-1844-9831-F8C869097405}"/>
                  </a:ext>
                </a:extLst>
              </p:cNvPr>
              <p:cNvSpPr/>
              <p:nvPr/>
            </p:nvSpPr>
            <p:spPr>
              <a:xfrm>
                <a:off x="4825527" y="3599499"/>
                <a:ext cx="241511" cy="322125"/>
              </a:xfrm>
              <a:custGeom>
                <a:avLst/>
                <a:gdLst/>
                <a:ahLst/>
                <a:cxnLst/>
                <a:rect l="l" t="t" r="r" b="b"/>
                <a:pathLst>
                  <a:path w="13862" h="18489" extrusionOk="0">
                    <a:moveTo>
                      <a:pt x="8942" y="1"/>
                    </a:moveTo>
                    <a:cubicBezTo>
                      <a:pt x="8874" y="1"/>
                      <a:pt x="8808" y="44"/>
                      <a:pt x="8783" y="110"/>
                    </a:cubicBezTo>
                    <a:cubicBezTo>
                      <a:pt x="8262" y="1525"/>
                      <a:pt x="7583" y="2894"/>
                      <a:pt x="6775" y="4178"/>
                    </a:cubicBezTo>
                    <a:cubicBezTo>
                      <a:pt x="5157" y="6735"/>
                      <a:pt x="2906" y="8917"/>
                      <a:pt x="82" y="10666"/>
                    </a:cubicBezTo>
                    <a:cubicBezTo>
                      <a:pt x="19" y="10707"/>
                      <a:pt x="1" y="10803"/>
                      <a:pt x="16" y="10875"/>
                    </a:cubicBezTo>
                    <a:cubicBezTo>
                      <a:pt x="60" y="11308"/>
                      <a:pt x="82" y="11767"/>
                      <a:pt x="107" y="12231"/>
                    </a:cubicBezTo>
                    <a:cubicBezTo>
                      <a:pt x="172" y="13416"/>
                      <a:pt x="234" y="14641"/>
                      <a:pt x="571" y="15701"/>
                    </a:cubicBezTo>
                    <a:cubicBezTo>
                      <a:pt x="1310" y="18043"/>
                      <a:pt x="3302" y="18314"/>
                      <a:pt x="5453" y="18398"/>
                    </a:cubicBezTo>
                    <a:lnTo>
                      <a:pt x="5980" y="18420"/>
                    </a:lnTo>
                    <a:cubicBezTo>
                      <a:pt x="6570" y="18451"/>
                      <a:pt x="7371" y="18488"/>
                      <a:pt x="8225" y="18488"/>
                    </a:cubicBezTo>
                    <a:lnTo>
                      <a:pt x="8375" y="18488"/>
                    </a:lnTo>
                    <a:cubicBezTo>
                      <a:pt x="8440" y="18488"/>
                      <a:pt x="8499" y="18451"/>
                      <a:pt x="8527" y="18389"/>
                    </a:cubicBezTo>
                    <a:cubicBezTo>
                      <a:pt x="9506" y="16234"/>
                      <a:pt x="11536" y="14781"/>
                      <a:pt x="13693" y="14685"/>
                    </a:cubicBezTo>
                    <a:cubicBezTo>
                      <a:pt x="13743" y="14682"/>
                      <a:pt x="13790" y="14657"/>
                      <a:pt x="13821" y="14616"/>
                    </a:cubicBezTo>
                    <a:cubicBezTo>
                      <a:pt x="13849" y="14576"/>
                      <a:pt x="13862" y="14526"/>
                      <a:pt x="13849" y="14476"/>
                    </a:cubicBezTo>
                    <a:cubicBezTo>
                      <a:pt x="13591" y="13428"/>
                      <a:pt x="13057" y="12356"/>
                      <a:pt x="12540" y="11321"/>
                    </a:cubicBezTo>
                    <a:cubicBezTo>
                      <a:pt x="12188" y="10613"/>
                      <a:pt x="11857" y="9946"/>
                      <a:pt x="11639" y="9335"/>
                    </a:cubicBezTo>
                    <a:cubicBezTo>
                      <a:pt x="10454" y="6055"/>
                      <a:pt x="9662" y="2694"/>
                      <a:pt x="9107" y="135"/>
                    </a:cubicBezTo>
                    <a:cubicBezTo>
                      <a:pt x="9089" y="60"/>
                      <a:pt x="9029" y="7"/>
                      <a:pt x="89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918;p47">
                <a:extLst>
                  <a:ext uri="{FF2B5EF4-FFF2-40B4-BE49-F238E27FC236}">
                    <a16:creationId xmlns:a16="http://schemas.microsoft.com/office/drawing/2014/main" id="{C928D3C3-A0C3-B92D-E1D6-F7FE8044369F}"/>
                  </a:ext>
                </a:extLst>
              </p:cNvPr>
              <p:cNvSpPr/>
              <p:nvPr/>
            </p:nvSpPr>
            <p:spPr>
              <a:xfrm>
                <a:off x="4717769" y="3413514"/>
                <a:ext cx="286217" cy="415544"/>
              </a:xfrm>
              <a:custGeom>
                <a:avLst/>
                <a:gdLst/>
                <a:ahLst/>
                <a:cxnLst/>
                <a:rect l="l" t="t" r="r" b="b"/>
                <a:pathLst>
                  <a:path w="16428" h="23851" extrusionOk="0">
                    <a:moveTo>
                      <a:pt x="14463" y="1"/>
                    </a:moveTo>
                    <a:cubicBezTo>
                      <a:pt x="14432" y="1"/>
                      <a:pt x="14401" y="10"/>
                      <a:pt x="14373" y="26"/>
                    </a:cubicBezTo>
                    <a:cubicBezTo>
                      <a:pt x="14304" y="69"/>
                      <a:pt x="14279" y="153"/>
                      <a:pt x="14304" y="228"/>
                    </a:cubicBezTo>
                    <a:cubicBezTo>
                      <a:pt x="14931" y="1912"/>
                      <a:pt x="14750" y="3754"/>
                      <a:pt x="13802" y="5413"/>
                    </a:cubicBezTo>
                    <a:cubicBezTo>
                      <a:pt x="12711" y="7318"/>
                      <a:pt x="10790" y="8680"/>
                      <a:pt x="8661" y="9058"/>
                    </a:cubicBezTo>
                    <a:cubicBezTo>
                      <a:pt x="8580" y="9073"/>
                      <a:pt x="8524" y="9139"/>
                      <a:pt x="8521" y="9220"/>
                    </a:cubicBezTo>
                    <a:cubicBezTo>
                      <a:pt x="8384" y="15358"/>
                      <a:pt x="4075" y="20646"/>
                      <a:pt x="91" y="23545"/>
                    </a:cubicBezTo>
                    <a:cubicBezTo>
                      <a:pt x="25" y="23595"/>
                      <a:pt x="0" y="23686"/>
                      <a:pt x="41" y="23760"/>
                    </a:cubicBezTo>
                    <a:cubicBezTo>
                      <a:pt x="69" y="23816"/>
                      <a:pt x="127" y="23850"/>
                      <a:pt x="189" y="23851"/>
                    </a:cubicBezTo>
                    <a:lnTo>
                      <a:pt x="189" y="23851"/>
                    </a:lnTo>
                    <a:cubicBezTo>
                      <a:pt x="207" y="23851"/>
                      <a:pt x="225" y="23848"/>
                      <a:pt x="240" y="23841"/>
                    </a:cubicBezTo>
                    <a:cubicBezTo>
                      <a:pt x="5378" y="22139"/>
                      <a:pt x="9387" y="19439"/>
                      <a:pt x="11838" y="16035"/>
                    </a:cubicBezTo>
                    <a:cubicBezTo>
                      <a:pt x="13774" y="13344"/>
                      <a:pt x="15062" y="10507"/>
                      <a:pt x="15560" y="7832"/>
                    </a:cubicBezTo>
                    <a:cubicBezTo>
                      <a:pt x="15882" y="6111"/>
                      <a:pt x="16427" y="1912"/>
                      <a:pt x="14582" y="51"/>
                    </a:cubicBezTo>
                    <a:cubicBezTo>
                      <a:pt x="14550" y="16"/>
                      <a:pt x="14507" y="1"/>
                      <a:pt x="14463" y="1"/>
                    </a:cubicBezTo>
                    <a:close/>
                    <a:moveTo>
                      <a:pt x="189" y="23851"/>
                    </a:moveTo>
                    <a:lnTo>
                      <a:pt x="189" y="23851"/>
                    </a:lnTo>
                    <a:cubicBezTo>
                      <a:pt x="188" y="23851"/>
                      <a:pt x="188" y="23851"/>
                      <a:pt x="187" y="23851"/>
                    </a:cubicBezTo>
                    <a:lnTo>
                      <a:pt x="190" y="23851"/>
                    </a:lnTo>
                    <a:cubicBezTo>
                      <a:pt x="190" y="23851"/>
                      <a:pt x="189" y="23851"/>
                      <a:pt x="189" y="2385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919;p47">
                <a:extLst>
                  <a:ext uri="{FF2B5EF4-FFF2-40B4-BE49-F238E27FC236}">
                    <a16:creationId xmlns:a16="http://schemas.microsoft.com/office/drawing/2014/main" id="{30680C1E-5094-0374-6D8C-6BEF2A5D8856}"/>
                  </a:ext>
                </a:extLst>
              </p:cNvPr>
              <p:cNvSpPr/>
              <p:nvPr/>
            </p:nvSpPr>
            <p:spPr>
              <a:xfrm>
                <a:off x="4963548" y="3365062"/>
                <a:ext cx="41413" cy="83454"/>
              </a:xfrm>
              <a:custGeom>
                <a:avLst/>
                <a:gdLst/>
                <a:ahLst/>
                <a:cxnLst/>
                <a:rect l="l" t="t" r="r" b="b"/>
                <a:pathLst>
                  <a:path w="2377" h="4790" extrusionOk="0">
                    <a:moveTo>
                      <a:pt x="409" y="1"/>
                    </a:moveTo>
                    <a:cubicBezTo>
                      <a:pt x="390" y="1"/>
                      <a:pt x="372" y="4"/>
                      <a:pt x="353" y="10"/>
                    </a:cubicBezTo>
                    <a:cubicBezTo>
                      <a:pt x="294" y="32"/>
                      <a:pt x="247" y="85"/>
                      <a:pt x="241" y="150"/>
                    </a:cubicBezTo>
                    <a:cubicBezTo>
                      <a:pt x="169" y="786"/>
                      <a:pt x="94" y="1429"/>
                      <a:pt x="7" y="2068"/>
                    </a:cubicBezTo>
                    <a:cubicBezTo>
                      <a:pt x="1" y="2115"/>
                      <a:pt x="44" y="2174"/>
                      <a:pt x="79" y="2211"/>
                    </a:cubicBezTo>
                    <a:cubicBezTo>
                      <a:pt x="110" y="2245"/>
                      <a:pt x="188" y="2277"/>
                      <a:pt x="234" y="2277"/>
                    </a:cubicBezTo>
                    <a:cubicBezTo>
                      <a:pt x="905" y="2769"/>
                      <a:pt x="1400" y="3574"/>
                      <a:pt x="1700" y="4665"/>
                    </a:cubicBezTo>
                    <a:cubicBezTo>
                      <a:pt x="1718" y="4740"/>
                      <a:pt x="1787" y="4790"/>
                      <a:pt x="1862" y="4790"/>
                    </a:cubicBezTo>
                    <a:lnTo>
                      <a:pt x="1868" y="4790"/>
                    </a:lnTo>
                    <a:cubicBezTo>
                      <a:pt x="1943" y="4786"/>
                      <a:pt x="2012" y="4733"/>
                      <a:pt x="2027" y="4655"/>
                    </a:cubicBezTo>
                    <a:cubicBezTo>
                      <a:pt x="2376" y="3078"/>
                      <a:pt x="1831" y="1401"/>
                      <a:pt x="528" y="51"/>
                    </a:cubicBezTo>
                    <a:cubicBezTo>
                      <a:pt x="496" y="19"/>
                      <a:pt x="453" y="1"/>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920;p47">
                <a:extLst>
                  <a:ext uri="{FF2B5EF4-FFF2-40B4-BE49-F238E27FC236}">
                    <a16:creationId xmlns:a16="http://schemas.microsoft.com/office/drawing/2014/main" id="{0F12ACFD-67FD-8474-FCBA-C4553ED38ACB}"/>
                  </a:ext>
                </a:extLst>
              </p:cNvPr>
              <p:cNvSpPr/>
              <p:nvPr/>
            </p:nvSpPr>
            <p:spPr>
              <a:xfrm>
                <a:off x="5015798" y="2702938"/>
                <a:ext cx="136470" cy="78785"/>
              </a:xfrm>
              <a:custGeom>
                <a:avLst/>
                <a:gdLst/>
                <a:ahLst/>
                <a:cxnLst/>
                <a:rect l="l" t="t" r="r" b="b"/>
                <a:pathLst>
                  <a:path w="7833" h="4522" extrusionOk="0">
                    <a:moveTo>
                      <a:pt x="4958" y="0"/>
                    </a:moveTo>
                    <a:cubicBezTo>
                      <a:pt x="4883" y="0"/>
                      <a:pt x="4818" y="4"/>
                      <a:pt x="4758" y="7"/>
                    </a:cubicBezTo>
                    <a:cubicBezTo>
                      <a:pt x="3673" y="60"/>
                      <a:pt x="2791" y="303"/>
                      <a:pt x="2055" y="746"/>
                    </a:cubicBezTo>
                    <a:lnTo>
                      <a:pt x="1981" y="792"/>
                    </a:lnTo>
                    <a:cubicBezTo>
                      <a:pt x="1288" y="1210"/>
                      <a:pt x="1" y="1983"/>
                      <a:pt x="344" y="3031"/>
                    </a:cubicBezTo>
                    <a:cubicBezTo>
                      <a:pt x="391" y="3184"/>
                      <a:pt x="846" y="4521"/>
                      <a:pt x="1519" y="4521"/>
                    </a:cubicBezTo>
                    <a:cubicBezTo>
                      <a:pt x="1622" y="4521"/>
                      <a:pt x="1722" y="4490"/>
                      <a:pt x="1834" y="4412"/>
                    </a:cubicBezTo>
                    <a:cubicBezTo>
                      <a:pt x="2698" y="3667"/>
                      <a:pt x="3701" y="3143"/>
                      <a:pt x="4740" y="2903"/>
                    </a:cubicBezTo>
                    <a:cubicBezTo>
                      <a:pt x="5285" y="2775"/>
                      <a:pt x="5865" y="2650"/>
                      <a:pt x="6464" y="2650"/>
                    </a:cubicBezTo>
                    <a:lnTo>
                      <a:pt x="6467" y="2650"/>
                    </a:lnTo>
                    <a:cubicBezTo>
                      <a:pt x="6959" y="2650"/>
                      <a:pt x="7418" y="2370"/>
                      <a:pt x="7633" y="1933"/>
                    </a:cubicBezTo>
                    <a:cubicBezTo>
                      <a:pt x="7832" y="1531"/>
                      <a:pt x="7783" y="1085"/>
                      <a:pt x="7499" y="714"/>
                    </a:cubicBezTo>
                    <a:cubicBezTo>
                      <a:pt x="6956" y="10"/>
                      <a:pt x="5039" y="0"/>
                      <a:pt x="49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921;p47">
                <a:extLst>
                  <a:ext uri="{FF2B5EF4-FFF2-40B4-BE49-F238E27FC236}">
                    <a16:creationId xmlns:a16="http://schemas.microsoft.com/office/drawing/2014/main" id="{42BCC36C-808C-8BCD-3A61-F3ECD6358E86}"/>
                  </a:ext>
                </a:extLst>
              </p:cNvPr>
              <p:cNvSpPr/>
              <p:nvPr/>
            </p:nvSpPr>
            <p:spPr>
              <a:xfrm>
                <a:off x="5076480" y="3123743"/>
                <a:ext cx="163615" cy="107131"/>
              </a:xfrm>
              <a:custGeom>
                <a:avLst/>
                <a:gdLst/>
                <a:ahLst/>
                <a:cxnLst/>
                <a:rect l="l" t="t" r="r" b="b"/>
                <a:pathLst>
                  <a:path w="9391" h="6149" extrusionOk="0">
                    <a:moveTo>
                      <a:pt x="175" y="0"/>
                    </a:moveTo>
                    <a:cubicBezTo>
                      <a:pt x="147" y="0"/>
                      <a:pt x="116" y="9"/>
                      <a:pt x="91" y="25"/>
                    </a:cubicBezTo>
                    <a:cubicBezTo>
                      <a:pt x="31" y="59"/>
                      <a:pt x="0" y="125"/>
                      <a:pt x="10" y="190"/>
                    </a:cubicBezTo>
                    <a:cubicBezTo>
                      <a:pt x="281" y="2229"/>
                      <a:pt x="1637" y="4776"/>
                      <a:pt x="3695" y="5712"/>
                    </a:cubicBezTo>
                    <a:cubicBezTo>
                      <a:pt x="4315" y="5992"/>
                      <a:pt x="5042" y="6148"/>
                      <a:pt x="5743" y="6148"/>
                    </a:cubicBezTo>
                    <a:cubicBezTo>
                      <a:pt x="6781" y="6148"/>
                      <a:pt x="7676" y="5805"/>
                      <a:pt x="8256" y="5188"/>
                    </a:cubicBezTo>
                    <a:cubicBezTo>
                      <a:pt x="9391" y="3984"/>
                      <a:pt x="9344" y="2544"/>
                      <a:pt x="9213" y="1288"/>
                    </a:cubicBezTo>
                    <a:cubicBezTo>
                      <a:pt x="9210" y="1241"/>
                      <a:pt x="9185" y="1200"/>
                      <a:pt x="9147" y="1172"/>
                    </a:cubicBezTo>
                    <a:cubicBezTo>
                      <a:pt x="9119" y="1150"/>
                      <a:pt x="9082" y="1138"/>
                      <a:pt x="9045" y="1138"/>
                    </a:cubicBezTo>
                    <a:lnTo>
                      <a:pt x="9020" y="1138"/>
                    </a:lnTo>
                    <a:cubicBezTo>
                      <a:pt x="8652" y="1200"/>
                      <a:pt x="8284" y="1269"/>
                      <a:pt x="7919" y="1341"/>
                    </a:cubicBezTo>
                    <a:cubicBezTo>
                      <a:pt x="6978" y="1521"/>
                      <a:pt x="6008" y="1708"/>
                      <a:pt x="5042" y="1708"/>
                    </a:cubicBezTo>
                    <a:cubicBezTo>
                      <a:pt x="4583" y="1708"/>
                      <a:pt x="4159" y="1668"/>
                      <a:pt x="3745" y="1584"/>
                    </a:cubicBezTo>
                    <a:cubicBezTo>
                      <a:pt x="2476" y="1328"/>
                      <a:pt x="1338" y="820"/>
                      <a:pt x="275" y="34"/>
                    </a:cubicBezTo>
                    <a:cubicBezTo>
                      <a:pt x="247" y="12"/>
                      <a:pt x="209" y="0"/>
                      <a:pt x="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922;p47">
                <a:extLst>
                  <a:ext uri="{FF2B5EF4-FFF2-40B4-BE49-F238E27FC236}">
                    <a16:creationId xmlns:a16="http://schemas.microsoft.com/office/drawing/2014/main" id="{089D96E2-FC5D-4FA2-3357-28C1702AD555}"/>
                  </a:ext>
                </a:extLst>
              </p:cNvPr>
              <p:cNvSpPr/>
              <p:nvPr/>
            </p:nvSpPr>
            <p:spPr>
              <a:xfrm>
                <a:off x="4753781" y="3196517"/>
                <a:ext cx="219349" cy="335923"/>
              </a:xfrm>
              <a:custGeom>
                <a:avLst/>
                <a:gdLst/>
                <a:ahLst/>
                <a:cxnLst/>
                <a:rect l="l" t="t" r="r" b="b"/>
                <a:pathLst>
                  <a:path w="12590" h="19281" extrusionOk="0">
                    <a:moveTo>
                      <a:pt x="3495" y="1"/>
                    </a:moveTo>
                    <a:cubicBezTo>
                      <a:pt x="3473" y="1"/>
                      <a:pt x="3455" y="4"/>
                      <a:pt x="3433" y="10"/>
                    </a:cubicBezTo>
                    <a:cubicBezTo>
                      <a:pt x="3361" y="41"/>
                      <a:pt x="3317" y="113"/>
                      <a:pt x="3330" y="191"/>
                    </a:cubicBezTo>
                    <a:cubicBezTo>
                      <a:pt x="3536" y="1722"/>
                      <a:pt x="3589" y="2978"/>
                      <a:pt x="3489" y="4147"/>
                    </a:cubicBezTo>
                    <a:cubicBezTo>
                      <a:pt x="3486" y="4175"/>
                      <a:pt x="3492" y="4206"/>
                      <a:pt x="3508" y="4234"/>
                    </a:cubicBezTo>
                    <a:cubicBezTo>
                      <a:pt x="3523" y="4269"/>
                      <a:pt x="3517" y="4312"/>
                      <a:pt x="3489" y="4353"/>
                    </a:cubicBezTo>
                    <a:cubicBezTo>
                      <a:pt x="3473" y="4375"/>
                      <a:pt x="3464" y="4400"/>
                      <a:pt x="3461" y="4428"/>
                    </a:cubicBezTo>
                    <a:cubicBezTo>
                      <a:pt x="3367" y="5301"/>
                      <a:pt x="3199" y="6080"/>
                      <a:pt x="2949" y="6810"/>
                    </a:cubicBezTo>
                    <a:cubicBezTo>
                      <a:pt x="2700" y="7542"/>
                      <a:pt x="2363" y="8287"/>
                      <a:pt x="2005" y="9076"/>
                    </a:cubicBezTo>
                    <a:cubicBezTo>
                      <a:pt x="1020" y="11262"/>
                      <a:pt x="0" y="13519"/>
                      <a:pt x="664" y="15789"/>
                    </a:cubicBezTo>
                    <a:cubicBezTo>
                      <a:pt x="1282" y="17912"/>
                      <a:pt x="3199" y="19280"/>
                      <a:pt x="5547" y="19280"/>
                    </a:cubicBezTo>
                    <a:cubicBezTo>
                      <a:pt x="7439" y="19280"/>
                      <a:pt x="9129" y="18351"/>
                      <a:pt x="10061" y="16792"/>
                    </a:cubicBezTo>
                    <a:cubicBezTo>
                      <a:pt x="11339" y="14657"/>
                      <a:pt x="11648" y="12237"/>
                      <a:pt x="11944" y="9896"/>
                    </a:cubicBezTo>
                    <a:lnTo>
                      <a:pt x="12028" y="9241"/>
                    </a:lnTo>
                    <a:cubicBezTo>
                      <a:pt x="12031" y="9226"/>
                      <a:pt x="12056" y="9101"/>
                      <a:pt x="12053" y="9086"/>
                    </a:cubicBezTo>
                    <a:cubicBezTo>
                      <a:pt x="12165" y="8219"/>
                      <a:pt x="12318" y="7193"/>
                      <a:pt x="12568" y="6183"/>
                    </a:cubicBezTo>
                    <a:cubicBezTo>
                      <a:pt x="12589" y="6096"/>
                      <a:pt x="12539" y="6008"/>
                      <a:pt x="12455" y="5980"/>
                    </a:cubicBezTo>
                    <a:cubicBezTo>
                      <a:pt x="8820" y="4870"/>
                      <a:pt x="5815" y="2953"/>
                      <a:pt x="3994" y="581"/>
                    </a:cubicBezTo>
                    <a:cubicBezTo>
                      <a:pt x="3904" y="462"/>
                      <a:pt x="3819" y="340"/>
                      <a:pt x="3735" y="216"/>
                    </a:cubicBezTo>
                    <a:lnTo>
                      <a:pt x="3632" y="72"/>
                    </a:lnTo>
                    <a:cubicBezTo>
                      <a:pt x="3601" y="26"/>
                      <a:pt x="3548" y="1"/>
                      <a:pt x="34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923;p47">
                <a:extLst>
                  <a:ext uri="{FF2B5EF4-FFF2-40B4-BE49-F238E27FC236}">
                    <a16:creationId xmlns:a16="http://schemas.microsoft.com/office/drawing/2014/main" id="{75884EBF-AC30-0226-A396-7FFD0BB9ED00}"/>
                  </a:ext>
                </a:extLst>
              </p:cNvPr>
              <p:cNvSpPr/>
              <p:nvPr/>
            </p:nvSpPr>
            <p:spPr>
              <a:xfrm>
                <a:off x="4595271" y="3225316"/>
                <a:ext cx="214628" cy="112985"/>
              </a:xfrm>
              <a:custGeom>
                <a:avLst/>
                <a:gdLst/>
                <a:ahLst/>
                <a:cxnLst/>
                <a:rect l="l" t="t" r="r" b="b"/>
                <a:pathLst>
                  <a:path w="12319" h="6485" extrusionOk="0">
                    <a:moveTo>
                      <a:pt x="1335" y="0"/>
                    </a:moveTo>
                    <a:cubicBezTo>
                      <a:pt x="1257" y="0"/>
                      <a:pt x="1182" y="81"/>
                      <a:pt x="1164" y="159"/>
                    </a:cubicBezTo>
                    <a:cubicBezTo>
                      <a:pt x="849" y="820"/>
                      <a:pt x="468" y="1475"/>
                      <a:pt x="38" y="2108"/>
                    </a:cubicBezTo>
                    <a:cubicBezTo>
                      <a:pt x="7" y="2151"/>
                      <a:pt x="1" y="2207"/>
                      <a:pt x="20" y="2257"/>
                    </a:cubicBezTo>
                    <a:cubicBezTo>
                      <a:pt x="38" y="2307"/>
                      <a:pt x="79" y="2348"/>
                      <a:pt x="129" y="2360"/>
                    </a:cubicBezTo>
                    <a:cubicBezTo>
                      <a:pt x="2882" y="3186"/>
                      <a:pt x="5369" y="4524"/>
                      <a:pt x="7742" y="6447"/>
                    </a:cubicBezTo>
                    <a:cubicBezTo>
                      <a:pt x="7773" y="6472"/>
                      <a:pt x="7811" y="6485"/>
                      <a:pt x="7848" y="6485"/>
                    </a:cubicBezTo>
                    <a:cubicBezTo>
                      <a:pt x="7873" y="6485"/>
                      <a:pt x="7898" y="6479"/>
                      <a:pt x="7920" y="6469"/>
                    </a:cubicBezTo>
                    <a:cubicBezTo>
                      <a:pt x="8584" y="6157"/>
                      <a:pt x="9263" y="6005"/>
                      <a:pt x="9990" y="6005"/>
                    </a:cubicBezTo>
                    <a:cubicBezTo>
                      <a:pt x="10361" y="6005"/>
                      <a:pt x="10747" y="6045"/>
                      <a:pt x="11190" y="6151"/>
                    </a:cubicBezTo>
                    <a:cubicBezTo>
                      <a:pt x="11221" y="6176"/>
                      <a:pt x="11259" y="6189"/>
                      <a:pt x="11296" y="6189"/>
                    </a:cubicBezTo>
                    <a:cubicBezTo>
                      <a:pt x="11312" y="6189"/>
                      <a:pt x="11324" y="6185"/>
                      <a:pt x="11340" y="6182"/>
                    </a:cubicBezTo>
                    <a:cubicBezTo>
                      <a:pt x="11390" y="6167"/>
                      <a:pt x="11433" y="6129"/>
                      <a:pt x="11452" y="6079"/>
                    </a:cubicBezTo>
                    <a:cubicBezTo>
                      <a:pt x="11864" y="5004"/>
                      <a:pt x="12110" y="4162"/>
                      <a:pt x="12244" y="3345"/>
                    </a:cubicBezTo>
                    <a:cubicBezTo>
                      <a:pt x="12269" y="3199"/>
                      <a:pt x="12288" y="3055"/>
                      <a:pt x="12303" y="2909"/>
                    </a:cubicBezTo>
                    <a:lnTo>
                      <a:pt x="12312" y="2837"/>
                    </a:lnTo>
                    <a:cubicBezTo>
                      <a:pt x="12319" y="2769"/>
                      <a:pt x="12281" y="2700"/>
                      <a:pt x="12219" y="2669"/>
                    </a:cubicBezTo>
                    <a:cubicBezTo>
                      <a:pt x="12004" y="2560"/>
                      <a:pt x="11786" y="2454"/>
                      <a:pt x="11561" y="2366"/>
                    </a:cubicBezTo>
                    <a:cubicBezTo>
                      <a:pt x="8350" y="1110"/>
                      <a:pt x="4818" y="293"/>
                      <a:pt x="1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924;p47">
                <a:extLst>
                  <a:ext uri="{FF2B5EF4-FFF2-40B4-BE49-F238E27FC236}">
                    <a16:creationId xmlns:a16="http://schemas.microsoft.com/office/drawing/2014/main" id="{D83DBE06-D4E9-3E8D-4966-6C297E6CCFDA}"/>
                  </a:ext>
                </a:extLst>
              </p:cNvPr>
              <p:cNvSpPr/>
              <p:nvPr/>
            </p:nvSpPr>
            <p:spPr>
              <a:xfrm>
                <a:off x="4210652" y="3367292"/>
                <a:ext cx="319999" cy="254665"/>
              </a:xfrm>
              <a:custGeom>
                <a:avLst/>
                <a:gdLst/>
                <a:ahLst/>
                <a:cxnLst/>
                <a:rect l="l" t="t" r="r" b="b"/>
                <a:pathLst>
                  <a:path w="18367" h="14617" extrusionOk="0">
                    <a:moveTo>
                      <a:pt x="14251" y="1"/>
                    </a:moveTo>
                    <a:cubicBezTo>
                      <a:pt x="14230" y="1"/>
                      <a:pt x="14211" y="4"/>
                      <a:pt x="14189" y="13"/>
                    </a:cubicBezTo>
                    <a:cubicBezTo>
                      <a:pt x="12902" y="503"/>
                      <a:pt x="11536" y="864"/>
                      <a:pt x="10130" y="1092"/>
                    </a:cubicBezTo>
                    <a:cubicBezTo>
                      <a:pt x="8746" y="1316"/>
                      <a:pt x="7383" y="1432"/>
                      <a:pt x="6080" y="1432"/>
                    </a:cubicBezTo>
                    <a:cubicBezTo>
                      <a:pt x="5316" y="1432"/>
                      <a:pt x="4556" y="1391"/>
                      <a:pt x="3817" y="1313"/>
                    </a:cubicBezTo>
                    <a:lnTo>
                      <a:pt x="3801" y="1313"/>
                    </a:lnTo>
                    <a:cubicBezTo>
                      <a:pt x="3742" y="1313"/>
                      <a:pt x="3689" y="1341"/>
                      <a:pt x="3658" y="1391"/>
                    </a:cubicBezTo>
                    <a:cubicBezTo>
                      <a:pt x="1269" y="5167"/>
                      <a:pt x="633" y="9562"/>
                      <a:pt x="13" y="13855"/>
                    </a:cubicBezTo>
                    <a:cubicBezTo>
                      <a:pt x="1" y="13943"/>
                      <a:pt x="57" y="14024"/>
                      <a:pt x="141" y="14043"/>
                    </a:cubicBezTo>
                    <a:cubicBezTo>
                      <a:pt x="1453" y="14339"/>
                      <a:pt x="2800" y="14460"/>
                      <a:pt x="3701" y="14526"/>
                    </a:cubicBezTo>
                    <a:cubicBezTo>
                      <a:pt x="4487" y="14585"/>
                      <a:pt x="5282" y="14616"/>
                      <a:pt x="6064" y="14616"/>
                    </a:cubicBezTo>
                    <a:cubicBezTo>
                      <a:pt x="9668" y="14616"/>
                      <a:pt x="13067" y="13990"/>
                      <a:pt x="15894" y="12802"/>
                    </a:cubicBezTo>
                    <a:cubicBezTo>
                      <a:pt x="16724" y="12456"/>
                      <a:pt x="17522" y="12053"/>
                      <a:pt x="18273" y="11611"/>
                    </a:cubicBezTo>
                    <a:cubicBezTo>
                      <a:pt x="18336" y="11573"/>
                      <a:pt x="18367" y="11499"/>
                      <a:pt x="18351" y="11430"/>
                    </a:cubicBezTo>
                    <a:cubicBezTo>
                      <a:pt x="17350" y="7065"/>
                      <a:pt x="16060" y="3355"/>
                      <a:pt x="14401" y="94"/>
                    </a:cubicBezTo>
                    <a:cubicBezTo>
                      <a:pt x="14370" y="35"/>
                      <a:pt x="14311" y="1"/>
                      <a:pt x="14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25;p47">
                <a:extLst>
                  <a:ext uri="{FF2B5EF4-FFF2-40B4-BE49-F238E27FC236}">
                    <a16:creationId xmlns:a16="http://schemas.microsoft.com/office/drawing/2014/main" id="{B79C3A67-01DD-74DC-3CA0-FD238B1360FE}"/>
                  </a:ext>
                </a:extLst>
              </p:cNvPr>
              <p:cNvSpPr/>
              <p:nvPr/>
            </p:nvSpPr>
            <p:spPr>
              <a:xfrm>
                <a:off x="4465613" y="3269744"/>
                <a:ext cx="259334" cy="294353"/>
              </a:xfrm>
              <a:custGeom>
                <a:avLst/>
                <a:gdLst/>
                <a:ahLst/>
                <a:cxnLst/>
                <a:rect l="l" t="t" r="r" b="b"/>
                <a:pathLst>
                  <a:path w="14885" h="16895" extrusionOk="0">
                    <a:moveTo>
                      <a:pt x="7250" y="0"/>
                    </a:moveTo>
                    <a:cubicBezTo>
                      <a:pt x="7197" y="0"/>
                      <a:pt x="7147" y="25"/>
                      <a:pt x="7112" y="69"/>
                    </a:cubicBezTo>
                    <a:cubicBezTo>
                      <a:pt x="5410" y="2348"/>
                      <a:pt x="2988" y="4187"/>
                      <a:pt x="110" y="5381"/>
                    </a:cubicBezTo>
                    <a:cubicBezTo>
                      <a:pt x="70" y="5400"/>
                      <a:pt x="35" y="5434"/>
                      <a:pt x="17" y="5478"/>
                    </a:cubicBezTo>
                    <a:cubicBezTo>
                      <a:pt x="1" y="5522"/>
                      <a:pt x="4" y="5572"/>
                      <a:pt x="26" y="5612"/>
                    </a:cubicBezTo>
                    <a:cubicBezTo>
                      <a:pt x="1666" y="8854"/>
                      <a:pt x="2941" y="12502"/>
                      <a:pt x="3929" y="16764"/>
                    </a:cubicBezTo>
                    <a:cubicBezTo>
                      <a:pt x="3942" y="16817"/>
                      <a:pt x="3979" y="16861"/>
                      <a:pt x="4029" y="16882"/>
                    </a:cubicBezTo>
                    <a:cubicBezTo>
                      <a:pt x="4051" y="16892"/>
                      <a:pt x="4073" y="16895"/>
                      <a:pt x="4094" y="16895"/>
                    </a:cubicBezTo>
                    <a:cubicBezTo>
                      <a:pt x="4126" y="16895"/>
                      <a:pt x="4157" y="16886"/>
                      <a:pt x="4185" y="16867"/>
                    </a:cubicBezTo>
                    <a:cubicBezTo>
                      <a:pt x="5510" y="16009"/>
                      <a:pt x="6589" y="15049"/>
                      <a:pt x="7483" y="13930"/>
                    </a:cubicBezTo>
                    <a:cubicBezTo>
                      <a:pt x="8453" y="12717"/>
                      <a:pt x="9270" y="11389"/>
                      <a:pt x="10059" y="10105"/>
                    </a:cubicBezTo>
                    <a:cubicBezTo>
                      <a:pt x="10358" y="9618"/>
                      <a:pt x="10654" y="9135"/>
                      <a:pt x="10963" y="8652"/>
                    </a:cubicBezTo>
                    <a:cubicBezTo>
                      <a:pt x="12104" y="6865"/>
                      <a:pt x="13257" y="5182"/>
                      <a:pt x="14804" y="4225"/>
                    </a:cubicBezTo>
                    <a:cubicBezTo>
                      <a:pt x="14850" y="4194"/>
                      <a:pt x="14878" y="4147"/>
                      <a:pt x="14882" y="4091"/>
                    </a:cubicBezTo>
                    <a:cubicBezTo>
                      <a:pt x="14885" y="4035"/>
                      <a:pt x="14863" y="3985"/>
                      <a:pt x="14819" y="3950"/>
                    </a:cubicBezTo>
                    <a:cubicBezTo>
                      <a:pt x="12484" y="2083"/>
                      <a:pt x="10024" y="795"/>
                      <a:pt x="7293" y="7"/>
                    </a:cubicBezTo>
                    <a:cubicBezTo>
                      <a:pt x="7278" y="3"/>
                      <a:pt x="7262" y="0"/>
                      <a:pt x="7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26;p47">
                <a:extLst>
                  <a:ext uri="{FF2B5EF4-FFF2-40B4-BE49-F238E27FC236}">
                    <a16:creationId xmlns:a16="http://schemas.microsoft.com/office/drawing/2014/main" id="{0C799E03-13A9-5927-717E-B9672AF1AB96}"/>
                  </a:ext>
                </a:extLst>
              </p:cNvPr>
              <p:cNvSpPr/>
              <p:nvPr/>
            </p:nvSpPr>
            <p:spPr>
              <a:xfrm>
                <a:off x="4218422" y="3223139"/>
                <a:ext cx="391971" cy="164643"/>
              </a:xfrm>
              <a:custGeom>
                <a:avLst/>
                <a:gdLst/>
                <a:ahLst/>
                <a:cxnLst/>
                <a:rect l="l" t="t" r="r" b="b"/>
                <a:pathLst>
                  <a:path w="22498" h="9450" extrusionOk="0">
                    <a:moveTo>
                      <a:pt x="20044" y="0"/>
                    </a:moveTo>
                    <a:cubicBezTo>
                      <a:pt x="16552" y="0"/>
                      <a:pt x="13282" y="537"/>
                      <a:pt x="10326" y="1590"/>
                    </a:cubicBezTo>
                    <a:cubicBezTo>
                      <a:pt x="6507" y="2953"/>
                      <a:pt x="3149" y="5026"/>
                      <a:pt x="618" y="7586"/>
                    </a:cubicBezTo>
                    <a:cubicBezTo>
                      <a:pt x="490" y="7713"/>
                      <a:pt x="365" y="7847"/>
                      <a:pt x="240" y="7982"/>
                    </a:cubicBezTo>
                    <a:lnTo>
                      <a:pt x="50" y="8184"/>
                    </a:lnTo>
                    <a:cubicBezTo>
                      <a:pt x="19" y="8218"/>
                      <a:pt x="0" y="8265"/>
                      <a:pt x="4" y="8312"/>
                    </a:cubicBezTo>
                    <a:cubicBezTo>
                      <a:pt x="10" y="8362"/>
                      <a:pt x="32" y="8406"/>
                      <a:pt x="69" y="8434"/>
                    </a:cubicBezTo>
                    <a:cubicBezTo>
                      <a:pt x="1026" y="9179"/>
                      <a:pt x="2688" y="9297"/>
                      <a:pt x="3785" y="9378"/>
                    </a:cubicBezTo>
                    <a:lnTo>
                      <a:pt x="3857" y="9384"/>
                    </a:lnTo>
                    <a:cubicBezTo>
                      <a:pt x="4452" y="9428"/>
                      <a:pt x="5057" y="9450"/>
                      <a:pt x="5650" y="9450"/>
                    </a:cubicBezTo>
                    <a:cubicBezTo>
                      <a:pt x="7224" y="9450"/>
                      <a:pt x="8774" y="9294"/>
                      <a:pt x="10248" y="8992"/>
                    </a:cubicBezTo>
                    <a:cubicBezTo>
                      <a:pt x="15938" y="7819"/>
                      <a:pt x="20281" y="4739"/>
                      <a:pt x="22473" y="318"/>
                    </a:cubicBezTo>
                    <a:cubicBezTo>
                      <a:pt x="22498" y="268"/>
                      <a:pt x="22494" y="209"/>
                      <a:pt x="22466" y="162"/>
                    </a:cubicBezTo>
                    <a:cubicBezTo>
                      <a:pt x="22438" y="113"/>
                      <a:pt x="22388" y="81"/>
                      <a:pt x="22332" y="78"/>
                    </a:cubicBezTo>
                    <a:cubicBezTo>
                      <a:pt x="21568" y="25"/>
                      <a:pt x="20798" y="0"/>
                      <a:pt x="20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927;p47">
                <a:extLst>
                  <a:ext uri="{FF2B5EF4-FFF2-40B4-BE49-F238E27FC236}">
                    <a16:creationId xmlns:a16="http://schemas.microsoft.com/office/drawing/2014/main" id="{5EE11949-33CD-11D9-7ADA-B303F81AA80D}"/>
                  </a:ext>
                </a:extLst>
              </p:cNvPr>
              <p:cNvSpPr/>
              <p:nvPr/>
            </p:nvSpPr>
            <p:spPr>
              <a:xfrm>
                <a:off x="4123470" y="3372571"/>
                <a:ext cx="144833" cy="236946"/>
              </a:xfrm>
              <a:custGeom>
                <a:avLst/>
                <a:gdLst/>
                <a:ahLst/>
                <a:cxnLst/>
                <a:rect l="l" t="t" r="r" b="b"/>
                <a:pathLst>
                  <a:path w="8313" h="13600" extrusionOk="0">
                    <a:moveTo>
                      <a:pt x="5204" y="0"/>
                    </a:moveTo>
                    <a:cubicBezTo>
                      <a:pt x="5157" y="0"/>
                      <a:pt x="5111" y="19"/>
                      <a:pt x="5079" y="53"/>
                    </a:cubicBezTo>
                    <a:cubicBezTo>
                      <a:pt x="3736" y="1525"/>
                      <a:pt x="2704" y="2924"/>
                      <a:pt x="1921" y="4327"/>
                    </a:cubicBezTo>
                    <a:cubicBezTo>
                      <a:pt x="1638" y="4832"/>
                      <a:pt x="1310" y="5440"/>
                      <a:pt x="1014" y="6095"/>
                    </a:cubicBezTo>
                    <a:cubicBezTo>
                      <a:pt x="1008" y="6101"/>
                      <a:pt x="986" y="6151"/>
                      <a:pt x="983" y="6161"/>
                    </a:cubicBezTo>
                    <a:cubicBezTo>
                      <a:pt x="228" y="7844"/>
                      <a:pt x="1" y="9185"/>
                      <a:pt x="288" y="10257"/>
                    </a:cubicBezTo>
                    <a:cubicBezTo>
                      <a:pt x="708" y="11822"/>
                      <a:pt x="2143" y="12945"/>
                      <a:pt x="4553" y="13593"/>
                    </a:cubicBezTo>
                    <a:cubicBezTo>
                      <a:pt x="4568" y="13596"/>
                      <a:pt x="4581" y="13599"/>
                      <a:pt x="4596" y="13599"/>
                    </a:cubicBezTo>
                    <a:cubicBezTo>
                      <a:pt x="4630" y="13599"/>
                      <a:pt x="4662" y="13590"/>
                      <a:pt x="4690" y="13571"/>
                    </a:cubicBezTo>
                    <a:cubicBezTo>
                      <a:pt x="4730" y="13546"/>
                      <a:pt x="4755" y="13503"/>
                      <a:pt x="4761" y="13456"/>
                    </a:cubicBezTo>
                    <a:cubicBezTo>
                      <a:pt x="5369" y="9269"/>
                      <a:pt x="5996" y="4942"/>
                      <a:pt x="8281" y="1197"/>
                    </a:cubicBezTo>
                    <a:cubicBezTo>
                      <a:pt x="8309" y="1150"/>
                      <a:pt x="8312" y="1091"/>
                      <a:pt x="8288" y="1038"/>
                    </a:cubicBezTo>
                    <a:cubicBezTo>
                      <a:pt x="8266" y="988"/>
                      <a:pt x="8216" y="954"/>
                      <a:pt x="8160" y="945"/>
                    </a:cubicBezTo>
                    <a:cubicBezTo>
                      <a:pt x="7097" y="804"/>
                      <a:pt x="6015" y="599"/>
                      <a:pt x="5307" y="37"/>
                    </a:cubicBezTo>
                    <a:cubicBezTo>
                      <a:pt x="5276" y="12"/>
                      <a:pt x="5238" y="0"/>
                      <a:pt x="5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928;p47">
                <a:extLst>
                  <a:ext uri="{FF2B5EF4-FFF2-40B4-BE49-F238E27FC236}">
                    <a16:creationId xmlns:a16="http://schemas.microsoft.com/office/drawing/2014/main" id="{4069CF5C-F64F-54F7-7294-16A7A16B2611}"/>
                  </a:ext>
                </a:extLst>
              </p:cNvPr>
              <p:cNvSpPr/>
              <p:nvPr/>
            </p:nvSpPr>
            <p:spPr>
              <a:xfrm>
                <a:off x="4069530" y="3334538"/>
                <a:ext cx="722006" cy="336237"/>
              </a:xfrm>
              <a:custGeom>
                <a:avLst/>
                <a:gdLst/>
                <a:ahLst/>
                <a:cxnLst/>
                <a:rect l="l" t="t" r="r" b="b"/>
                <a:pathLst>
                  <a:path w="41441" h="19299" extrusionOk="0">
                    <a:moveTo>
                      <a:pt x="40141" y="1"/>
                    </a:moveTo>
                    <a:cubicBezTo>
                      <a:pt x="36677" y="1"/>
                      <a:pt x="34582" y="3630"/>
                      <a:pt x="32733" y="6831"/>
                    </a:cubicBezTo>
                    <a:cubicBezTo>
                      <a:pt x="32032" y="8050"/>
                      <a:pt x="31368" y="9198"/>
                      <a:pt x="30682" y="10055"/>
                    </a:cubicBezTo>
                    <a:cubicBezTo>
                      <a:pt x="27252" y="14339"/>
                      <a:pt x="21298" y="16795"/>
                      <a:pt x="14336" y="16795"/>
                    </a:cubicBezTo>
                    <a:cubicBezTo>
                      <a:pt x="13002" y="16795"/>
                      <a:pt x="11661" y="16702"/>
                      <a:pt x="10352" y="16518"/>
                    </a:cubicBezTo>
                    <a:cubicBezTo>
                      <a:pt x="8447" y="16247"/>
                      <a:pt x="4908" y="15748"/>
                      <a:pt x="3580" y="13569"/>
                    </a:cubicBezTo>
                    <a:cubicBezTo>
                      <a:pt x="2835" y="12350"/>
                      <a:pt x="2847" y="10722"/>
                      <a:pt x="3611" y="8730"/>
                    </a:cubicBezTo>
                    <a:cubicBezTo>
                      <a:pt x="3633" y="8674"/>
                      <a:pt x="3621" y="8609"/>
                      <a:pt x="3580" y="8559"/>
                    </a:cubicBezTo>
                    <a:cubicBezTo>
                      <a:pt x="3549" y="8524"/>
                      <a:pt x="3502" y="8503"/>
                      <a:pt x="3455" y="8503"/>
                    </a:cubicBezTo>
                    <a:cubicBezTo>
                      <a:pt x="3443" y="8503"/>
                      <a:pt x="3430" y="8503"/>
                      <a:pt x="3418" y="8506"/>
                    </a:cubicBezTo>
                    <a:cubicBezTo>
                      <a:pt x="1953" y="8839"/>
                      <a:pt x="830" y="9890"/>
                      <a:pt x="416" y="11315"/>
                    </a:cubicBezTo>
                    <a:cubicBezTo>
                      <a:pt x="1" y="12730"/>
                      <a:pt x="394" y="14220"/>
                      <a:pt x="1460" y="15302"/>
                    </a:cubicBezTo>
                    <a:cubicBezTo>
                      <a:pt x="2657" y="16509"/>
                      <a:pt x="4288" y="17397"/>
                      <a:pt x="6454" y="18018"/>
                    </a:cubicBezTo>
                    <a:cubicBezTo>
                      <a:pt x="9379" y="18856"/>
                      <a:pt x="12515" y="19299"/>
                      <a:pt x="15527" y="19299"/>
                    </a:cubicBezTo>
                    <a:lnTo>
                      <a:pt x="15530" y="19299"/>
                    </a:lnTo>
                    <a:cubicBezTo>
                      <a:pt x="17510" y="19299"/>
                      <a:pt x="19440" y="19112"/>
                      <a:pt x="21260" y="18741"/>
                    </a:cubicBezTo>
                    <a:cubicBezTo>
                      <a:pt x="26411" y="17693"/>
                      <a:pt x="30872" y="14906"/>
                      <a:pt x="33188" y="11283"/>
                    </a:cubicBezTo>
                    <a:cubicBezTo>
                      <a:pt x="33575" y="10679"/>
                      <a:pt x="33952" y="9962"/>
                      <a:pt x="34348" y="9201"/>
                    </a:cubicBezTo>
                    <a:cubicBezTo>
                      <a:pt x="35689" y="6641"/>
                      <a:pt x="37210" y="3739"/>
                      <a:pt x="39982" y="3545"/>
                    </a:cubicBezTo>
                    <a:cubicBezTo>
                      <a:pt x="39997" y="3549"/>
                      <a:pt x="40010" y="3549"/>
                      <a:pt x="40022" y="3549"/>
                    </a:cubicBezTo>
                    <a:cubicBezTo>
                      <a:pt x="40094" y="3549"/>
                      <a:pt x="40156" y="3505"/>
                      <a:pt x="40181" y="3436"/>
                    </a:cubicBezTo>
                    <a:cubicBezTo>
                      <a:pt x="40334" y="2997"/>
                      <a:pt x="40499" y="2560"/>
                      <a:pt x="40674" y="2136"/>
                    </a:cubicBezTo>
                    <a:lnTo>
                      <a:pt x="40989" y="1379"/>
                    </a:lnTo>
                    <a:cubicBezTo>
                      <a:pt x="41135" y="1036"/>
                      <a:pt x="41279" y="690"/>
                      <a:pt x="41419" y="344"/>
                    </a:cubicBezTo>
                    <a:cubicBezTo>
                      <a:pt x="41441" y="291"/>
                      <a:pt x="41416" y="231"/>
                      <a:pt x="41385" y="185"/>
                    </a:cubicBezTo>
                    <a:cubicBezTo>
                      <a:pt x="41351" y="141"/>
                      <a:pt x="41285" y="116"/>
                      <a:pt x="41226" y="116"/>
                    </a:cubicBezTo>
                    <a:lnTo>
                      <a:pt x="41223" y="116"/>
                    </a:lnTo>
                    <a:cubicBezTo>
                      <a:pt x="40858" y="38"/>
                      <a:pt x="40493" y="1"/>
                      <a:pt x="401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929;p47">
                <a:extLst>
                  <a:ext uri="{FF2B5EF4-FFF2-40B4-BE49-F238E27FC236}">
                    <a16:creationId xmlns:a16="http://schemas.microsoft.com/office/drawing/2014/main" id="{DF97382A-C18D-AB14-F1A8-317828B38AF8}"/>
                  </a:ext>
                </a:extLst>
              </p:cNvPr>
              <p:cNvSpPr/>
              <p:nvPr/>
            </p:nvSpPr>
            <p:spPr>
              <a:xfrm>
                <a:off x="4105002" y="3620737"/>
                <a:ext cx="53139" cy="86224"/>
              </a:xfrm>
              <a:custGeom>
                <a:avLst/>
                <a:gdLst/>
                <a:ahLst/>
                <a:cxnLst/>
                <a:rect l="l" t="t" r="r" b="b"/>
                <a:pathLst>
                  <a:path w="3050" h="4949" extrusionOk="0">
                    <a:moveTo>
                      <a:pt x="175" y="1"/>
                    </a:moveTo>
                    <a:cubicBezTo>
                      <a:pt x="147" y="1"/>
                      <a:pt x="119" y="7"/>
                      <a:pt x="94" y="19"/>
                    </a:cubicBezTo>
                    <a:cubicBezTo>
                      <a:pt x="35" y="50"/>
                      <a:pt x="1" y="116"/>
                      <a:pt x="7" y="181"/>
                    </a:cubicBezTo>
                    <a:cubicBezTo>
                      <a:pt x="141" y="1662"/>
                      <a:pt x="640" y="3193"/>
                      <a:pt x="1538" y="4861"/>
                    </a:cubicBezTo>
                    <a:cubicBezTo>
                      <a:pt x="1566" y="4914"/>
                      <a:pt x="1622" y="4948"/>
                      <a:pt x="1684" y="4948"/>
                    </a:cubicBezTo>
                    <a:lnTo>
                      <a:pt x="1697" y="4948"/>
                    </a:lnTo>
                    <a:cubicBezTo>
                      <a:pt x="1762" y="4945"/>
                      <a:pt x="1818" y="4902"/>
                      <a:pt x="1843" y="4839"/>
                    </a:cubicBezTo>
                    <a:cubicBezTo>
                      <a:pt x="2058" y="4247"/>
                      <a:pt x="2280" y="3658"/>
                      <a:pt x="2501" y="3068"/>
                    </a:cubicBezTo>
                    <a:cubicBezTo>
                      <a:pt x="2673" y="2610"/>
                      <a:pt x="2847" y="2149"/>
                      <a:pt x="3019" y="1687"/>
                    </a:cubicBezTo>
                    <a:cubicBezTo>
                      <a:pt x="3050" y="1603"/>
                      <a:pt x="3006" y="1506"/>
                      <a:pt x="2919" y="1472"/>
                    </a:cubicBezTo>
                    <a:cubicBezTo>
                      <a:pt x="1890" y="1079"/>
                      <a:pt x="1002" y="593"/>
                      <a:pt x="278" y="35"/>
                    </a:cubicBezTo>
                    <a:cubicBezTo>
                      <a:pt x="247" y="10"/>
                      <a:pt x="210"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930;p47">
                <a:extLst>
                  <a:ext uri="{FF2B5EF4-FFF2-40B4-BE49-F238E27FC236}">
                    <a16:creationId xmlns:a16="http://schemas.microsoft.com/office/drawing/2014/main" id="{2AFFE07E-10B9-6447-89AA-58CD4E424CB5}"/>
                  </a:ext>
                </a:extLst>
              </p:cNvPr>
              <p:cNvSpPr/>
              <p:nvPr/>
            </p:nvSpPr>
            <p:spPr>
              <a:xfrm>
                <a:off x="4094531" y="3649746"/>
                <a:ext cx="208582" cy="270362"/>
              </a:xfrm>
              <a:custGeom>
                <a:avLst/>
                <a:gdLst/>
                <a:ahLst/>
                <a:cxnLst/>
                <a:rect l="l" t="t" r="r" b="b"/>
                <a:pathLst>
                  <a:path w="11972" h="15518" extrusionOk="0">
                    <a:moveTo>
                      <a:pt x="4028" y="0"/>
                    </a:moveTo>
                    <a:cubicBezTo>
                      <a:pt x="3959" y="0"/>
                      <a:pt x="3897" y="41"/>
                      <a:pt x="3872" y="110"/>
                    </a:cubicBezTo>
                    <a:cubicBezTo>
                      <a:pt x="3682" y="621"/>
                      <a:pt x="3492" y="1129"/>
                      <a:pt x="3299" y="1640"/>
                    </a:cubicBezTo>
                    <a:cubicBezTo>
                      <a:pt x="2123" y="4767"/>
                      <a:pt x="910" y="8000"/>
                      <a:pt x="346" y="11330"/>
                    </a:cubicBezTo>
                    <a:cubicBezTo>
                      <a:pt x="0" y="13369"/>
                      <a:pt x="1160" y="14816"/>
                      <a:pt x="3704" y="15511"/>
                    </a:cubicBezTo>
                    <a:cubicBezTo>
                      <a:pt x="3719" y="15517"/>
                      <a:pt x="3735" y="15517"/>
                      <a:pt x="3747" y="15517"/>
                    </a:cubicBezTo>
                    <a:cubicBezTo>
                      <a:pt x="3800" y="15517"/>
                      <a:pt x="3847" y="15495"/>
                      <a:pt x="3882" y="15452"/>
                    </a:cubicBezTo>
                    <a:cubicBezTo>
                      <a:pt x="4954" y="14080"/>
                      <a:pt x="7249" y="13082"/>
                      <a:pt x="9344" y="13082"/>
                    </a:cubicBezTo>
                    <a:cubicBezTo>
                      <a:pt x="10245" y="13082"/>
                      <a:pt x="11055" y="13272"/>
                      <a:pt x="11691" y="13631"/>
                    </a:cubicBezTo>
                    <a:cubicBezTo>
                      <a:pt x="11716" y="13646"/>
                      <a:pt x="11744" y="13653"/>
                      <a:pt x="11772" y="13653"/>
                    </a:cubicBezTo>
                    <a:cubicBezTo>
                      <a:pt x="11800" y="13653"/>
                      <a:pt x="11825" y="13646"/>
                      <a:pt x="11850" y="13634"/>
                    </a:cubicBezTo>
                    <a:cubicBezTo>
                      <a:pt x="11900" y="13606"/>
                      <a:pt x="11934" y="13556"/>
                      <a:pt x="11941" y="13500"/>
                    </a:cubicBezTo>
                    <a:cubicBezTo>
                      <a:pt x="11972" y="13129"/>
                      <a:pt x="11950" y="12742"/>
                      <a:pt x="11872" y="12315"/>
                    </a:cubicBezTo>
                    <a:lnTo>
                      <a:pt x="11800" y="11922"/>
                    </a:lnTo>
                    <a:cubicBezTo>
                      <a:pt x="11694" y="11355"/>
                      <a:pt x="11588" y="10769"/>
                      <a:pt x="11520" y="10186"/>
                    </a:cubicBezTo>
                    <a:cubicBezTo>
                      <a:pt x="11168" y="7205"/>
                      <a:pt x="11514" y="4153"/>
                      <a:pt x="11866" y="1528"/>
                    </a:cubicBezTo>
                    <a:cubicBezTo>
                      <a:pt x="11872" y="1481"/>
                      <a:pt x="11860" y="1435"/>
                      <a:pt x="11832" y="1400"/>
                    </a:cubicBezTo>
                    <a:cubicBezTo>
                      <a:pt x="11800" y="1363"/>
                      <a:pt x="11760" y="1341"/>
                      <a:pt x="11713" y="1338"/>
                    </a:cubicBezTo>
                    <a:lnTo>
                      <a:pt x="11467" y="1316"/>
                    </a:lnTo>
                    <a:cubicBezTo>
                      <a:pt x="9394" y="1120"/>
                      <a:pt x="6556" y="845"/>
                      <a:pt x="4084" y="10"/>
                    </a:cubicBezTo>
                    <a:cubicBezTo>
                      <a:pt x="4065" y="4"/>
                      <a:pt x="4047" y="0"/>
                      <a:pt x="4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931;p47">
                <a:extLst>
                  <a:ext uri="{FF2B5EF4-FFF2-40B4-BE49-F238E27FC236}">
                    <a16:creationId xmlns:a16="http://schemas.microsoft.com/office/drawing/2014/main" id="{8A7A9EF8-1081-79F6-83B8-362C14B4EBD7}"/>
                  </a:ext>
                </a:extLst>
              </p:cNvPr>
              <p:cNvSpPr/>
              <p:nvPr/>
            </p:nvSpPr>
            <p:spPr>
              <a:xfrm>
                <a:off x="4168333" y="3882162"/>
                <a:ext cx="132289" cy="45926"/>
              </a:xfrm>
              <a:custGeom>
                <a:avLst/>
                <a:gdLst/>
                <a:ahLst/>
                <a:cxnLst/>
                <a:rect l="l" t="t" r="r" b="b"/>
                <a:pathLst>
                  <a:path w="7593" h="2636" extrusionOk="0">
                    <a:moveTo>
                      <a:pt x="5173" y="1"/>
                    </a:moveTo>
                    <a:cubicBezTo>
                      <a:pt x="3343" y="1"/>
                      <a:pt x="1192" y="864"/>
                      <a:pt x="57" y="2052"/>
                    </a:cubicBezTo>
                    <a:cubicBezTo>
                      <a:pt x="13" y="2096"/>
                      <a:pt x="1" y="2158"/>
                      <a:pt x="17" y="2218"/>
                    </a:cubicBezTo>
                    <a:cubicBezTo>
                      <a:pt x="35" y="2277"/>
                      <a:pt x="85" y="2320"/>
                      <a:pt x="144" y="2333"/>
                    </a:cubicBezTo>
                    <a:cubicBezTo>
                      <a:pt x="1370" y="2582"/>
                      <a:pt x="2604" y="2635"/>
                      <a:pt x="3424" y="2635"/>
                    </a:cubicBezTo>
                    <a:lnTo>
                      <a:pt x="3427" y="2635"/>
                    </a:lnTo>
                    <a:cubicBezTo>
                      <a:pt x="3580" y="2635"/>
                      <a:pt x="3730" y="2632"/>
                      <a:pt x="3873" y="2629"/>
                    </a:cubicBezTo>
                    <a:cubicBezTo>
                      <a:pt x="5204" y="2598"/>
                      <a:pt x="7038" y="2380"/>
                      <a:pt x="7568" y="830"/>
                    </a:cubicBezTo>
                    <a:cubicBezTo>
                      <a:pt x="7592" y="758"/>
                      <a:pt x="7568" y="681"/>
                      <a:pt x="7505" y="637"/>
                    </a:cubicBezTo>
                    <a:cubicBezTo>
                      <a:pt x="6903" y="222"/>
                      <a:pt x="6096" y="1"/>
                      <a:pt x="5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932;p47">
                <a:extLst>
                  <a:ext uri="{FF2B5EF4-FFF2-40B4-BE49-F238E27FC236}">
                    <a16:creationId xmlns:a16="http://schemas.microsoft.com/office/drawing/2014/main" id="{15CB94BE-727F-365A-CB72-C9809E333B4E}"/>
                  </a:ext>
                </a:extLst>
              </p:cNvPr>
              <p:cNvSpPr/>
              <p:nvPr/>
            </p:nvSpPr>
            <p:spPr>
              <a:xfrm>
                <a:off x="4758224" y="2731563"/>
                <a:ext cx="647333" cy="580936"/>
              </a:xfrm>
              <a:custGeom>
                <a:avLst/>
                <a:gdLst/>
                <a:ahLst/>
                <a:cxnLst/>
                <a:rect l="l" t="t" r="r" b="b"/>
                <a:pathLst>
                  <a:path w="37155" h="33344" extrusionOk="0">
                    <a:moveTo>
                      <a:pt x="19857" y="5937"/>
                    </a:moveTo>
                    <a:cubicBezTo>
                      <a:pt x="21634" y="5937"/>
                      <a:pt x="23140" y="7190"/>
                      <a:pt x="23879" y="9276"/>
                    </a:cubicBezTo>
                    <a:cubicBezTo>
                      <a:pt x="24496" y="11483"/>
                      <a:pt x="24328" y="14239"/>
                      <a:pt x="22005" y="15355"/>
                    </a:cubicBezTo>
                    <a:cubicBezTo>
                      <a:pt x="21575" y="15561"/>
                      <a:pt x="21129" y="15667"/>
                      <a:pt x="20677" y="15667"/>
                    </a:cubicBezTo>
                    <a:cubicBezTo>
                      <a:pt x="18651" y="15667"/>
                      <a:pt x="16718" y="13509"/>
                      <a:pt x="16185" y="11498"/>
                    </a:cubicBezTo>
                    <a:cubicBezTo>
                      <a:pt x="15686" y="9615"/>
                      <a:pt x="15923" y="7112"/>
                      <a:pt x="18233" y="6248"/>
                    </a:cubicBezTo>
                    <a:cubicBezTo>
                      <a:pt x="18788" y="6043"/>
                      <a:pt x="19337" y="5937"/>
                      <a:pt x="19857" y="5937"/>
                    </a:cubicBezTo>
                    <a:close/>
                    <a:moveTo>
                      <a:pt x="14850" y="0"/>
                    </a:moveTo>
                    <a:cubicBezTo>
                      <a:pt x="10775" y="462"/>
                      <a:pt x="7885" y="1572"/>
                      <a:pt x="6015" y="3396"/>
                    </a:cubicBezTo>
                    <a:cubicBezTo>
                      <a:pt x="3901" y="5456"/>
                      <a:pt x="2361" y="8000"/>
                      <a:pt x="1557" y="10756"/>
                    </a:cubicBezTo>
                    <a:cubicBezTo>
                      <a:pt x="1" y="16100"/>
                      <a:pt x="475" y="21603"/>
                      <a:pt x="2829" y="25469"/>
                    </a:cubicBezTo>
                    <a:cubicBezTo>
                      <a:pt x="2835" y="25478"/>
                      <a:pt x="2863" y="25531"/>
                      <a:pt x="2869" y="25537"/>
                    </a:cubicBezTo>
                    <a:lnTo>
                      <a:pt x="2944" y="25662"/>
                    </a:lnTo>
                    <a:cubicBezTo>
                      <a:pt x="2984" y="25731"/>
                      <a:pt x="3025" y="25802"/>
                      <a:pt x="3069" y="25868"/>
                    </a:cubicBezTo>
                    <a:cubicBezTo>
                      <a:pt x="5036" y="28845"/>
                      <a:pt x="8337" y="31174"/>
                      <a:pt x="12372" y="32427"/>
                    </a:cubicBezTo>
                    <a:cubicBezTo>
                      <a:pt x="12381" y="32430"/>
                      <a:pt x="12397" y="32430"/>
                      <a:pt x="12415" y="32430"/>
                    </a:cubicBezTo>
                    <a:cubicBezTo>
                      <a:pt x="12456" y="32430"/>
                      <a:pt x="12503" y="32424"/>
                      <a:pt x="12525" y="32418"/>
                    </a:cubicBezTo>
                    <a:cubicBezTo>
                      <a:pt x="12574" y="32418"/>
                      <a:pt x="12624" y="32440"/>
                      <a:pt x="12649" y="32474"/>
                    </a:cubicBezTo>
                    <a:cubicBezTo>
                      <a:pt x="12671" y="32505"/>
                      <a:pt x="12702" y="32527"/>
                      <a:pt x="12740" y="32536"/>
                    </a:cubicBezTo>
                    <a:cubicBezTo>
                      <a:pt x="14205" y="32964"/>
                      <a:pt x="15680" y="33225"/>
                      <a:pt x="17123" y="33316"/>
                    </a:cubicBezTo>
                    <a:cubicBezTo>
                      <a:pt x="17404" y="33335"/>
                      <a:pt x="17697" y="33344"/>
                      <a:pt x="17996" y="33344"/>
                    </a:cubicBezTo>
                    <a:cubicBezTo>
                      <a:pt x="21609" y="33344"/>
                      <a:pt x="26423" y="32016"/>
                      <a:pt x="28462" y="29098"/>
                    </a:cubicBezTo>
                    <a:cubicBezTo>
                      <a:pt x="29566" y="27514"/>
                      <a:pt x="29743" y="25665"/>
                      <a:pt x="28986" y="23595"/>
                    </a:cubicBezTo>
                    <a:cubicBezTo>
                      <a:pt x="28961" y="23529"/>
                      <a:pt x="28899" y="23486"/>
                      <a:pt x="28830" y="23486"/>
                    </a:cubicBezTo>
                    <a:lnTo>
                      <a:pt x="28824" y="23486"/>
                    </a:lnTo>
                    <a:cubicBezTo>
                      <a:pt x="28509" y="23495"/>
                      <a:pt x="28197" y="23523"/>
                      <a:pt x="27888" y="23564"/>
                    </a:cubicBezTo>
                    <a:cubicBezTo>
                      <a:pt x="27798" y="23576"/>
                      <a:pt x="27729" y="23657"/>
                      <a:pt x="27739" y="23748"/>
                    </a:cubicBezTo>
                    <a:cubicBezTo>
                      <a:pt x="27907" y="25325"/>
                      <a:pt x="27860" y="26950"/>
                      <a:pt x="26395" y="28150"/>
                    </a:cubicBezTo>
                    <a:cubicBezTo>
                      <a:pt x="25793" y="28642"/>
                      <a:pt x="24864" y="28939"/>
                      <a:pt x="23913" y="28939"/>
                    </a:cubicBezTo>
                    <a:cubicBezTo>
                      <a:pt x="23586" y="28939"/>
                      <a:pt x="23271" y="28904"/>
                      <a:pt x="22978" y="28836"/>
                    </a:cubicBezTo>
                    <a:cubicBezTo>
                      <a:pt x="20019" y="28150"/>
                      <a:pt x="18068" y="24830"/>
                      <a:pt x="17959" y="22148"/>
                    </a:cubicBezTo>
                    <a:cubicBezTo>
                      <a:pt x="17955" y="22102"/>
                      <a:pt x="17937" y="22058"/>
                      <a:pt x="17899" y="22027"/>
                    </a:cubicBezTo>
                    <a:cubicBezTo>
                      <a:pt x="17675" y="21833"/>
                      <a:pt x="17454" y="21628"/>
                      <a:pt x="17238" y="21413"/>
                    </a:cubicBezTo>
                    <a:cubicBezTo>
                      <a:pt x="17207" y="21381"/>
                      <a:pt x="17164" y="21363"/>
                      <a:pt x="17117" y="21363"/>
                    </a:cubicBezTo>
                    <a:lnTo>
                      <a:pt x="17107" y="21363"/>
                    </a:lnTo>
                    <a:cubicBezTo>
                      <a:pt x="17061" y="21366"/>
                      <a:pt x="17017" y="21391"/>
                      <a:pt x="16986" y="21425"/>
                    </a:cubicBezTo>
                    <a:cubicBezTo>
                      <a:pt x="16852" y="21597"/>
                      <a:pt x="16627" y="21799"/>
                      <a:pt x="16322" y="21799"/>
                    </a:cubicBezTo>
                    <a:cubicBezTo>
                      <a:pt x="16210" y="21799"/>
                      <a:pt x="16091" y="21771"/>
                      <a:pt x="15973" y="21712"/>
                    </a:cubicBezTo>
                    <a:cubicBezTo>
                      <a:pt x="16054" y="21628"/>
                      <a:pt x="16147" y="21547"/>
                      <a:pt x="16241" y="21469"/>
                    </a:cubicBezTo>
                    <a:cubicBezTo>
                      <a:pt x="16459" y="21279"/>
                      <a:pt x="16687" y="21082"/>
                      <a:pt x="16827" y="20817"/>
                    </a:cubicBezTo>
                    <a:cubicBezTo>
                      <a:pt x="16880" y="20711"/>
                      <a:pt x="16933" y="20602"/>
                      <a:pt x="16986" y="20490"/>
                    </a:cubicBezTo>
                    <a:cubicBezTo>
                      <a:pt x="17086" y="20284"/>
                      <a:pt x="17185" y="20072"/>
                      <a:pt x="17304" y="19894"/>
                    </a:cubicBezTo>
                    <a:lnTo>
                      <a:pt x="17304" y="19894"/>
                    </a:lnTo>
                    <a:cubicBezTo>
                      <a:pt x="17401" y="20178"/>
                      <a:pt x="17385" y="20552"/>
                      <a:pt x="17257" y="20920"/>
                    </a:cubicBezTo>
                    <a:cubicBezTo>
                      <a:pt x="17235" y="20979"/>
                      <a:pt x="17251" y="21048"/>
                      <a:pt x="17298" y="21091"/>
                    </a:cubicBezTo>
                    <a:cubicBezTo>
                      <a:pt x="18598" y="22420"/>
                      <a:pt x="20690" y="24006"/>
                      <a:pt x="23277" y="24006"/>
                    </a:cubicBezTo>
                    <a:cubicBezTo>
                      <a:pt x="23380" y="24006"/>
                      <a:pt x="23486" y="24003"/>
                      <a:pt x="23592" y="23997"/>
                    </a:cubicBezTo>
                    <a:cubicBezTo>
                      <a:pt x="24481" y="23953"/>
                      <a:pt x="25347" y="23770"/>
                      <a:pt x="26189" y="23586"/>
                    </a:cubicBezTo>
                    <a:cubicBezTo>
                      <a:pt x="27121" y="23386"/>
                      <a:pt x="28088" y="23180"/>
                      <a:pt x="29051" y="23180"/>
                    </a:cubicBezTo>
                    <a:cubicBezTo>
                      <a:pt x="29332" y="23180"/>
                      <a:pt x="29606" y="23196"/>
                      <a:pt x="29871" y="23233"/>
                    </a:cubicBezTo>
                    <a:cubicBezTo>
                      <a:pt x="30127" y="23264"/>
                      <a:pt x="30404" y="23327"/>
                      <a:pt x="30691" y="23389"/>
                    </a:cubicBezTo>
                    <a:cubicBezTo>
                      <a:pt x="31202" y="23501"/>
                      <a:pt x="31729" y="23620"/>
                      <a:pt x="32250" y="23620"/>
                    </a:cubicBezTo>
                    <a:cubicBezTo>
                      <a:pt x="32802" y="23620"/>
                      <a:pt x="33251" y="23483"/>
                      <a:pt x="33616" y="23205"/>
                    </a:cubicBezTo>
                    <a:cubicBezTo>
                      <a:pt x="34529" y="22510"/>
                      <a:pt x="35177" y="21603"/>
                      <a:pt x="35592" y="20424"/>
                    </a:cubicBezTo>
                    <a:cubicBezTo>
                      <a:pt x="36228" y="18638"/>
                      <a:pt x="36649" y="16792"/>
                      <a:pt x="36814" y="15087"/>
                    </a:cubicBezTo>
                    <a:cubicBezTo>
                      <a:pt x="37154" y="11498"/>
                      <a:pt x="34551" y="9459"/>
                      <a:pt x="32035" y="7489"/>
                    </a:cubicBezTo>
                    <a:cubicBezTo>
                      <a:pt x="31614" y="7159"/>
                      <a:pt x="31196" y="6831"/>
                      <a:pt x="30794" y="6501"/>
                    </a:cubicBezTo>
                    <a:cubicBezTo>
                      <a:pt x="30426" y="6195"/>
                      <a:pt x="30052" y="5880"/>
                      <a:pt x="29678" y="5562"/>
                    </a:cubicBezTo>
                    <a:cubicBezTo>
                      <a:pt x="27505" y="3732"/>
                      <a:pt x="25263" y="1840"/>
                      <a:pt x="22701" y="783"/>
                    </a:cubicBezTo>
                    <a:cubicBezTo>
                      <a:pt x="22679" y="774"/>
                      <a:pt x="22657" y="771"/>
                      <a:pt x="22635" y="771"/>
                    </a:cubicBezTo>
                    <a:cubicBezTo>
                      <a:pt x="22582" y="771"/>
                      <a:pt x="22529" y="795"/>
                      <a:pt x="22498" y="842"/>
                    </a:cubicBezTo>
                    <a:cubicBezTo>
                      <a:pt x="22295" y="1138"/>
                      <a:pt x="22021" y="1282"/>
                      <a:pt x="21647" y="1282"/>
                    </a:cubicBezTo>
                    <a:lnTo>
                      <a:pt x="21572" y="1279"/>
                    </a:lnTo>
                    <a:cubicBezTo>
                      <a:pt x="19720" y="1279"/>
                      <a:pt x="18015" y="1887"/>
                      <a:pt x="16786" y="2975"/>
                    </a:cubicBezTo>
                    <a:cubicBezTo>
                      <a:pt x="16774" y="2981"/>
                      <a:pt x="16733" y="3015"/>
                      <a:pt x="16724" y="3025"/>
                    </a:cubicBezTo>
                    <a:cubicBezTo>
                      <a:pt x="16596" y="3109"/>
                      <a:pt x="16459" y="3152"/>
                      <a:pt x="16325" y="3152"/>
                    </a:cubicBezTo>
                    <a:cubicBezTo>
                      <a:pt x="15988" y="3152"/>
                      <a:pt x="15689" y="2897"/>
                      <a:pt x="15499" y="2685"/>
                    </a:cubicBezTo>
                    <a:cubicBezTo>
                      <a:pt x="15053" y="2186"/>
                      <a:pt x="14738" y="1397"/>
                      <a:pt x="14791" y="923"/>
                    </a:cubicBezTo>
                    <a:cubicBezTo>
                      <a:pt x="14816" y="699"/>
                      <a:pt x="14888" y="477"/>
                      <a:pt x="15016" y="250"/>
                    </a:cubicBezTo>
                    <a:cubicBezTo>
                      <a:pt x="15044" y="194"/>
                      <a:pt x="15044" y="125"/>
                      <a:pt x="15009" y="75"/>
                    </a:cubicBezTo>
                    <a:cubicBezTo>
                      <a:pt x="14978" y="29"/>
                      <a:pt x="14925" y="0"/>
                      <a:pt x="14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933;p47">
                <a:extLst>
                  <a:ext uri="{FF2B5EF4-FFF2-40B4-BE49-F238E27FC236}">
                    <a16:creationId xmlns:a16="http://schemas.microsoft.com/office/drawing/2014/main" id="{E4A62E52-40F2-86E5-D083-5CF5594D0C81}"/>
                  </a:ext>
                </a:extLst>
              </p:cNvPr>
              <p:cNvSpPr/>
              <p:nvPr/>
            </p:nvSpPr>
            <p:spPr>
              <a:xfrm>
                <a:off x="5033290" y="2838293"/>
                <a:ext cx="146785" cy="163249"/>
              </a:xfrm>
              <a:custGeom>
                <a:avLst/>
                <a:gdLst/>
                <a:ahLst/>
                <a:cxnLst/>
                <a:rect l="l" t="t" r="r" b="b"/>
                <a:pathLst>
                  <a:path w="8425" h="9370" extrusionOk="0">
                    <a:moveTo>
                      <a:pt x="3991" y="1"/>
                    </a:moveTo>
                    <a:cubicBezTo>
                      <a:pt x="3374" y="1"/>
                      <a:pt x="2763" y="188"/>
                      <a:pt x="2171" y="553"/>
                    </a:cubicBezTo>
                    <a:cubicBezTo>
                      <a:pt x="596" y="1525"/>
                      <a:pt x="1" y="3393"/>
                      <a:pt x="659" y="5307"/>
                    </a:cubicBezTo>
                    <a:cubicBezTo>
                      <a:pt x="1242" y="7009"/>
                      <a:pt x="3087" y="9369"/>
                      <a:pt x="5042" y="9369"/>
                    </a:cubicBezTo>
                    <a:cubicBezTo>
                      <a:pt x="5793" y="9369"/>
                      <a:pt x="6479" y="9023"/>
                      <a:pt x="7084" y="8337"/>
                    </a:cubicBezTo>
                    <a:cubicBezTo>
                      <a:pt x="8166" y="7115"/>
                      <a:pt x="8425" y="5344"/>
                      <a:pt x="7829" y="3209"/>
                    </a:cubicBezTo>
                    <a:cubicBezTo>
                      <a:pt x="7262" y="1613"/>
                      <a:pt x="5856" y="1"/>
                      <a:pt x="3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934;p47">
                <a:extLst>
                  <a:ext uri="{FF2B5EF4-FFF2-40B4-BE49-F238E27FC236}">
                    <a16:creationId xmlns:a16="http://schemas.microsoft.com/office/drawing/2014/main" id="{1DFA142F-A071-4993-D54D-CA07A959EEBC}"/>
                  </a:ext>
                </a:extLst>
              </p:cNvPr>
              <p:cNvSpPr/>
              <p:nvPr/>
            </p:nvSpPr>
            <p:spPr>
              <a:xfrm>
                <a:off x="5076480" y="3123743"/>
                <a:ext cx="161332" cy="57303"/>
              </a:xfrm>
              <a:custGeom>
                <a:avLst/>
                <a:gdLst/>
                <a:ahLst/>
                <a:cxnLst/>
                <a:rect l="l" t="t" r="r" b="b"/>
                <a:pathLst>
                  <a:path w="9260" h="3289" extrusionOk="0">
                    <a:moveTo>
                      <a:pt x="175" y="0"/>
                    </a:moveTo>
                    <a:cubicBezTo>
                      <a:pt x="147" y="0"/>
                      <a:pt x="116" y="9"/>
                      <a:pt x="91" y="25"/>
                    </a:cubicBezTo>
                    <a:cubicBezTo>
                      <a:pt x="31" y="59"/>
                      <a:pt x="0" y="125"/>
                      <a:pt x="10" y="190"/>
                    </a:cubicBezTo>
                    <a:cubicBezTo>
                      <a:pt x="100" y="860"/>
                      <a:pt x="315" y="1581"/>
                      <a:pt x="624" y="2285"/>
                    </a:cubicBezTo>
                    <a:cubicBezTo>
                      <a:pt x="1687" y="2765"/>
                      <a:pt x="2837" y="3074"/>
                      <a:pt x="3838" y="3211"/>
                    </a:cubicBezTo>
                    <a:cubicBezTo>
                      <a:pt x="4217" y="3263"/>
                      <a:pt x="4580" y="3288"/>
                      <a:pt x="4930" y="3288"/>
                    </a:cubicBezTo>
                    <a:cubicBezTo>
                      <a:pt x="6646" y="3288"/>
                      <a:pt x="8024" y="2691"/>
                      <a:pt x="9260" y="1818"/>
                    </a:cubicBezTo>
                    <a:cubicBezTo>
                      <a:pt x="9247" y="1640"/>
                      <a:pt x="9232" y="1462"/>
                      <a:pt x="9213" y="1288"/>
                    </a:cubicBezTo>
                    <a:cubicBezTo>
                      <a:pt x="9210" y="1241"/>
                      <a:pt x="9185" y="1200"/>
                      <a:pt x="9147" y="1172"/>
                    </a:cubicBezTo>
                    <a:cubicBezTo>
                      <a:pt x="9119" y="1150"/>
                      <a:pt x="9082" y="1138"/>
                      <a:pt x="9045" y="1138"/>
                    </a:cubicBezTo>
                    <a:cubicBezTo>
                      <a:pt x="9035" y="1138"/>
                      <a:pt x="9029" y="1138"/>
                      <a:pt x="9020" y="1141"/>
                    </a:cubicBezTo>
                    <a:cubicBezTo>
                      <a:pt x="8652" y="1200"/>
                      <a:pt x="8284" y="1269"/>
                      <a:pt x="7919" y="1341"/>
                    </a:cubicBezTo>
                    <a:cubicBezTo>
                      <a:pt x="6978" y="1521"/>
                      <a:pt x="6008" y="1708"/>
                      <a:pt x="5042" y="1708"/>
                    </a:cubicBezTo>
                    <a:cubicBezTo>
                      <a:pt x="4583" y="1708"/>
                      <a:pt x="4159" y="1668"/>
                      <a:pt x="3745" y="1584"/>
                    </a:cubicBezTo>
                    <a:cubicBezTo>
                      <a:pt x="2476" y="1328"/>
                      <a:pt x="1338" y="820"/>
                      <a:pt x="275" y="34"/>
                    </a:cubicBezTo>
                    <a:cubicBezTo>
                      <a:pt x="247" y="12"/>
                      <a:pt x="209" y="0"/>
                      <a:pt x="175"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935;p47">
                <a:extLst>
                  <a:ext uri="{FF2B5EF4-FFF2-40B4-BE49-F238E27FC236}">
                    <a16:creationId xmlns:a16="http://schemas.microsoft.com/office/drawing/2014/main" id="{1CA2F04B-F0C5-AA69-4009-D88C682F990C}"/>
                  </a:ext>
                </a:extLst>
              </p:cNvPr>
              <p:cNvSpPr/>
              <p:nvPr/>
            </p:nvSpPr>
            <p:spPr>
              <a:xfrm>
                <a:off x="4980395" y="3867998"/>
                <a:ext cx="50734" cy="53400"/>
              </a:xfrm>
              <a:custGeom>
                <a:avLst/>
                <a:gdLst/>
                <a:ahLst/>
                <a:cxnLst/>
                <a:rect l="l" t="t" r="r" b="b"/>
                <a:pathLst>
                  <a:path w="2912" h="3065" extrusionOk="0">
                    <a:moveTo>
                      <a:pt x="2912" y="0"/>
                    </a:moveTo>
                    <a:lnTo>
                      <a:pt x="2912" y="0"/>
                    </a:lnTo>
                    <a:cubicBezTo>
                      <a:pt x="1730" y="536"/>
                      <a:pt x="711" y="1506"/>
                      <a:pt x="28" y="2819"/>
                    </a:cubicBezTo>
                    <a:cubicBezTo>
                      <a:pt x="0" y="2872"/>
                      <a:pt x="3" y="2934"/>
                      <a:pt x="34" y="2987"/>
                    </a:cubicBezTo>
                    <a:cubicBezTo>
                      <a:pt x="62" y="3034"/>
                      <a:pt x="119" y="3065"/>
                      <a:pt x="175" y="3065"/>
                    </a:cubicBezTo>
                    <a:lnTo>
                      <a:pt x="181" y="3065"/>
                    </a:lnTo>
                    <a:cubicBezTo>
                      <a:pt x="751" y="3043"/>
                      <a:pt x="1257" y="2996"/>
                      <a:pt x="1724" y="2931"/>
                    </a:cubicBezTo>
                    <a:cubicBezTo>
                      <a:pt x="2027" y="1902"/>
                      <a:pt x="2472" y="957"/>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936;p47">
                <a:extLst>
                  <a:ext uri="{FF2B5EF4-FFF2-40B4-BE49-F238E27FC236}">
                    <a16:creationId xmlns:a16="http://schemas.microsoft.com/office/drawing/2014/main" id="{644F1240-0DEC-572F-5B38-1E84A34AD95A}"/>
                  </a:ext>
                </a:extLst>
              </p:cNvPr>
              <p:cNvSpPr/>
              <p:nvPr/>
            </p:nvSpPr>
            <p:spPr>
              <a:xfrm>
                <a:off x="4949261" y="3423462"/>
                <a:ext cx="23329" cy="71990"/>
              </a:xfrm>
              <a:custGeom>
                <a:avLst/>
                <a:gdLst/>
                <a:ahLst/>
                <a:cxnLst/>
                <a:rect l="l" t="t" r="r" b="b"/>
                <a:pathLst>
                  <a:path w="1339" h="4132" extrusionOk="0">
                    <a:moveTo>
                      <a:pt x="746" y="0"/>
                    </a:moveTo>
                    <a:cubicBezTo>
                      <a:pt x="671" y="6"/>
                      <a:pt x="606" y="63"/>
                      <a:pt x="593" y="137"/>
                    </a:cubicBezTo>
                    <a:cubicBezTo>
                      <a:pt x="437" y="920"/>
                      <a:pt x="238" y="1612"/>
                      <a:pt x="1" y="2236"/>
                    </a:cubicBezTo>
                    <a:cubicBezTo>
                      <a:pt x="175" y="2600"/>
                      <a:pt x="337" y="2968"/>
                      <a:pt x="450" y="3355"/>
                    </a:cubicBezTo>
                    <a:cubicBezTo>
                      <a:pt x="521" y="3611"/>
                      <a:pt x="574" y="3869"/>
                      <a:pt x="615" y="4131"/>
                    </a:cubicBezTo>
                    <a:cubicBezTo>
                      <a:pt x="1223" y="2853"/>
                      <a:pt x="1338" y="1459"/>
                      <a:pt x="917" y="119"/>
                    </a:cubicBezTo>
                    <a:cubicBezTo>
                      <a:pt x="895" y="50"/>
                      <a:pt x="830" y="0"/>
                      <a:pt x="755"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937;p47">
                <a:extLst>
                  <a:ext uri="{FF2B5EF4-FFF2-40B4-BE49-F238E27FC236}">
                    <a16:creationId xmlns:a16="http://schemas.microsoft.com/office/drawing/2014/main" id="{CE466FAE-97C1-B616-14A2-3A8E21FAE8F6}"/>
                  </a:ext>
                </a:extLst>
              </p:cNvPr>
              <p:cNvSpPr/>
              <p:nvPr/>
            </p:nvSpPr>
            <p:spPr>
              <a:xfrm>
                <a:off x="4719232" y="3401127"/>
                <a:ext cx="47267" cy="68958"/>
              </a:xfrm>
              <a:custGeom>
                <a:avLst/>
                <a:gdLst/>
                <a:ahLst/>
                <a:cxnLst/>
                <a:rect l="l" t="t" r="r" b="b"/>
                <a:pathLst>
                  <a:path w="2713" h="3958" extrusionOk="0">
                    <a:moveTo>
                      <a:pt x="2519" y="1"/>
                    </a:moveTo>
                    <a:cubicBezTo>
                      <a:pt x="1684" y="88"/>
                      <a:pt x="920" y="465"/>
                      <a:pt x="187" y="1154"/>
                    </a:cubicBezTo>
                    <a:cubicBezTo>
                      <a:pt x="159" y="1179"/>
                      <a:pt x="141" y="1214"/>
                      <a:pt x="138" y="1251"/>
                    </a:cubicBezTo>
                    <a:cubicBezTo>
                      <a:pt x="0" y="2165"/>
                      <a:pt x="38" y="3081"/>
                      <a:pt x="222" y="3957"/>
                    </a:cubicBezTo>
                    <a:cubicBezTo>
                      <a:pt x="764" y="2994"/>
                      <a:pt x="1506" y="2295"/>
                      <a:pt x="2360" y="1728"/>
                    </a:cubicBezTo>
                    <a:cubicBezTo>
                      <a:pt x="2432" y="1248"/>
                      <a:pt x="2535" y="749"/>
                      <a:pt x="2697" y="216"/>
                    </a:cubicBezTo>
                    <a:cubicBezTo>
                      <a:pt x="2713" y="163"/>
                      <a:pt x="2700" y="104"/>
                      <a:pt x="2666" y="60"/>
                    </a:cubicBezTo>
                    <a:cubicBezTo>
                      <a:pt x="2632" y="23"/>
                      <a:pt x="2585" y="1"/>
                      <a:pt x="2535"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938;p47">
                <a:extLst>
                  <a:ext uri="{FF2B5EF4-FFF2-40B4-BE49-F238E27FC236}">
                    <a16:creationId xmlns:a16="http://schemas.microsoft.com/office/drawing/2014/main" id="{D0B1144C-FD16-FAB9-3762-A2A8366AD742}"/>
                  </a:ext>
                </a:extLst>
              </p:cNvPr>
              <p:cNvSpPr/>
              <p:nvPr/>
            </p:nvSpPr>
            <p:spPr>
              <a:xfrm>
                <a:off x="4545251" y="3945719"/>
                <a:ext cx="93228" cy="52877"/>
              </a:xfrm>
              <a:custGeom>
                <a:avLst/>
                <a:gdLst/>
                <a:ahLst/>
                <a:cxnLst/>
                <a:rect l="l" t="t" r="r" b="b"/>
                <a:pathLst>
                  <a:path w="5351" h="3035" extrusionOk="0">
                    <a:moveTo>
                      <a:pt x="5350" y="1"/>
                    </a:moveTo>
                    <a:lnTo>
                      <a:pt x="5350" y="1"/>
                    </a:lnTo>
                    <a:cubicBezTo>
                      <a:pt x="3377" y="203"/>
                      <a:pt x="1223" y="886"/>
                      <a:pt x="32" y="2735"/>
                    </a:cubicBezTo>
                    <a:cubicBezTo>
                      <a:pt x="0" y="2785"/>
                      <a:pt x="41" y="2853"/>
                      <a:pt x="69" y="2906"/>
                    </a:cubicBezTo>
                    <a:cubicBezTo>
                      <a:pt x="97" y="2959"/>
                      <a:pt x="197" y="2997"/>
                      <a:pt x="256" y="2997"/>
                    </a:cubicBezTo>
                    <a:lnTo>
                      <a:pt x="861" y="3012"/>
                    </a:lnTo>
                    <a:cubicBezTo>
                      <a:pt x="1288" y="3022"/>
                      <a:pt x="1743" y="3034"/>
                      <a:pt x="2214" y="3034"/>
                    </a:cubicBezTo>
                    <a:cubicBezTo>
                      <a:pt x="2279" y="3034"/>
                      <a:pt x="2348" y="3031"/>
                      <a:pt x="2414" y="3031"/>
                    </a:cubicBezTo>
                    <a:cubicBezTo>
                      <a:pt x="3243" y="1862"/>
                      <a:pt x="4278" y="933"/>
                      <a:pt x="5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939;p47">
                <a:extLst>
                  <a:ext uri="{FF2B5EF4-FFF2-40B4-BE49-F238E27FC236}">
                    <a16:creationId xmlns:a16="http://schemas.microsoft.com/office/drawing/2014/main" id="{A7222066-6E26-0000-B5D5-C3F52647A567}"/>
                  </a:ext>
                </a:extLst>
              </p:cNvPr>
              <p:cNvSpPr/>
              <p:nvPr/>
            </p:nvSpPr>
            <p:spPr>
              <a:xfrm>
                <a:off x="4168333" y="3882389"/>
                <a:ext cx="86328" cy="45211"/>
              </a:xfrm>
              <a:custGeom>
                <a:avLst/>
                <a:gdLst/>
                <a:ahLst/>
                <a:cxnLst/>
                <a:rect l="l" t="t" r="r" b="b"/>
                <a:pathLst>
                  <a:path w="4955" h="2595" extrusionOk="0">
                    <a:moveTo>
                      <a:pt x="4955" y="0"/>
                    </a:moveTo>
                    <a:lnTo>
                      <a:pt x="4955" y="0"/>
                    </a:lnTo>
                    <a:cubicBezTo>
                      <a:pt x="3175" y="63"/>
                      <a:pt x="1148" y="895"/>
                      <a:pt x="57" y="2039"/>
                    </a:cubicBezTo>
                    <a:cubicBezTo>
                      <a:pt x="13" y="2083"/>
                      <a:pt x="1" y="2145"/>
                      <a:pt x="17" y="2205"/>
                    </a:cubicBezTo>
                    <a:cubicBezTo>
                      <a:pt x="35" y="2264"/>
                      <a:pt x="85" y="2307"/>
                      <a:pt x="144" y="2320"/>
                    </a:cubicBezTo>
                    <a:cubicBezTo>
                      <a:pt x="927" y="2479"/>
                      <a:pt x="1713" y="2557"/>
                      <a:pt x="2392" y="2594"/>
                    </a:cubicBezTo>
                    <a:cubicBezTo>
                      <a:pt x="3156" y="1650"/>
                      <a:pt x="4032" y="805"/>
                      <a:pt x="4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940;p47">
                <a:extLst>
                  <a:ext uri="{FF2B5EF4-FFF2-40B4-BE49-F238E27FC236}">
                    <a16:creationId xmlns:a16="http://schemas.microsoft.com/office/drawing/2014/main" id="{314EF6BB-218C-2258-7833-81F6F332DD29}"/>
                  </a:ext>
                </a:extLst>
              </p:cNvPr>
              <p:cNvSpPr/>
              <p:nvPr/>
            </p:nvSpPr>
            <p:spPr>
              <a:xfrm>
                <a:off x="4074147" y="3367728"/>
                <a:ext cx="705716" cy="303047"/>
              </a:xfrm>
              <a:custGeom>
                <a:avLst/>
                <a:gdLst/>
                <a:ahLst/>
                <a:cxnLst/>
                <a:rect l="l" t="t" r="r" b="b"/>
                <a:pathLst>
                  <a:path w="40506" h="17394" extrusionOk="0">
                    <a:moveTo>
                      <a:pt x="40506" y="1"/>
                    </a:moveTo>
                    <a:lnTo>
                      <a:pt x="40506" y="1"/>
                    </a:lnTo>
                    <a:cubicBezTo>
                      <a:pt x="38233" y="534"/>
                      <a:pt x="36418" y="1793"/>
                      <a:pt x="34807" y="3813"/>
                    </a:cubicBezTo>
                    <a:lnTo>
                      <a:pt x="34807" y="3817"/>
                    </a:lnTo>
                    <a:cubicBezTo>
                      <a:pt x="32453" y="6763"/>
                      <a:pt x="31118" y="10529"/>
                      <a:pt x="27920" y="12724"/>
                    </a:cubicBezTo>
                    <a:cubicBezTo>
                      <a:pt x="24271" y="15228"/>
                      <a:pt x="19492" y="16036"/>
                      <a:pt x="15087" y="16036"/>
                    </a:cubicBezTo>
                    <a:cubicBezTo>
                      <a:pt x="14622" y="16036"/>
                      <a:pt x="14161" y="16027"/>
                      <a:pt x="13706" y="16010"/>
                    </a:cubicBezTo>
                    <a:cubicBezTo>
                      <a:pt x="10573" y="15894"/>
                      <a:pt x="7499" y="15352"/>
                      <a:pt x="4546" y="14301"/>
                    </a:cubicBezTo>
                    <a:cubicBezTo>
                      <a:pt x="2897" y="13712"/>
                      <a:pt x="1341" y="12708"/>
                      <a:pt x="325" y="11265"/>
                    </a:cubicBezTo>
                    <a:cubicBezTo>
                      <a:pt x="197" y="11081"/>
                      <a:pt x="91" y="10894"/>
                      <a:pt x="1" y="10703"/>
                    </a:cubicBezTo>
                    <a:lnTo>
                      <a:pt x="1" y="10703"/>
                    </a:lnTo>
                    <a:cubicBezTo>
                      <a:pt x="45" y="11689"/>
                      <a:pt x="453" y="12643"/>
                      <a:pt x="1195" y="13397"/>
                    </a:cubicBezTo>
                    <a:cubicBezTo>
                      <a:pt x="2392" y="14604"/>
                      <a:pt x="4026" y="15492"/>
                      <a:pt x="6189" y="16113"/>
                    </a:cubicBezTo>
                    <a:cubicBezTo>
                      <a:pt x="9114" y="16951"/>
                      <a:pt x="12250" y="17394"/>
                      <a:pt x="15262" y="17394"/>
                    </a:cubicBezTo>
                    <a:cubicBezTo>
                      <a:pt x="17245" y="17394"/>
                      <a:pt x="19171" y="17207"/>
                      <a:pt x="20995" y="16836"/>
                    </a:cubicBezTo>
                    <a:cubicBezTo>
                      <a:pt x="26146" y="15788"/>
                      <a:pt x="30604" y="13001"/>
                      <a:pt x="32923" y="9378"/>
                    </a:cubicBezTo>
                    <a:cubicBezTo>
                      <a:pt x="33310" y="8774"/>
                      <a:pt x="33684" y="8057"/>
                      <a:pt x="34083" y="7296"/>
                    </a:cubicBezTo>
                    <a:cubicBezTo>
                      <a:pt x="35424" y="4736"/>
                      <a:pt x="36945" y="1834"/>
                      <a:pt x="39717" y="1640"/>
                    </a:cubicBezTo>
                    <a:cubicBezTo>
                      <a:pt x="39729" y="1644"/>
                      <a:pt x="39745" y="1644"/>
                      <a:pt x="39757" y="1644"/>
                    </a:cubicBezTo>
                    <a:cubicBezTo>
                      <a:pt x="39829" y="1644"/>
                      <a:pt x="39891" y="1600"/>
                      <a:pt x="39916" y="1531"/>
                    </a:cubicBezTo>
                    <a:cubicBezTo>
                      <a:pt x="40069" y="1092"/>
                      <a:pt x="40234" y="655"/>
                      <a:pt x="40409" y="228"/>
                    </a:cubicBezTo>
                    <a:lnTo>
                      <a:pt x="40506" y="1"/>
                    </a:ln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941;p47">
                <a:extLst>
                  <a:ext uri="{FF2B5EF4-FFF2-40B4-BE49-F238E27FC236}">
                    <a16:creationId xmlns:a16="http://schemas.microsoft.com/office/drawing/2014/main" id="{A8EBD06F-AF95-1F9B-78B8-176D9B55E357}"/>
                  </a:ext>
                </a:extLst>
              </p:cNvPr>
              <p:cNvSpPr/>
              <p:nvPr/>
            </p:nvSpPr>
            <p:spPr>
              <a:xfrm>
                <a:off x="4963548" y="3381910"/>
                <a:ext cx="38800" cy="66606"/>
              </a:xfrm>
              <a:custGeom>
                <a:avLst/>
                <a:gdLst/>
                <a:ahLst/>
                <a:cxnLst/>
                <a:rect l="l" t="t" r="r" b="b"/>
                <a:pathLst>
                  <a:path w="2227" h="3823" extrusionOk="0">
                    <a:moveTo>
                      <a:pt x="141" y="0"/>
                    </a:moveTo>
                    <a:cubicBezTo>
                      <a:pt x="97" y="368"/>
                      <a:pt x="57" y="733"/>
                      <a:pt x="7" y="1101"/>
                    </a:cubicBezTo>
                    <a:cubicBezTo>
                      <a:pt x="1" y="1148"/>
                      <a:pt x="44" y="1207"/>
                      <a:pt x="75" y="1244"/>
                    </a:cubicBezTo>
                    <a:cubicBezTo>
                      <a:pt x="110" y="1278"/>
                      <a:pt x="185" y="1310"/>
                      <a:pt x="234" y="1310"/>
                    </a:cubicBezTo>
                    <a:cubicBezTo>
                      <a:pt x="905" y="1802"/>
                      <a:pt x="1400" y="2607"/>
                      <a:pt x="1700" y="3698"/>
                    </a:cubicBezTo>
                    <a:cubicBezTo>
                      <a:pt x="1718" y="3773"/>
                      <a:pt x="1787" y="3823"/>
                      <a:pt x="1862" y="3823"/>
                    </a:cubicBezTo>
                    <a:lnTo>
                      <a:pt x="1865" y="3823"/>
                    </a:lnTo>
                    <a:cubicBezTo>
                      <a:pt x="1943" y="3819"/>
                      <a:pt x="2008" y="3766"/>
                      <a:pt x="2024" y="3692"/>
                    </a:cubicBezTo>
                    <a:cubicBezTo>
                      <a:pt x="2227" y="2778"/>
                      <a:pt x="2121" y="1833"/>
                      <a:pt x="1750" y="936"/>
                    </a:cubicBezTo>
                    <a:cubicBezTo>
                      <a:pt x="1662" y="870"/>
                      <a:pt x="1584" y="801"/>
                      <a:pt x="1494" y="739"/>
                    </a:cubicBezTo>
                    <a:cubicBezTo>
                      <a:pt x="1079" y="449"/>
                      <a:pt x="621" y="209"/>
                      <a:pt x="141"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942;p47">
                <a:extLst>
                  <a:ext uri="{FF2B5EF4-FFF2-40B4-BE49-F238E27FC236}">
                    <a16:creationId xmlns:a16="http://schemas.microsoft.com/office/drawing/2014/main" id="{66BF6ABB-DAAF-E3BE-A338-12C02B657702}"/>
                  </a:ext>
                </a:extLst>
              </p:cNvPr>
              <p:cNvSpPr/>
              <p:nvPr/>
            </p:nvSpPr>
            <p:spPr>
              <a:xfrm>
                <a:off x="4105002" y="3620737"/>
                <a:ext cx="53139" cy="42284"/>
              </a:xfrm>
              <a:custGeom>
                <a:avLst/>
                <a:gdLst/>
                <a:ahLst/>
                <a:cxnLst/>
                <a:rect l="l" t="t" r="r" b="b"/>
                <a:pathLst>
                  <a:path w="3050" h="2427" extrusionOk="0">
                    <a:moveTo>
                      <a:pt x="175" y="1"/>
                    </a:moveTo>
                    <a:cubicBezTo>
                      <a:pt x="147" y="1"/>
                      <a:pt x="119" y="7"/>
                      <a:pt x="94" y="19"/>
                    </a:cubicBezTo>
                    <a:cubicBezTo>
                      <a:pt x="35" y="50"/>
                      <a:pt x="1" y="116"/>
                      <a:pt x="7" y="181"/>
                    </a:cubicBezTo>
                    <a:cubicBezTo>
                      <a:pt x="32" y="471"/>
                      <a:pt x="85" y="764"/>
                      <a:pt x="138" y="1054"/>
                    </a:cubicBezTo>
                    <a:cubicBezTo>
                      <a:pt x="949" y="1622"/>
                      <a:pt x="1821" y="2071"/>
                      <a:pt x="2741" y="2426"/>
                    </a:cubicBezTo>
                    <a:cubicBezTo>
                      <a:pt x="2835" y="2180"/>
                      <a:pt x="2925" y="1934"/>
                      <a:pt x="3019" y="1687"/>
                    </a:cubicBezTo>
                    <a:cubicBezTo>
                      <a:pt x="3050" y="1603"/>
                      <a:pt x="3006" y="1506"/>
                      <a:pt x="2919" y="1472"/>
                    </a:cubicBezTo>
                    <a:cubicBezTo>
                      <a:pt x="1890" y="1079"/>
                      <a:pt x="1002" y="593"/>
                      <a:pt x="278" y="35"/>
                    </a:cubicBezTo>
                    <a:cubicBezTo>
                      <a:pt x="247" y="10"/>
                      <a:pt x="210"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943;p47">
                <a:extLst>
                  <a:ext uri="{FF2B5EF4-FFF2-40B4-BE49-F238E27FC236}">
                    <a16:creationId xmlns:a16="http://schemas.microsoft.com/office/drawing/2014/main" id="{05304D7C-0A66-33B0-833B-D96A92327231}"/>
                  </a:ext>
                </a:extLst>
              </p:cNvPr>
              <p:cNvSpPr/>
              <p:nvPr/>
            </p:nvSpPr>
            <p:spPr>
              <a:xfrm>
                <a:off x="4591090" y="3433080"/>
                <a:ext cx="270415" cy="176978"/>
              </a:xfrm>
              <a:custGeom>
                <a:avLst/>
                <a:gdLst/>
                <a:ahLst/>
                <a:cxnLst/>
                <a:rect l="l" t="t" r="r" b="b"/>
                <a:pathLst>
                  <a:path w="15521" h="10158" extrusionOk="0">
                    <a:moveTo>
                      <a:pt x="6984" y="0"/>
                    </a:moveTo>
                    <a:cubicBezTo>
                      <a:pt x="6934" y="0"/>
                      <a:pt x="6888" y="22"/>
                      <a:pt x="6853" y="62"/>
                    </a:cubicBezTo>
                    <a:cubicBezTo>
                      <a:pt x="6046" y="1066"/>
                      <a:pt x="5382" y="2341"/>
                      <a:pt x="4796" y="3467"/>
                    </a:cubicBezTo>
                    <a:cubicBezTo>
                      <a:pt x="4437" y="4153"/>
                      <a:pt x="4100" y="4801"/>
                      <a:pt x="3767" y="5322"/>
                    </a:cubicBezTo>
                    <a:cubicBezTo>
                      <a:pt x="2760" y="6893"/>
                      <a:pt x="1519" y="8259"/>
                      <a:pt x="76" y="9381"/>
                    </a:cubicBezTo>
                    <a:cubicBezTo>
                      <a:pt x="26" y="9422"/>
                      <a:pt x="1" y="9484"/>
                      <a:pt x="13" y="9546"/>
                    </a:cubicBezTo>
                    <a:cubicBezTo>
                      <a:pt x="26" y="9609"/>
                      <a:pt x="72" y="9659"/>
                      <a:pt x="135" y="9677"/>
                    </a:cubicBezTo>
                    <a:cubicBezTo>
                      <a:pt x="578" y="9796"/>
                      <a:pt x="964" y="9961"/>
                      <a:pt x="1313" y="10157"/>
                    </a:cubicBezTo>
                    <a:cubicBezTo>
                      <a:pt x="3558" y="8530"/>
                      <a:pt x="5051" y="6354"/>
                      <a:pt x="6436" y="3941"/>
                    </a:cubicBezTo>
                    <a:cubicBezTo>
                      <a:pt x="6517" y="3804"/>
                      <a:pt x="6598" y="3676"/>
                      <a:pt x="6679" y="3545"/>
                    </a:cubicBezTo>
                    <a:cubicBezTo>
                      <a:pt x="8200" y="6667"/>
                      <a:pt x="11349" y="9048"/>
                      <a:pt x="14942" y="9048"/>
                    </a:cubicBezTo>
                    <a:cubicBezTo>
                      <a:pt x="15112" y="9048"/>
                      <a:pt x="15283" y="9043"/>
                      <a:pt x="15455" y="9032"/>
                    </a:cubicBezTo>
                    <a:cubicBezTo>
                      <a:pt x="15483" y="8751"/>
                      <a:pt x="15511" y="8468"/>
                      <a:pt x="15517" y="8181"/>
                    </a:cubicBezTo>
                    <a:cubicBezTo>
                      <a:pt x="15521" y="8131"/>
                      <a:pt x="15502" y="8087"/>
                      <a:pt x="15468" y="8053"/>
                    </a:cubicBezTo>
                    <a:cubicBezTo>
                      <a:pt x="15433" y="8025"/>
                      <a:pt x="15393" y="8006"/>
                      <a:pt x="15352" y="8006"/>
                    </a:cubicBezTo>
                    <a:cubicBezTo>
                      <a:pt x="15346" y="8006"/>
                      <a:pt x="15187" y="8025"/>
                      <a:pt x="15187" y="8025"/>
                    </a:cubicBezTo>
                    <a:cubicBezTo>
                      <a:pt x="15109" y="8034"/>
                      <a:pt x="15028" y="8044"/>
                      <a:pt x="14944" y="8044"/>
                    </a:cubicBezTo>
                    <a:cubicBezTo>
                      <a:pt x="14860" y="8047"/>
                      <a:pt x="14772" y="8050"/>
                      <a:pt x="14688" y="8050"/>
                    </a:cubicBezTo>
                    <a:cubicBezTo>
                      <a:pt x="12537" y="8050"/>
                      <a:pt x="10579" y="7239"/>
                      <a:pt x="9176" y="5768"/>
                    </a:cubicBezTo>
                    <a:cubicBezTo>
                      <a:pt x="7770" y="4293"/>
                      <a:pt x="7053" y="2307"/>
                      <a:pt x="7153" y="178"/>
                    </a:cubicBezTo>
                    <a:cubicBezTo>
                      <a:pt x="7156" y="103"/>
                      <a:pt x="7112" y="37"/>
                      <a:pt x="7047" y="13"/>
                    </a:cubicBezTo>
                    <a:cubicBezTo>
                      <a:pt x="7025" y="3"/>
                      <a:pt x="7006" y="0"/>
                      <a:pt x="6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944;p47">
                <a:extLst>
                  <a:ext uri="{FF2B5EF4-FFF2-40B4-BE49-F238E27FC236}">
                    <a16:creationId xmlns:a16="http://schemas.microsoft.com/office/drawing/2014/main" id="{0F1278F5-2053-5F49-133D-6CCA8E148F61}"/>
                  </a:ext>
                </a:extLst>
              </p:cNvPr>
              <p:cNvSpPr/>
              <p:nvPr/>
            </p:nvSpPr>
            <p:spPr>
              <a:xfrm>
                <a:off x="4304246" y="3658213"/>
                <a:ext cx="166176" cy="32615"/>
              </a:xfrm>
              <a:custGeom>
                <a:avLst/>
                <a:gdLst/>
                <a:ahLst/>
                <a:cxnLst/>
                <a:rect l="l" t="t" r="r" b="b"/>
                <a:pathLst>
                  <a:path w="9538" h="1872" extrusionOk="0">
                    <a:moveTo>
                      <a:pt x="9360" y="1"/>
                    </a:moveTo>
                    <a:cubicBezTo>
                      <a:pt x="9347" y="1"/>
                      <a:pt x="9332" y="4"/>
                      <a:pt x="9316" y="7"/>
                    </a:cubicBezTo>
                    <a:cubicBezTo>
                      <a:pt x="7081" y="643"/>
                      <a:pt x="4699" y="964"/>
                      <a:pt x="2239" y="964"/>
                    </a:cubicBezTo>
                    <a:cubicBezTo>
                      <a:pt x="1590" y="964"/>
                      <a:pt x="929" y="942"/>
                      <a:pt x="272" y="899"/>
                    </a:cubicBezTo>
                    <a:cubicBezTo>
                      <a:pt x="268" y="896"/>
                      <a:pt x="265" y="896"/>
                      <a:pt x="262" y="896"/>
                    </a:cubicBezTo>
                    <a:cubicBezTo>
                      <a:pt x="178" y="896"/>
                      <a:pt x="106" y="958"/>
                      <a:pt x="94" y="1042"/>
                    </a:cubicBezTo>
                    <a:cubicBezTo>
                      <a:pt x="63" y="1288"/>
                      <a:pt x="32" y="1541"/>
                      <a:pt x="0" y="1793"/>
                    </a:cubicBezTo>
                    <a:cubicBezTo>
                      <a:pt x="715" y="1845"/>
                      <a:pt x="1433" y="1871"/>
                      <a:pt x="2152" y="1871"/>
                    </a:cubicBezTo>
                    <a:cubicBezTo>
                      <a:pt x="4557" y="1871"/>
                      <a:pt x="6977" y="1582"/>
                      <a:pt x="9319" y="998"/>
                    </a:cubicBezTo>
                    <a:cubicBezTo>
                      <a:pt x="9388" y="733"/>
                      <a:pt x="9456" y="475"/>
                      <a:pt x="9525" y="210"/>
                    </a:cubicBezTo>
                    <a:cubicBezTo>
                      <a:pt x="9537" y="150"/>
                      <a:pt x="9522" y="91"/>
                      <a:pt x="9478" y="48"/>
                    </a:cubicBezTo>
                    <a:cubicBezTo>
                      <a:pt x="9447" y="16"/>
                      <a:pt x="9403" y="1"/>
                      <a:pt x="9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945;p47">
                <a:extLst>
                  <a:ext uri="{FF2B5EF4-FFF2-40B4-BE49-F238E27FC236}">
                    <a16:creationId xmlns:a16="http://schemas.microsoft.com/office/drawing/2014/main" id="{32E3E20C-5838-4822-7264-D0D2D23D7721}"/>
                  </a:ext>
                </a:extLst>
              </p:cNvPr>
              <p:cNvSpPr/>
              <p:nvPr/>
            </p:nvSpPr>
            <p:spPr>
              <a:xfrm>
                <a:off x="4717769" y="3413514"/>
                <a:ext cx="275345" cy="415544"/>
              </a:xfrm>
              <a:custGeom>
                <a:avLst/>
                <a:gdLst/>
                <a:ahLst/>
                <a:cxnLst/>
                <a:rect l="l" t="t" r="r" b="b"/>
                <a:pathLst>
                  <a:path w="15804" h="23851" extrusionOk="0">
                    <a:moveTo>
                      <a:pt x="14463" y="1"/>
                    </a:moveTo>
                    <a:cubicBezTo>
                      <a:pt x="14432" y="1"/>
                      <a:pt x="14401" y="10"/>
                      <a:pt x="14373" y="29"/>
                    </a:cubicBezTo>
                    <a:cubicBezTo>
                      <a:pt x="14307" y="69"/>
                      <a:pt x="14279" y="153"/>
                      <a:pt x="14307" y="228"/>
                    </a:cubicBezTo>
                    <a:cubicBezTo>
                      <a:pt x="14931" y="1912"/>
                      <a:pt x="14750" y="3754"/>
                      <a:pt x="13802" y="5413"/>
                    </a:cubicBezTo>
                    <a:cubicBezTo>
                      <a:pt x="12935" y="6928"/>
                      <a:pt x="11539" y="8091"/>
                      <a:pt x="9933" y="8696"/>
                    </a:cubicBezTo>
                    <a:cubicBezTo>
                      <a:pt x="9734" y="8771"/>
                      <a:pt x="9534" y="8842"/>
                      <a:pt x="9328" y="8902"/>
                    </a:cubicBezTo>
                    <a:cubicBezTo>
                      <a:pt x="9107" y="8961"/>
                      <a:pt x="8886" y="9020"/>
                      <a:pt x="8661" y="9061"/>
                    </a:cubicBezTo>
                    <a:cubicBezTo>
                      <a:pt x="8580" y="9073"/>
                      <a:pt x="8524" y="9142"/>
                      <a:pt x="8521" y="9220"/>
                    </a:cubicBezTo>
                    <a:cubicBezTo>
                      <a:pt x="8384" y="15358"/>
                      <a:pt x="4075" y="20646"/>
                      <a:pt x="91" y="23545"/>
                    </a:cubicBezTo>
                    <a:cubicBezTo>
                      <a:pt x="25" y="23595"/>
                      <a:pt x="0" y="23686"/>
                      <a:pt x="41" y="23760"/>
                    </a:cubicBezTo>
                    <a:cubicBezTo>
                      <a:pt x="69" y="23817"/>
                      <a:pt x="128" y="23851"/>
                      <a:pt x="190" y="23851"/>
                    </a:cubicBezTo>
                    <a:cubicBezTo>
                      <a:pt x="206" y="23851"/>
                      <a:pt x="225" y="23848"/>
                      <a:pt x="240" y="23841"/>
                    </a:cubicBezTo>
                    <a:cubicBezTo>
                      <a:pt x="1431" y="23449"/>
                      <a:pt x="2554" y="22993"/>
                      <a:pt x="3620" y="22498"/>
                    </a:cubicBezTo>
                    <a:cubicBezTo>
                      <a:pt x="6607" y="19296"/>
                      <a:pt x="9961" y="14426"/>
                      <a:pt x="9999" y="9815"/>
                    </a:cubicBezTo>
                    <a:cubicBezTo>
                      <a:pt x="12960" y="8858"/>
                      <a:pt x="15074" y="5993"/>
                      <a:pt x="15779" y="2984"/>
                    </a:cubicBezTo>
                    <a:cubicBezTo>
                      <a:pt x="15788" y="2997"/>
                      <a:pt x="15794" y="3009"/>
                      <a:pt x="15804" y="3022"/>
                    </a:cubicBezTo>
                    <a:cubicBezTo>
                      <a:pt x="15657" y="1868"/>
                      <a:pt x="15305" y="780"/>
                      <a:pt x="14582" y="51"/>
                    </a:cubicBezTo>
                    <a:cubicBezTo>
                      <a:pt x="14550" y="19"/>
                      <a:pt x="14507" y="1"/>
                      <a:pt x="14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946;p47">
                <a:extLst>
                  <a:ext uri="{FF2B5EF4-FFF2-40B4-BE49-F238E27FC236}">
                    <a16:creationId xmlns:a16="http://schemas.microsoft.com/office/drawing/2014/main" id="{AA9685E5-9CF0-B9F4-C40B-3A8D97CF3DAC}"/>
                  </a:ext>
                </a:extLst>
              </p:cNvPr>
              <p:cNvSpPr/>
              <p:nvPr/>
            </p:nvSpPr>
            <p:spPr>
              <a:xfrm>
                <a:off x="4095942" y="3649746"/>
                <a:ext cx="205446" cy="259386"/>
              </a:xfrm>
              <a:custGeom>
                <a:avLst/>
                <a:gdLst/>
                <a:ahLst/>
                <a:cxnLst/>
                <a:rect l="l" t="t" r="r" b="b"/>
                <a:pathLst>
                  <a:path w="11792" h="14888" extrusionOk="0">
                    <a:moveTo>
                      <a:pt x="3947" y="0"/>
                    </a:moveTo>
                    <a:cubicBezTo>
                      <a:pt x="3878" y="0"/>
                      <a:pt x="3816" y="41"/>
                      <a:pt x="3791" y="110"/>
                    </a:cubicBezTo>
                    <a:cubicBezTo>
                      <a:pt x="3601" y="618"/>
                      <a:pt x="3411" y="1129"/>
                      <a:pt x="3218" y="1640"/>
                    </a:cubicBezTo>
                    <a:cubicBezTo>
                      <a:pt x="2045" y="4767"/>
                      <a:pt x="829" y="8000"/>
                      <a:pt x="265" y="11330"/>
                    </a:cubicBezTo>
                    <a:cubicBezTo>
                      <a:pt x="0" y="12886"/>
                      <a:pt x="620" y="14092"/>
                      <a:pt x="2055" y="14887"/>
                    </a:cubicBezTo>
                    <a:cubicBezTo>
                      <a:pt x="1098" y="11925"/>
                      <a:pt x="1359" y="8646"/>
                      <a:pt x="2831" y="5575"/>
                    </a:cubicBezTo>
                    <a:cubicBezTo>
                      <a:pt x="3628" y="3907"/>
                      <a:pt x="4997" y="2552"/>
                      <a:pt x="6910" y="2552"/>
                    </a:cubicBezTo>
                    <a:cubicBezTo>
                      <a:pt x="7046" y="2552"/>
                      <a:pt x="7185" y="2558"/>
                      <a:pt x="7327" y="2573"/>
                    </a:cubicBezTo>
                    <a:cubicBezTo>
                      <a:pt x="8207" y="2658"/>
                      <a:pt x="9098" y="2818"/>
                      <a:pt x="9987" y="2818"/>
                    </a:cubicBezTo>
                    <a:cubicBezTo>
                      <a:pt x="10360" y="2818"/>
                      <a:pt x="10733" y="2790"/>
                      <a:pt x="11105" y="2716"/>
                    </a:cubicBezTo>
                    <a:cubicBezTo>
                      <a:pt x="11289" y="2682"/>
                      <a:pt x="11470" y="2638"/>
                      <a:pt x="11648" y="2591"/>
                    </a:cubicBezTo>
                    <a:cubicBezTo>
                      <a:pt x="11691" y="2230"/>
                      <a:pt x="11738" y="1874"/>
                      <a:pt x="11785" y="1525"/>
                    </a:cubicBezTo>
                    <a:cubicBezTo>
                      <a:pt x="11791" y="1481"/>
                      <a:pt x="11779" y="1435"/>
                      <a:pt x="11751" y="1400"/>
                    </a:cubicBezTo>
                    <a:cubicBezTo>
                      <a:pt x="11723" y="1363"/>
                      <a:pt x="11679" y="1341"/>
                      <a:pt x="11632" y="1338"/>
                    </a:cubicBezTo>
                    <a:lnTo>
                      <a:pt x="11386" y="1316"/>
                    </a:lnTo>
                    <a:cubicBezTo>
                      <a:pt x="9313" y="1120"/>
                      <a:pt x="6475" y="845"/>
                      <a:pt x="4003" y="10"/>
                    </a:cubicBezTo>
                    <a:cubicBezTo>
                      <a:pt x="3984" y="4"/>
                      <a:pt x="3966" y="0"/>
                      <a:pt x="3947"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947;p47">
                <a:extLst>
                  <a:ext uri="{FF2B5EF4-FFF2-40B4-BE49-F238E27FC236}">
                    <a16:creationId xmlns:a16="http://schemas.microsoft.com/office/drawing/2014/main" id="{4076C004-5462-D7EE-95EF-3874BBFE07EA}"/>
                  </a:ext>
                </a:extLst>
              </p:cNvPr>
              <p:cNvSpPr/>
              <p:nvPr/>
            </p:nvSpPr>
            <p:spPr>
              <a:xfrm>
                <a:off x="4836224" y="3221780"/>
                <a:ext cx="136906" cy="153632"/>
              </a:xfrm>
              <a:custGeom>
                <a:avLst/>
                <a:gdLst/>
                <a:ahLst/>
                <a:cxnLst/>
                <a:rect l="l" t="t" r="r" b="b"/>
                <a:pathLst>
                  <a:path w="7858" h="8818" extrusionOk="0">
                    <a:moveTo>
                      <a:pt x="1" y="0"/>
                    </a:moveTo>
                    <a:lnTo>
                      <a:pt x="1" y="0"/>
                    </a:lnTo>
                    <a:cubicBezTo>
                      <a:pt x="518" y="1784"/>
                      <a:pt x="1363" y="3495"/>
                      <a:pt x="2314" y="4973"/>
                    </a:cubicBezTo>
                    <a:cubicBezTo>
                      <a:pt x="3458" y="6747"/>
                      <a:pt x="5210" y="8013"/>
                      <a:pt x="7165" y="8817"/>
                    </a:cubicBezTo>
                    <a:cubicBezTo>
                      <a:pt x="7181" y="8692"/>
                      <a:pt x="7196" y="8568"/>
                      <a:pt x="7212" y="8446"/>
                    </a:cubicBezTo>
                    <a:lnTo>
                      <a:pt x="7296" y="7791"/>
                    </a:lnTo>
                    <a:cubicBezTo>
                      <a:pt x="7299" y="7776"/>
                      <a:pt x="7321" y="7651"/>
                      <a:pt x="7318" y="7632"/>
                    </a:cubicBezTo>
                    <a:cubicBezTo>
                      <a:pt x="7433" y="6766"/>
                      <a:pt x="7586" y="5743"/>
                      <a:pt x="7836" y="4730"/>
                    </a:cubicBezTo>
                    <a:cubicBezTo>
                      <a:pt x="7857" y="4646"/>
                      <a:pt x="7807" y="4555"/>
                      <a:pt x="7723" y="4530"/>
                    </a:cubicBezTo>
                    <a:cubicBezTo>
                      <a:pt x="4543" y="3561"/>
                      <a:pt x="1846" y="1971"/>
                      <a:pt x="1"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948;p47">
                <a:extLst>
                  <a:ext uri="{FF2B5EF4-FFF2-40B4-BE49-F238E27FC236}">
                    <a16:creationId xmlns:a16="http://schemas.microsoft.com/office/drawing/2014/main" id="{8A110F8A-CB32-7B61-5F51-B126B3B5BC57}"/>
                  </a:ext>
                </a:extLst>
              </p:cNvPr>
              <p:cNvSpPr/>
              <p:nvPr/>
            </p:nvSpPr>
            <p:spPr>
              <a:xfrm>
                <a:off x="4825527" y="3600702"/>
                <a:ext cx="167814" cy="318640"/>
              </a:xfrm>
              <a:custGeom>
                <a:avLst/>
                <a:gdLst/>
                <a:ahLst/>
                <a:cxnLst/>
                <a:rect l="l" t="t" r="r" b="b"/>
                <a:pathLst>
                  <a:path w="9632" h="18289" extrusionOk="0">
                    <a:moveTo>
                      <a:pt x="8817" y="0"/>
                    </a:moveTo>
                    <a:lnTo>
                      <a:pt x="8817" y="0"/>
                    </a:lnTo>
                    <a:cubicBezTo>
                      <a:pt x="8805" y="16"/>
                      <a:pt x="8792" y="25"/>
                      <a:pt x="8786" y="41"/>
                    </a:cubicBezTo>
                    <a:cubicBezTo>
                      <a:pt x="8262" y="1456"/>
                      <a:pt x="7583" y="2825"/>
                      <a:pt x="6775" y="4109"/>
                    </a:cubicBezTo>
                    <a:cubicBezTo>
                      <a:pt x="5157" y="6663"/>
                      <a:pt x="2909" y="8848"/>
                      <a:pt x="82" y="10597"/>
                    </a:cubicBezTo>
                    <a:cubicBezTo>
                      <a:pt x="19" y="10635"/>
                      <a:pt x="1" y="10734"/>
                      <a:pt x="19" y="10806"/>
                    </a:cubicBezTo>
                    <a:cubicBezTo>
                      <a:pt x="60" y="11239"/>
                      <a:pt x="85" y="11698"/>
                      <a:pt x="107" y="12162"/>
                    </a:cubicBezTo>
                    <a:cubicBezTo>
                      <a:pt x="172" y="13347"/>
                      <a:pt x="234" y="14572"/>
                      <a:pt x="571" y="15632"/>
                    </a:cubicBezTo>
                    <a:cubicBezTo>
                      <a:pt x="1226" y="17709"/>
                      <a:pt x="2866" y="18154"/>
                      <a:pt x="4730" y="18288"/>
                    </a:cubicBezTo>
                    <a:cubicBezTo>
                      <a:pt x="4225" y="18023"/>
                      <a:pt x="3789" y="17690"/>
                      <a:pt x="3464" y="17256"/>
                    </a:cubicBezTo>
                    <a:cubicBezTo>
                      <a:pt x="1457" y="14560"/>
                      <a:pt x="3190" y="11258"/>
                      <a:pt x="4842" y="8967"/>
                    </a:cubicBezTo>
                    <a:cubicBezTo>
                      <a:pt x="6520" y="6638"/>
                      <a:pt x="9631" y="3102"/>
                      <a:pt x="8817"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949;p47">
                <a:extLst>
                  <a:ext uri="{FF2B5EF4-FFF2-40B4-BE49-F238E27FC236}">
                    <a16:creationId xmlns:a16="http://schemas.microsoft.com/office/drawing/2014/main" id="{3BB7A3E6-D06F-8454-1C4C-A864B74BAF2A}"/>
                  </a:ext>
                </a:extLst>
              </p:cNvPr>
              <p:cNvSpPr/>
              <p:nvPr/>
            </p:nvSpPr>
            <p:spPr>
              <a:xfrm>
                <a:off x="4423137" y="3603785"/>
                <a:ext cx="187745" cy="380629"/>
              </a:xfrm>
              <a:custGeom>
                <a:avLst/>
                <a:gdLst/>
                <a:ahLst/>
                <a:cxnLst/>
                <a:rect l="l" t="t" r="r" b="b"/>
                <a:pathLst>
                  <a:path w="10776" h="21847" extrusionOk="0">
                    <a:moveTo>
                      <a:pt x="9189" y="1"/>
                    </a:moveTo>
                    <a:cubicBezTo>
                      <a:pt x="9154" y="1"/>
                      <a:pt x="9120" y="10"/>
                      <a:pt x="9092" y="29"/>
                    </a:cubicBezTo>
                    <a:cubicBezTo>
                      <a:pt x="9011" y="85"/>
                      <a:pt x="8936" y="144"/>
                      <a:pt x="8858" y="200"/>
                    </a:cubicBezTo>
                    <a:cubicBezTo>
                      <a:pt x="8740" y="288"/>
                      <a:pt x="8621" y="378"/>
                      <a:pt x="8497" y="456"/>
                    </a:cubicBezTo>
                    <a:cubicBezTo>
                      <a:pt x="6857" y="1494"/>
                      <a:pt x="5064" y="2327"/>
                      <a:pt x="3162" y="2928"/>
                    </a:cubicBezTo>
                    <a:cubicBezTo>
                      <a:pt x="3106" y="2947"/>
                      <a:pt x="3066" y="2994"/>
                      <a:pt x="3050" y="3050"/>
                    </a:cubicBezTo>
                    <a:cubicBezTo>
                      <a:pt x="2838" y="3898"/>
                      <a:pt x="2614" y="4740"/>
                      <a:pt x="2389" y="5578"/>
                    </a:cubicBezTo>
                    <a:cubicBezTo>
                      <a:pt x="1800" y="7795"/>
                      <a:pt x="1192" y="10090"/>
                      <a:pt x="821" y="12415"/>
                    </a:cubicBezTo>
                    <a:cubicBezTo>
                      <a:pt x="762" y="12802"/>
                      <a:pt x="696" y="13195"/>
                      <a:pt x="631" y="13591"/>
                    </a:cubicBezTo>
                    <a:lnTo>
                      <a:pt x="525" y="14302"/>
                    </a:lnTo>
                    <a:cubicBezTo>
                      <a:pt x="534" y="14345"/>
                      <a:pt x="528" y="14386"/>
                      <a:pt x="512" y="14414"/>
                    </a:cubicBezTo>
                    <a:cubicBezTo>
                      <a:pt x="497" y="14433"/>
                      <a:pt x="490" y="14454"/>
                      <a:pt x="484" y="14479"/>
                    </a:cubicBezTo>
                    <a:cubicBezTo>
                      <a:pt x="331" y="15436"/>
                      <a:pt x="179" y="16462"/>
                      <a:pt x="101" y="17482"/>
                    </a:cubicBezTo>
                    <a:cubicBezTo>
                      <a:pt x="1" y="18819"/>
                      <a:pt x="60" y="20175"/>
                      <a:pt x="1158" y="21033"/>
                    </a:cubicBezTo>
                    <a:cubicBezTo>
                      <a:pt x="1590" y="21375"/>
                      <a:pt x="2072" y="21636"/>
                      <a:pt x="2573" y="21842"/>
                    </a:cubicBezTo>
                    <a:lnTo>
                      <a:pt x="2573" y="21842"/>
                    </a:lnTo>
                    <a:cubicBezTo>
                      <a:pt x="669" y="19036"/>
                      <a:pt x="1501" y="14409"/>
                      <a:pt x="2199" y="11455"/>
                    </a:cubicBezTo>
                    <a:cubicBezTo>
                      <a:pt x="2617" y="9694"/>
                      <a:pt x="3178" y="7895"/>
                      <a:pt x="3976" y="6271"/>
                    </a:cubicBezTo>
                    <a:cubicBezTo>
                      <a:pt x="5036" y="4119"/>
                      <a:pt x="7387" y="3056"/>
                      <a:pt x="9270" y="1759"/>
                    </a:cubicBezTo>
                    <a:cubicBezTo>
                      <a:pt x="9778" y="1407"/>
                      <a:pt x="10292" y="1005"/>
                      <a:pt x="10776" y="565"/>
                    </a:cubicBezTo>
                    <a:cubicBezTo>
                      <a:pt x="10333" y="316"/>
                      <a:pt x="9825" y="119"/>
                      <a:pt x="9226" y="4"/>
                    </a:cubicBezTo>
                    <a:cubicBezTo>
                      <a:pt x="9214" y="1"/>
                      <a:pt x="9198" y="1"/>
                      <a:pt x="9189" y="1"/>
                    </a:cubicBezTo>
                    <a:close/>
                    <a:moveTo>
                      <a:pt x="2573" y="21842"/>
                    </a:moveTo>
                    <a:cubicBezTo>
                      <a:pt x="2574" y="21843"/>
                      <a:pt x="2575" y="21845"/>
                      <a:pt x="2576" y="21846"/>
                    </a:cubicBezTo>
                    <a:lnTo>
                      <a:pt x="2576" y="21843"/>
                    </a:lnTo>
                    <a:cubicBezTo>
                      <a:pt x="2575" y="21843"/>
                      <a:pt x="2574" y="21842"/>
                      <a:pt x="2573" y="21842"/>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950;p47">
                <a:extLst>
                  <a:ext uri="{FF2B5EF4-FFF2-40B4-BE49-F238E27FC236}">
                    <a16:creationId xmlns:a16="http://schemas.microsoft.com/office/drawing/2014/main" id="{E27E7D15-560B-D130-855C-E694BDDB989D}"/>
                  </a:ext>
                </a:extLst>
              </p:cNvPr>
              <p:cNvSpPr/>
              <p:nvPr/>
            </p:nvSpPr>
            <p:spPr>
              <a:xfrm>
                <a:off x="4758224" y="2781809"/>
                <a:ext cx="446295" cy="530689"/>
              </a:xfrm>
              <a:custGeom>
                <a:avLst/>
                <a:gdLst/>
                <a:ahLst/>
                <a:cxnLst/>
                <a:rect l="l" t="t" r="r" b="b"/>
                <a:pathLst>
                  <a:path w="25616" h="30460" extrusionOk="0">
                    <a:moveTo>
                      <a:pt x="6604" y="0"/>
                    </a:moveTo>
                    <a:lnTo>
                      <a:pt x="6604" y="0"/>
                    </a:lnTo>
                    <a:cubicBezTo>
                      <a:pt x="6401" y="166"/>
                      <a:pt x="6199" y="334"/>
                      <a:pt x="6015" y="512"/>
                    </a:cubicBezTo>
                    <a:cubicBezTo>
                      <a:pt x="3901" y="2572"/>
                      <a:pt x="2361" y="5116"/>
                      <a:pt x="1557" y="7872"/>
                    </a:cubicBezTo>
                    <a:cubicBezTo>
                      <a:pt x="1" y="13216"/>
                      <a:pt x="478" y="18719"/>
                      <a:pt x="2829" y="22585"/>
                    </a:cubicBezTo>
                    <a:cubicBezTo>
                      <a:pt x="2835" y="22594"/>
                      <a:pt x="2863" y="22647"/>
                      <a:pt x="2869" y="22653"/>
                    </a:cubicBezTo>
                    <a:lnTo>
                      <a:pt x="2944" y="22778"/>
                    </a:lnTo>
                    <a:cubicBezTo>
                      <a:pt x="2984" y="22847"/>
                      <a:pt x="3028" y="22918"/>
                      <a:pt x="3069" y="22984"/>
                    </a:cubicBezTo>
                    <a:cubicBezTo>
                      <a:pt x="5036" y="25961"/>
                      <a:pt x="8341" y="28290"/>
                      <a:pt x="12372" y="29543"/>
                    </a:cubicBezTo>
                    <a:cubicBezTo>
                      <a:pt x="12381" y="29546"/>
                      <a:pt x="12400" y="29546"/>
                      <a:pt x="12415" y="29546"/>
                    </a:cubicBezTo>
                    <a:cubicBezTo>
                      <a:pt x="12456" y="29546"/>
                      <a:pt x="12503" y="29540"/>
                      <a:pt x="12525" y="29534"/>
                    </a:cubicBezTo>
                    <a:cubicBezTo>
                      <a:pt x="12574" y="29534"/>
                      <a:pt x="12624" y="29556"/>
                      <a:pt x="12649" y="29590"/>
                    </a:cubicBezTo>
                    <a:cubicBezTo>
                      <a:pt x="12671" y="29621"/>
                      <a:pt x="12702" y="29643"/>
                      <a:pt x="12740" y="29652"/>
                    </a:cubicBezTo>
                    <a:cubicBezTo>
                      <a:pt x="14205" y="30080"/>
                      <a:pt x="15680" y="30341"/>
                      <a:pt x="17123" y="30432"/>
                    </a:cubicBezTo>
                    <a:cubicBezTo>
                      <a:pt x="17404" y="30451"/>
                      <a:pt x="17697" y="30460"/>
                      <a:pt x="17996" y="30460"/>
                    </a:cubicBezTo>
                    <a:cubicBezTo>
                      <a:pt x="20397" y="30460"/>
                      <a:pt x="23321" y="29868"/>
                      <a:pt x="25616" y="28620"/>
                    </a:cubicBezTo>
                    <a:lnTo>
                      <a:pt x="25616" y="28620"/>
                    </a:lnTo>
                    <a:cubicBezTo>
                      <a:pt x="25572" y="28636"/>
                      <a:pt x="25535" y="28655"/>
                      <a:pt x="25491" y="28670"/>
                    </a:cubicBezTo>
                    <a:cubicBezTo>
                      <a:pt x="23592" y="29365"/>
                      <a:pt x="21605" y="29698"/>
                      <a:pt x="19622" y="29698"/>
                    </a:cubicBezTo>
                    <a:cubicBezTo>
                      <a:pt x="16304" y="29698"/>
                      <a:pt x="12997" y="28767"/>
                      <a:pt x="10130" y="27046"/>
                    </a:cubicBezTo>
                    <a:cubicBezTo>
                      <a:pt x="5201" y="24084"/>
                      <a:pt x="2713" y="18229"/>
                      <a:pt x="2495" y="12705"/>
                    </a:cubicBezTo>
                    <a:cubicBezTo>
                      <a:pt x="2302" y="7869"/>
                      <a:pt x="4378" y="3957"/>
                      <a:pt x="6604"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951;p47">
                <a:extLst>
                  <a:ext uri="{FF2B5EF4-FFF2-40B4-BE49-F238E27FC236}">
                    <a16:creationId xmlns:a16="http://schemas.microsoft.com/office/drawing/2014/main" id="{98090DA5-96D1-C5C9-FEF3-F4BF05B4AEEC}"/>
                  </a:ext>
                </a:extLst>
              </p:cNvPr>
              <p:cNvSpPr/>
              <p:nvPr/>
            </p:nvSpPr>
            <p:spPr>
              <a:xfrm>
                <a:off x="4218422" y="3223783"/>
                <a:ext cx="391971" cy="163998"/>
              </a:xfrm>
              <a:custGeom>
                <a:avLst/>
                <a:gdLst/>
                <a:ahLst/>
                <a:cxnLst/>
                <a:rect l="l" t="t" r="r" b="b"/>
                <a:pathLst>
                  <a:path w="22498" h="9413" extrusionOk="0">
                    <a:moveTo>
                      <a:pt x="21531" y="1"/>
                    </a:moveTo>
                    <a:cubicBezTo>
                      <a:pt x="19664" y="3489"/>
                      <a:pt x="14441" y="5251"/>
                      <a:pt x="11000" y="6155"/>
                    </a:cubicBezTo>
                    <a:cubicBezTo>
                      <a:pt x="9132" y="6644"/>
                      <a:pt x="7268" y="7115"/>
                      <a:pt x="5363" y="7433"/>
                    </a:cubicBezTo>
                    <a:cubicBezTo>
                      <a:pt x="4612" y="7560"/>
                      <a:pt x="3815" y="7664"/>
                      <a:pt x="3029" y="7664"/>
                    </a:cubicBezTo>
                    <a:cubicBezTo>
                      <a:pt x="2595" y="7664"/>
                      <a:pt x="2164" y="7632"/>
                      <a:pt x="1746" y="7555"/>
                    </a:cubicBezTo>
                    <a:cubicBezTo>
                      <a:pt x="1406" y="7492"/>
                      <a:pt x="1235" y="7299"/>
                      <a:pt x="1166" y="7028"/>
                    </a:cubicBezTo>
                    <a:cubicBezTo>
                      <a:pt x="982" y="7199"/>
                      <a:pt x="792" y="7371"/>
                      <a:pt x="615" y="7549"/>
                    </a:cubicBezTo>
                    <a:cubicBezTo>
                      <a:pt x="490" y="7676"/>
                      <a:pt x="365" y="7810"/>
                      <a:pt x="240" y="7945"/>
                    </a:cubicBezTo>
                    <a:lnTo>
                      <a:pt x="50" y="8147"/>
                    </a:lnTo>
                    <a:cubicBezTo>
                      <a:pt x="19" y="8181"/>
                      <a:pt x="0" y="8228"/>
                      <a:pt x="4" y="8278"/>
                    </a:cubicBezTo>
                    <a:cubicBezTo>
                      <a:pt x="10" y="8325"/>
                      <a:pt x="32" y="8369"/>
                      <a:pt x="69" y="8397"/>
                    </a:cubicBezTo>
                    <a:cubicBezTo>
                      <a:pt x="1026" y="9142"/>
                      <a:pt x="2688" y="9260"/>
                      <a:pt x="3785" y="9341"/>
                    </a:cubicBezTo>
                    <a:lnTo>
                      <a:pt x="3857" y="9347"/>
                    </a:lnTo>
                    <a:cubicBezTo>
                      <a:pt x="4452" y="9391"/>
                      <a:pt x="5057" y="9413"/>
                      <a:pt x="5650" y="9413"/>
                    </a:cubicBezTo>
                    <a:cubicBezTo>
                      <a:pt x="7224" y="9413"/>
                      <a:pt x="8770" y="9257"/>
                      <a:pt x="10248" y="8955"/>
                    </a:cubicBezTo>
                    <a:cubicBezTo>
                      <a:pt x="15941" y="7782"/>
                      <a:pt x="20281" y="4702"/>
                      <a:pt x="22473" y="281"/>
                    </a:cubicBezTo>
                    <a:cubicBezTo>
                      <a:pt x="22498" y="231"/>
                      <a:pt x="22494" y="172"/>
                      <a:pt x="22466" y="125"/>
                    </a:cubicBezTo>
                    <a:cubicBezTo>
                      <a:pt x="22441" y="76"/>
                      <a:pt x="22388" y="44"/>
                      <a:pt x="22332" y="41"/>
                    </a:cubicBezTo>
                    <a:cubicBezTo>
                      <a:pt x="22067" y="23"/>
                      <a:pt x="21799" y="13"/>
                      <a:pt x="21531"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52;p47">
                <a:extLst>
                  <a:ext uri="{FF2B5EF4-FFF2-40B4-BE49-F238E27FC236}">
                    <a16:creationId xmlns:a16="http://schemas.microsoft.com/office/drawing/2014/main" id="{16DCE1AA-352D-5AEB-B65B-A0509361C1C9}"/>
                  </a:ext>
                </a:extLst>
              </p:cNvPr>
              <p:cNvSpPr/>
              <p:nvPr/>
            </p:nvSpPr>
            <p:spPr>
              <a:xfrm>
                <a:off x="4260742" y="3367292"/>
                <a:ext cx="269909" cy="254612"/>
              </a:xfrm>
              <a:custGeom>
                <a:avLst/>
                <a:gdLst/>
                <a:ahLst/>
                <a:cxnLst/>
                <a:rect l="l" t="t" r="r" b="b"/>
                <a:pathLst>
                  <a:path w="15492" h="14614" extrusionOk="0">
                    <a:moveTo>
                      <a:pt x="11373" y="1"/>
                    </a:moveTo>
                    <a:cubicBezTo>
                      <a:pt x="11355" y="1"/>
                      <a:pt x="11333" y="4"/>
                      <a:pt x="11314" y="10"/>
                    </a:cubicBezTo>
                    <a:cubicBezTo>
                      <a:pt x="11062" y="107"/>
                      <a:pt x="10806" y="194"/>
                      <a:pt x="10547" y="278"/>
                    </a:cubicBezTo>
                    <a:cubicBezTo>
                      <a:pt x="11027" y="2891"/>
                      <a:pt x="11872" y="5466"/>
                      <a:pt x="12751" y="7863"/>
                    </a:cubicBezTo>
                    <a:cubicBezTo>
                      <a:pt x="14329" y="12156"/>
                      <a:pt x="10547" y="12945"/>
                      <a:pt x="7164" y="13581"/>
                    </a:cubicBezTo>
                    <a:cubicBezTo>
                      <a:pt x="4804" y="14027"/>
                      <a:pt x="2360" y="14055"/>
                      <a:pt x="0" y="14457"/>
                    </a:cubicBezTo>
                    <a:cubicBezTo>
                      <a:pt x="299" y="14485"/>
                      <a:pt x="580" y="14507"/>
                      <a:pt x="826" y="14526"/>
                    </a:cubicBezTo>
                    <a:cubicBezTo>
                      <a:pt x="1612" y="14585"/>
                      <a:pt x="2407" y="14613"/>
                      <a:pt x="3186" y="14613"/>
                    </a:cubicBezTo>
                    <a:lnTo>
                      <a:pt x="3189" y="14613"/>
                    </a:lnTo>
                    <a:cubicBezTo>
                      <a:pt x="6790" y="14613"/>
                      <a:pt x="10192" y="13986"/>
                      <a:pt x="13016" y="12802"/>
                    </a:cubicBezTo>
                    <a:cubicBezTo>
                      <a:pt x="13846" y="12453"/>
                      <a:pt x="14647" y="12053"/>
                      <a:pt x="15395" y="11608"/>
                    </a:cubicBezTo>
                    <a:lnTo>
                      <a:pt x="15398" y="11611"/>
                    </a:lnTo>
                    <a:cubicBezTo>
                      <a:pt x="15461" y="11573"/>
                      <a:pt x="15492" y="11499"/>
                      <a:pt x="15476" y="11427"/>
                    </a:cubicBezTo>
                    <a:cubicBezTo>
                      <a:pt x="14475" y="7062"/>
                      <a:pt x="13185" y="3355"/>
                      <a:pt x="11523" y="91"/>
                    </a:cubicBezTo>
                    <a:cubicBezTo>
                      <a:pt x="11495" y="35"/>
                      <a:pt x="11436" y="1"/>
                      <a:pt x="11373"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53;p47">
                <a:extLst>
                  <a:ext uri="{FF2B5EF4-FFF2-40B4-BE49-F238E27FC236}">
                    <a16:creationId xmlns:a16="http://schemas.microsoft.com/office/drawing/2014/main" id="{899C4B1D-4162-4E8E-6307-89BCA71D5172}"/>
                  </a:ext>
                </a:extLst>
              </p:cNvPr>
              <p:cNvSpPr/>
              <p:nvPr/>
            </p:nvSpPr>
            <p:spPr>
              <a:xfrm>
                <a:off x="4124933" y="3385116"/>
                <a:ext cx="143370" cy="224402"/>
              </a:xfrm>
              <a:custGeom>
                <a:avLst/>
                <a:gdLst/>
                <a:ahLst/>
                <a:cxnLst/>
                <a:rect l="l" t="t" r="r" b="b"/>
                <a:pathLst>
                  <a:path w="8229" h="12880" extrusionOk="0">
                    <a:moveTo>
                      <a:pt x="6832" y="0"/>
                    </a:moveTo>
                    <a:cubicBezTo>
                      <a:pt x="6504" y="711"/>
                      <a:pt x="6189" y="1437"/>
                      <a:pt x="5890" y="2195"/>
                    </a:cubicBezTo>
                    <a:cubicBezTo>
                      <a:pt x="5073" y="4271"/>
                      <a:pt x="4805" y="6326"/>
                      <a:pt x="4456" y="8515"/>
                    </a:cubicBezTo>
                    <a:cubicBezTo>
                      <a:pt x="4256" y="9767"/>
                      <a:pt x="3742" y="10246"/>
                      <a:pt x="3144" y="10246"/>
                    </a:cubicBezTo>
                    <a:cubicBezTo>
                      <a:pt x="1980" y="10246"/>
                      <a:pt x="494" y="8434"/>
                      <a:pt x="369" y="6981"/>
                    </a:cubicBezTo>
                    <a:cubicBezTo>
                      <a:pt x="366" y="6943"/>
                      <a:pt x="366" y="6909"/>
                      <a:pt x="363" y="6872"/>
                    </a:cubicBezTo>
                    <a:cubicBezTo>
                      <a:pt x="57" y="7907"/>
                      <a:pt x="1" y="8789"/>
                      <a:pt x="204" y="9537"/>
                    </a:cubicBezTo>
                    <a:cubicBezTo>
                      <a:pt x="624" y="11102"/>
                      <a:pt x="2059" y="12225"/>
                      <a:pt x="4469" y="12873"/>
                    </a:cubicBezTo>
                    <a:cubicBezTo>
                      <a:pt x="4484" y="12876"/>
                      <a:pt x="4497" y="12879"/>
                      <a:pt x="4512" y="12879"/>
                    </a:cubicBezTo>
                    <a:cubicBezTo>
                      <a:pt x="4546" y="12879"/>
                      <a:pt x="4578" y="12870"/>
                      <a:pt x="4606" y="12851"/>
                    </a:cubicBezTo>
                    <a:cubicBezTo>
                      <a:pt x="4646" y="12826"/>
                      <a:pt x="4674" y="12783"/>
                      <a:pt x="4681" y="12736"/>
                    </a:cubicBezTo>
                    <a:cubicBezTo>
                      <a:pt x="5285" y="8549"/>
                      <a:pt x="5912" y="4222"/>
                      <a:pt x="8197" y="477"/>
                    </a:cubicBezTo>
                    <a:cubicBezTo>
                      <a:pt x="8225" y="430"/>
                      <a:pt x="8228" y="371"/>
                      <a:pt x="8207" y="318"/>
                    </a:cubicBezTo>
                    <a:cubicBezTo>
                      <a:pt x="8182" y="268"/>
                      <a:pt x="8132" y="234"/>
                      <a:pt x="8076" y="225"/>
                    </a:cubicBezTo>
                    <a:cubicBezTo>
                      <a:pt x="7652" y="169"/>
                      <a:pt x="7234" y="94"/>
                      <a:pt x="6832"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954;p47">
                <a:extLst>
                  <a:ext uri="{FF2B5EF4-FFF2-40B4-BE49-F238E27FC236}">
                    <a16:creationId xmlns:a16="http://schemas.microsoft.com/office/drawing/2014/main" id="{14A14301-97BF-7A03-9208-B5FC7D5167E1}"/>
                  </a:ext>
                </a:extLst>
              </p:cNvPr>
              <p:cNvSpPr/>
              <p:nvPr/>
            </p:nvSpPr>
            <p:spPr>
              <a:xfrm>
                <a:off x="4570949" y="3269744"/>
                <a:ext cx="153997" cy="246023"/>
              </a:xfrm>
              <a:custGeom>
                <a:avLst/>
                <a:gdLst/>
                <a:ahLst/>
                <a:cxnLst/>
                <a:rect l="l" t="t" r="r" b="b"/>
                <a:pathLst>
                  <a:path w="8839" h="14121" extrusionOk="0">
                    <a:moveTo>
                      <a:pt x="1204" y="0"/>
                    </a:moveTo>
                    <a:cubicBezTo>
                      <a:pt x="1151" y="0"/>
                      <a:pt x="1101" y="25"/>
                      <a:pt x="1066" y="66"/>
                    </a:cubicBezTo>
                    <a:cubicBezTo>
                      <a:pt x="739" y="505"/>
                      <a:pt x="380" y="920"/>
                      <a:pt x="0" y="1325"/>
                    </a:cubicBezTo>
                    <a:cubicBezTo>
                      <a:pt x="708" y="1593"/>
                      <a:pt x="1444" y="1815"/>
                      <a:pt x="2182" y="2055"/>
                    </a:cubicBezTo>
                    <a:cubicBezTo>
                      <a:pt x="2597" y="2189"/>
                      <a:pt x="7411" y="3888"/>
                      <a:pt x="6419" y="5132"/>
                    </a:cubicBezTo>
                    <a:cubicBezTo>
                      <a:pt x="5705" y="6033"/>
                      <a:pt x="5044" y="6962"/>
                      <a:pt x="4402" y="7910"/>
                    </a:cubicBezTo>
                    <a:cubicBezTo>
                      <a:pt x="3168" y="9734"/>
                      <a:pt x="2020" y="11875"/>
                      <a:pt x="1272" y="14120"/>
                    </a:cubicBezTo>
                    <a:lnTo>
                      <a:pt x="1272" y="14120"/>
                    </a:lnTo>
                    <a:cubicBezTo>
                      <a:pt x="1325" y="14055"/>
                      <a:pt x="1384" y="13995"/>
                      <a:pt x="1437" y="13930"/>
                    </a:cubicBezTo>
                    <a:cubicBezTo>
                      <a:pt x="2407" y="12717"/>
                      <a:pt x="3224" y="11389"/>
                      <a:pt x="4013" y="10102"/>
                    </a:cubicBezTo>
                    <a:cubicBezTo>
                      <a:pt x="4312" y="9618"/>
                      <a:pt x="4608" y="9132"/>
                      <a:pt x="4917" y="8652"/>
                    </a:cubicBezTo>
                    <a:cubicBezTo>
                      <a:pt x="6058" y="6865"/>
                      <a:pt x="7208" y="5182"/>
                      <a:pt x="8758" y="4222"/>
                    </a:cubicBezTo>
                    <a:lnTo>
                      <a:pt x="8758" y="4225"/>
                    </a:lnTo>
                    <a:cubicBezTo>
                      <a:pt x="8804" y="4194"/>
                      <a:pt x="8832" y="4147"/>
                      <a:pt x="8836" y="4091"/>
                    </a:cubicBezTo>
                    <a:cubicBezTo>
                      <a:pt x="8839" y="4035"/>
                      <a:pt x="8817" y="3982"/>
                      <a:pt x="8773" y="3950"/>
                    </a:cubicBezTo>
                    <a:cubicBezTo>
                      <a:pt x="6438" y="2083"/>
                      <a:pt x="3978" y="795"/>
                      <a:pt x="1247" y="7"/>
                    </a:cubicBezTo>
                    <a:cubicBezTo>
                      <a:pt x="1232" y="3"/>
                      <a:pt x="1216" y="0"/>
                      <a:pt x="1204"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955;p47">
                <a:extLst>
                  <a:ext uri="{FF2B5EF4-FFF2-40B4-BE49-F238E27FC236}">
                    <a16:creationId xmlns:a16="http://schemas.microsoft.com/office/drawing/2014/main" id="{1DE765EE-45E0-4D02-96B2-1713552D57CB}"/>
                  </a:ext>
                </a:extLst>
              </p:cNvPr>
              <p:cNvSpPr/>
              <p:nvPr/>
            </p:nvSpPr>
            <p:spPr>
              <a:xfrm>
                <a:off x="5026286" y="2725691"/>
                <a:ext cx="124832" cy="55961"/>
              </a:xfrm>
              <a:custGeom>
                <a:avLst/>
                <a:gdLst/>
                <a:ahLst/>
                <a:cxnLst/>
                <a:rect l="l" t="t" r="r" b="b"/>
                <a:pathLst>
                  <a:path w="7165" h="3212" extrusionOk="0">
                    <a:moveTo>
                      <a:pt x="6573" y="0"/>
                    </a:moveTo>
                    <a:cubicBezTo>
                      <a:pt x="4105" y="0"/>
                      <a:pt x="1653" y="738"/>
                      <a:pt x="1" y="2342"/>
                    </a:cubicBezTo>
                    <a:lnTo>
                      <a:pt x="1" y="2345"/>
                    </a:lnTo>
                    <a:cubicBezTo>
                      <a:pt x="206" y="2754"/>
                      <a:pt x="521" y="3212"/>
                      <a:pt x="917" y="3212"/>
                    </a:cubicBezTo>
                    <a:cubicBezTo>
                      <a:pt x="1020" y="3212"/>
                      <a:pt x="1120" y="3181"/>
                      <a:pt x="1232" y="3106"/>
                    </a:cubicBezTo>
                    <a:cubicBezTo>
                      <a:pt x="2096" y="2358"/>
                      <a:pt x="3099" y="1837"/>
                      <a:pt x="4138" y="1594"/>
                    </a:cubicBezTo>
                    <a:cubicBezTo>
                      <a:pt x="4683" y="1469"/>
                      <a:pt x="5263" y="1344"/>
                      <a:pt x="5865" y="1344"/>
                    </a:cubicBezTo>
                    <a:cubicBezTo>
                      <a:pt x="6357" y="1344"/>
                      <a:pt x="6816" y="1064"/>
                      <a:pt x="7031" y="627"/>
                    </a:cubicBezTo>
                    <a:cubicBezTo>
                      <a:pt x="7128" y="428"/>
                      <a:pt x="7165" y="219"/>
                      <a:pt x="7143" y="13"/>
                    </a:cubicBezTo>
                    <a:cubicBezTo>
                      <a:pt x="6953" y="5"/>
                      <a:pt x="6763" y="0"/>
                      <a:pt x="6573"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956;p47">
                <a:extLst>
                  <a:ext uri="{FF2B5EF4-FFF2-40B4-BE49-F238E27FC236}">
                    <a16:creationId xmlns:a16="http://schemas.microsoft.com/office/drawing/2014/main" id="{EB87B91B-A42D-7DF7-660B-F2456454DEFB}"/>
                  </a:ext>
                </a:extLst>
              </p:cNvPr>
              <p:cNvSpPr/>
              <p:nvPr/>
            </p:nvSpPr>
            <p:spPr>
              <a:xfrm>
                <a:off x="4979629" y="2916398"/>
                <a:ext cx="96434" cy="100580"/>
              </a:xfrm>
              <a:custGeom>
                <a:avLst/>
                <a:gdLst/>
                <a:ahLst/>
                <a:cxnLst/>
                <a:rect l="l" t="t" r="r" b="b"/>
                <a:pathLst>
                  <a:path w="5535" h="5773" extrusionOk="0">
                    <a:moveTo>
                      <a:pt x="2838" y="1"/>
                    </a:moveTo>
                    <a:cubicBezTo>
                      <a:pt x="1340" y="1"/>
                      <a:pt x="0" y="1393"/>
                      <a:pt x="0" y="2900"/>
                    </a:cubicBezTo>
                    <a:cubicBezTo>
                      <a:pt x="0" y="3914"/>
                      <a:pt x="549" y="4868"/>
                      <a:pt x="1422" y="5379"/>
                    </a:cubicBezTo>
                    <a:cubicBezTo>
                      <a:pt x="1853" y="5633"/>
                      <a:pt x="2380" y="5772"/>
                      <a:pt x="2905" y="5772"/>
                    </a:cubicBezTo>
                    <a:cubicBezTo>
                      <a:pt x="3327" y="5772"/>
                      <a:pt x="3746" y="5683"/>
                      <a:pt x="4113" y="5491"/>
                    </a:cubicBezTo>
                    <a:cubicBezTo>
                      <a:pt x="4724" y="5201"/>
                      <a:pt x="5282" y="4681"/>
                      <a:pt x="5534" y="4060"/>
                    </a:cubicBezTo>
                    <a:cubicBezTo>
                      <a:pt x="4549" y="3243"/>
                      <a:pt x="3782" y="2043"/>
                      <a:pt x="3477" y="886"/>
                    </a:cubicBezTo>
                    <a:cubicBezTo>
                      <a:pt x="3402" y="618"/>
                      <a:pt x="3349" y="334"/>
                      <a:pt x="3311" y="48"/>
                    </a:cubicBezTo>
                    <a:cubicBezTo>
                      <a:pt x="3153" y="16"/>
                      <a:pt x="2994" y="1"/>
                      <a:pt x="28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957;p47">
                <a:extLst>
                  <a:ext uri="{FF2B5EF4-FFF2-40B4-BE49-F238E27FC236}">
                    <a16:creationId xmlns:a16="http://schemas.microsoft.com/office/drawing/2014/main" id="{20939090-9423-AC5F-C8E9-9AD18E215AC5}"/>
                  </a:ext>
                </a:extLst>
              </p:cNvPr>
              <p:cNvSpPr/>
              <p:nvPr/>
            </p:nvSpPr>
            <p:spPr>
              <a:xfrm>
                <a:off x="4046567" y="2695376"/>
                <a:ext cx="1365819" cy="1310939"/>
              </a:xfrm>
              <a:custGeom>
                <a:avLst/>
                <a:gdLst/>
                <a:ahLst/>
                <a:cxnLst/>
                <a:rect l="l" t="t" r="r" b="b"/>
                <a:pathLst>
                  <a:path w="78394" h="75244" extrusionOk="0">
                    <a:moveTo>
                      <a:pt x="60580" y="602"/>
                    </a:moveTo>
                    <a:cubicBezTo>
                      <a:pt x="61264" y="602"/>
                      <a:pt x="62604" y="743"/>
                      <a:pt x="62996" y="1251"/>
                    </a:cubicBezTo>
                    <a:cubicBezTo>
                      <a:pt x="63563" y="1993"/>
                      <a:pt x="62940" y="2916"/>
                      <a:pt x="62101" y="2916"/>
                    </a:cubicBezTo>
                    <a:cubicBezTo>
                      <a:pt x="62097" y="2916"/>
                      <a:pt x="62093" y="2916"/>
                      <a:pt x="62089" y="2916"/>
                    </a:cubicBezTo>
                    <a:cubicBezTo>
                      <a:pt x="62081" y="2916"/>
                      <a:pt x="62074" y="2916"/>
                      <a:pt x="62067" y="2916"/>
                    </a:cubicBezTo>
                    <a:cubicBezTo>
                      <a:pt x="61485" y="2916"/>
                      <a:pt x="60897" y="3039"/>
                      <a:pt x="60333" y="3172"/>
                    </a:cubicBezTo>
                    <a:cubicBezTo>
                      <a:pt x="59230" y="3427"/>
                      <a:pt x="58207" y="3982"/>
                      <a:pt x="57356" y="4718"/>
                    </a:cubicBezTo>
                    <a:cubicBezTo>
                      <a:pt x="57286" y="4764"/>
                      <a:pt x="57216" y="4784"/>
                      <a:pt x="57148" y="4784"/>
                    </a:cubicBezTo>
                    <a:cubicBezTo>
                      <a:pt x="56655" y="4784"/>
                      <a:pt x="56230" y="3713"/>
                      <a:pt x="56134" y="3412"/>
                    </a:cubicBezTo>
                    <a:cubicBezTo>
                      <a:pt x="55822" y="2458"/>
                      <a:pt x="57116" y="1722"/>
                      <a:pt x="57777" y="1323"/>
                    </a:cubicBezTo>
                    <a:cubicBezTo>
                      <a:pt x="58569" y="843"/>
                      <a:pt x="59488" y="653"/>
                      <a:pt x="60399" y="606"/>
                    </a:cubicBezTo>
                    <a:cubicBezTo>
                      <a:pt x="60452" y="603"/>
                      <a:pt x="60513" y="602"/>
                      <a:pt x="60580" y="602"/>
                    </a:cubicBezTo>
                    <a:close/>
                    <a:moveTo>
                      <a:pt x="59289" y="24755"/>
                    </a:moveTo>
                    <a:lnTo>
                      <a:pt x="59289" y="24755"/>
                    </a:lnTo>
                    <a:cubicBezTo>
                      <a:pt x="60324" y="25522"/>
                      <a:pt x="61462" y="26062"/>
                      <a:pt x="62824" y="26336"/>
                    </a:cubicBezTo>
                    <a:cubicBezTo>
                      <a:pt x="63274" y="26427"/>
                      <a:pt x="63718" y="26464"/>
                      <a:pt x="64158" y="26464"/>
                    </a:cubicBezTo>
                    <a:cubicBezTo>
                      <a:pt x="65512" y="26464"/>
                      <a:pt x="66829" y="26112"/>
                      <a:pt x="68159" y="25893"/>
                    </a:cubicBezTo>
                    <a:lnTo>
                      <a:pt x="68159" y="25893"/>
                    </a:lnTo>
                    <a:cubicBezTo>
                      <a:pt x="68305" y="27271"/>
                      <a:pt x="68280" y="28562"/>
                      <a:pt x="67248" y="29659"/>
                    </a:cubicBezTo>
                    <a:cubicBezTo>
                      <a:pt x="66642" y="30304"/>
                      <a:pt x="65753" y="30566"/>
                      <a:pt x="64856" y="30566"/>
                    </a:cubicBezTo>
                    <a:cubicBezTo>
                      <a:pt x="64157" y="30566"/>
                      <a:pt x="63454" y="30407"/>
                      <a:pt x="62877" y="30146"/>
                    </a:cubicBezTo>
                    <a:cubicBezTo>
                      <a:pt x="60963" y="29276"/>
                      <a:pt x="59573" y="26857"/>
                      <a:pt x="59289" y="24755"/>
                    </a:cubicBezTo>
                    <a:close/>
                    <a:moveTo>
                      <a:pt x="55716" y="2246"/>
                    </a:moveTo>
                    <a:lnTo>
                      <a:pt x="55716" y="2246"/>
                    </a:lnTo>
                    <a:cubicBezTo>
                      <a:pt x="55588" y="2477"/>
                      <a:pt x="55501" y="2723"/>
                      <a:pt x="55470" y="2985"/>
                    </a:cubicBezTo>
                    <a:cubicBezTo>
                      <a:pt x="55379" y="3780"/>
                      <a:pt x="56226" y="5398"/>
                      <a:pt x="57172" y="5398"/>
                    </a:cubicBezTo>
                    <a:cubicBezTo>
                      <a:pt x="57335" y="5398"/>
                      <a:pt x="57500" y="5350"/>
                      <a:pt x="57665" y="5242"/>
                    </a:cubicBezTo>
                    <a:cubicBezTo>
                      <a:pt x="57677" y="5233"/>
                      <a:pt x="57680" y="5223"/>
                      <a:pt x="57693" y="5214"/>
                    </a:cubicBezTo>
                    <a:cubicBezTo>
                      <a:pt x="57702" y="5208"/>
                      <a:pt x="57714" y="5205"/>
                      <a:pt x="57724" y="5195"/>
                    </a:cubicBezTo>
                    <a:cubicBezTo>
                      <a:pt x="59017" y="4052"/>
                      <a:pt x="60711" y="3527"/>
                      <a:pt x="62416" y="3527"/>
                    </a:cubicBezTo>
                    <a:cubicBezTo>
                      <a:pt x="62441" y="3527"/>
                      <a:pt x="62466" y="3527"/>
                      <a:pt x="62491" y="3527"/>
                    </a:cubicBezTo>
                    <a:cubicBezTo>
                      <a:pt x="62494" y="3527"/>
                      <a:pt x="62498" y="3527"/>
                      <a:pt x="62501" y="3527"/>
                    </a:cubicBezTo>
                    <a:cubicBezTo>
                      <a:pt x="62951" y="3527"/>
                      <a:pt x="63269" y="3328"/>
                      <a:pt x="63482" y="3016"/>
                    </a:cubicBezTo>
                    <a:cubicBezTo>
                      <a:pt x="66472" y="4247"/>
                      <a:pt x="69078" y="6676"/>
                      <a:pt x="71535" y="8706"/>
                    </a:cubicBezTo>
                    <a:cubicBezTo>
                      <a:pt x="74344" y="11031"/>
                      <a:pt x="77880" y="13064"/>
                      <a:pt x="77490" y="17148"/>
                    </a:cubicBezTo>
                    <a:cubicBezTo>
                      <a:pt x="77321" y="18919"/>
                      <a:pt x="76876" y="20771"/>
                      <a:pt x="76283" y="22445"/>
                    </a:cubicBezTo>
                    <a:cubicBezTo>
                      <a:pt x="75894" y="23536"/>
                      <a:pt x="75289" y="24444"/>
                      <a:pt x="74363" y="25148"/>
                    </a:cubicBezTo>
                    <a:cubicBezTo>
                      <a:pt x="73989" y="25432"/>
                      <a:pt x="73554" y="25528"/>
                      <a:pt x="73098" y="25528"/>
                    </a:cubicBezTo>
                    <a:cubicBezTo>
                      <a:pt x="72300" y="25528"/>
                      <a:pt x="71440" y="25235"/>
                      <a:pt x="70740" y="25142"/>
                    </a:cubicBezTo>
                    <a:cubicBezTo>
                      <a:pt x="70457" y="25104"/>
                      <a:pt x="70176" y="25088"/>
                      <a:pt x="69898" y="25088"/>
                    </a:cubicBezTo>
                    <a:cubicBezTo>
                      <a:pt x="68049" y="25088"/>
                      <a:pt x="66297" y="25814"/>
                      <a:pt x="64430" y="25909"/>
                    </a:cubicBezTo>
                    <a:cubicBezTo>
                      <a:pt x="64329" y="25914"/>
                      <a:pt x="64228" y="25916"/>
                      <a:pt x="64128" y="25916"/>
                    </a:cubicBezTo>
                    <a:cubicBezTo>
                      <a:pt x="61836" y="25916"/>
                      <a:pt x="59814" y="24636"/>
                      <a:pt x="58263" y="23053"/>
                    </a:cubicBezTo>
                    <a:cubicBezTo>
                      <a:pt x="58425" y="22592"/>
                      <a:pt x="58431" y="22068"/>
                      <a:pt x="58210" y="21706"/>
                    </a:cubicBezTo>
                    <a:cubicBezTo>
                      <a:pt x="58203" y="21693"/>
                      <a:pt x="58187" y="21685"/>
                      <a:pt x="58172" y="21685"/>
                    </a:cubicBezTo>
                    <a:cubicBezTo>
                      <a:pt x="58162" y="21685"/>
                      <a:pt x="58152" y="21688"/>
                      <a:pt x="58145" y="21697"/>
                    </a:cubicBezTo>
                    <a:cubicBezTo>
                      <a:pt x="57880" y="22006"/>
                      <a:pt x="57714" y="22455"/>
                      <a:pt x="57524" y="22813"/>
                    </a:cubicBezTo>
                    <a:cubicBezTo>
                      <a:pt x="57328" y="23190"/>
                      <a:pt x="56910" y="23433"/>
                      <a:pt x="56633" y="23742"/>
                    </a:cubicBezTo>
                    <a:cubicBezTo>
                      <a:pt x="56592" y="23789"/>
                      <a:pt x="56595" y="23857"/>
                      <a:pt x="56648" y="23889"/>
                    </a:cubicBezTo>
                    <a:cubicBezTo>
                      <a:pt x="56830" y="23998"/>
                      <a:pt x="57005" y="24046"/>
                      <a:pt x="57169" y="24046"/>
                    </a:cubicBezTo>
                    <a:cubicBezTo>
                      <a:pt x="57483" y="24046"/>
                      <a:pt x="57757" y="23870"/>
                      <a:pt x="57964" y="23608"/>
                    </a:cubicBezTo>
                    <a:cubicBezTo>
                      <a:pt x="58185" y="23826"/>
                      <a:pt x="58410" y="24035"/>
                      <a:pt x="58637" y="24232"/>
                    </a:cubicBezTo>
                    <a:cubicBezTo>
                      <a:pt x="58756" y="27147"/>
                      <a:pt x="60854" y="30398"/>
                      <a:pt x="63788" y="31078"/>
                    </a:cubicBezTo>
                    <a:cubicBezTo>
                      <a:pt x="64091" y="31148"/>
                      <a:pt x="64419" y="31184"/>
                      <a:pt x="64754" y="31184"/>
                    </a:cubicBezTo>
                    <a:cubicBezTo>
                      <a:pt x="65682" y="31184"/>
                      <a:pt x="66668" y="30911"/>
                      <a:pt x="67348" y="30355"/>
                    </a:cubicBezTo>
                    <a:cubicBezTo>
                      <a:pt x="68807" y="29157"/>
                      <a:pt x="68938" y="27561"/>
                      <a:pt x="68754" y="25806"/>
                    </a:cubicBezTo>
                    <a:cubicBezTo>
                      <a:pt x="69060" y="25769"/>
                      <a:pt x="69368" y="25741"/>
                      <a:pt x="69674" y="25731"/>
                    </a:cubicBezTo>
                    <a:lnTo>
                      <a:pt x="69674" y="25731"/>
                    </a:lnTo>
                    <a:cubicBezTo>
                      <a:pt x="72085" y="32311"/>
                      <a:pt x="64241" y="35251"/>
                      <a:pt x="58847" y="35251"/>
                    </a:cubicBezTo>
                    <a:cubicBezTo>
                      <a:pt x="58550" y="35251"/>
                      <a:pt x="58260" y="35242"/>
                      <a:pt x="57979" y="35224"/>
                    </a:cubicBezTo>
                    <a:cubicBezTo>
                      <a:pt x="56539" y="35134"/>
                      <a:pt x="55071" y="34872"/>
                      <a:pt x="53633" y="34451"/>
                    </a:cubicBezTo>
                    <a:cubicBezTo>
                      <a:pt x="53571" y="34370"/>
                      <a:pt x="53469" y="34325"/>
                      <a:pt x="53370" y="34325"/>
                    </a:cubicBezTo>
                    <a:cubicBezTo>
                      <a:pt x="53335" y="34325"/>
                      <a:pt x="53301" y="34331"/>
                      <a:pt x="53269" y="34342"/>
                    </a:cubicBezTo>
                    <a:cubicBezTo>
                      <a:pt x="49574" y="33195"/>
                      <a:pt x="46132" y="30994"/>
                      <a:pt x="44056" y="27851"/>
                    </a:cubicBezTo>
                    <a:cubicBezTo>
                      <a:pt x="43987" y="27745"/>
                      <a:pt x="43928" y="27636"/>
                      <a:pt x="43859" y="27527"/>
                    </a:cubicBezTo>
                    <a:cubicBezTo>
                      <a:pt x="43847" y="27502"/>
                      <a:pt x="43835" y="27477"/>
                      <a:pt x="43819" y="27458"/>
                    </a:cubicBezTo>
                    <a:cubicBezTo>
                      <a:pt x="41241" y="23221"/>
                      <a:pt x="41219" y="17507"/>
                      <a:pt x="42566" y="12880"/>
                    </a:cubicBezTo>
                    <a:cubicBezTo>
                      <a:pt x="43376" y="10102"/>
                      <a:pt x="44910" y="7611"/>
                      <a:pt x="46977" y="5594"/>
                    </a:cubicBezTo>
                    <a:cubicBezTo>
                      <a:pt x="49206" y="3421"/>
                      <a:pt x="52673" y="2589"/>
                      <a:pt x="55716" y="2246"/>
                    </a:cubicBezTo>
                    <a:close/>
                    <a:moveTo>
                      <a:pt x="32823" y="30585"/>
                    </a:moveTo>
                    <a:cubicBezTo>
                      <a:pt x="36346" y="30882"/>
                      <a:pt x="39825" y="31702"/>
                      <a:pt x="42993" y="32939"/>
                    </a:cubicBezTo>
                    <a:cubicBezTo>
                      <a:pt x="43214" y="33027"/>
                      <a:pt x="43423" y="33133"/>
                      <a:pt x="43635" y="33235"/>
                    </a:cubicBezTo>
                    <a:lnTo>
                      <a:pt x="43638" y="33235"/>
                    </a:lnTo>
                    <a:cubicBezTo>
                      <a:pt x="43619" y="33401"/>
                      <a:pt x="43601" y="33569"/>
                      <a:pt x="43573" y="33734"/>
                    </a:cubicBezTo>
                    <a:cubicBezTo>
                      <a:pt x="43420" y="34657"/>
                      <a:pt x="43127" y="35555"/>
                      <a:pt x="42790" y="36437"/>
                    </a:cubicBezTo>
                    <a:cubicBezTo>
                      <a:pt x="42756" y="36412"/>
                      <a:pt x="42718" y="36394"/>
                      <a:pt x="42665" y="36381"/>
                    </a:cubicBezTo>
                    <a:cubicBezTo>
                      <a:pt x="42252" y="36296"/>
                      <a:pt x="41859" y="36256"/>
                      <a:pt x="41484" y="36256"/>
                    </a:cubicBezTo>
                    <a:cubicBezTo>
                      <a:pt x="40696" y="36256"/>
                      <a:pt x="39988" y="36432"/>
                      <a:pt x="39342" y="36737"/>
                    </a:cubicBezTo>
                    <a:cubicBezTo>
                      <a:pt x="37032" y="34860"/>
                      <a:pt x="34516" y="33472"/>
                      <a:pt x="31669" y="32618"/>
                    </a:cubicBezTo>
                    <a:cubicBezTo>
                      <a:pt x="32093" y="32001"/>
                      <a:pt x="32474" y="31346"/>
                      <a:pt x="32807" y="30651"/>
                    </a:cubicBezTo>
                    <a:cubicBezTo>
                      <a:pt x="32820" y="30626"/>
                      <a:pt x="32820" y="30607"/>
                      <a:pt x="32823" y="30585"/>
                    </a:cubicBezTo>
                    <a:close/>
                    <a:moveTo>
                      <a:pt x="29905" y="30462"/>
                    </a:moveTo>
                    <a:cubicBezTo>
                      <a:pt x="30665" y="30462"/>
                      <a:pt x="31427" y="30488"/>
                      <a:pt x="32187" y="30539"/>
                    </a:cubicBezTo>
                    <a:cubicBezTo>
                      <a:pt x="29805" y="35340"/>
                      <a:pt x="25219" y="38058"/>
                      <a:pt x="20078" y="39118"/>
                    </a:cubicBezTo>
                    <a:cubicBezTo>
                      <a:pt x="18578" y="39427"/>
                      <a:pt x="17040" y="39572"/>
                      <a:pt x="15506" y="39572"/>
                    </a:cubicBezTo>
                    <a:cubicBezTo>
                      <a:pt x="14914" y="39572"/>
                      <a:pt x="14322" y="39551"/>
                      <a:pt x="13733" y="39508"/>
                    </a:cubicBezTo>
                    <a:cubicBezTo>
                      <a:pt x="12667" y="39430"/>
                      <a:pt x="10974" y="39321"/>
                      <a:pt x="10036" y="38592"/>
                    </a:cubicBezTo>
                    <a:cubicBezTo>
                      <a:pt x="10226" y="38395"/>
                      <a:pt x="10410" y="38189"/>
                      <a:pt x="10600" y="37996"/>
                    </a:cubicBezTo>
                    <a:cubicBezTo>
                      <a:pt x="13263" y="35306"/>
                      <a:pt x="16698" y="33307"/>
                      <a:pt x="20246" y="32041"/>
                    </a:cubicBezTo>
                    <a:cubicBezTo>
                      <a:pt x="23293" y="30956"/>
                      <a:pt x="26585" y="30462"/>
                      <a:pt x="29905" y="30462"/>
                    </a:cubicBezTo>
                    <a:close/>
                    <a:moveTo>
                      <a:pt x="53038" y="38607"/>
                    </a:moveTo>
                    <a:cubicBezTo>
                      <a:pt x="54198" y="39811"/>
                      <a:pt x="54852" y="41425"/>
                      <a:pt x="54494" y="43059"/>
                    </a:cubicBezTo>
                    <a:cubicBezTo>
                      <a:pt x="54216" y="42055"/>
                      <a:pt x="53743" y="41148"/>
                      <a:pt x="52966" y="40577"/>
                    </a:cubicBezTo>
                    <a:cubicBezTo>
                      <a:pt x="52910" y="40537"/>
                      <a:pt x="52857" y="40528"/>
                      <a:pt x="52804" y="40528"/>
                    </a:cubicBezTo>
                    <a:cubicBezTo>
                      <a:pt x="52891" y="39888"/>
                      <a:pt x="52966" y="39243"/>
                      <a:pt x="53038" y="38607"/>
                    </a:cubicBezTo>
                    <a:close/>
                    <a:moveTo>
                      <a:pt x="44087" y="28933"/>
                    </a:moveTo>
                    <a:cubicBezTo>
                      <a:pt x="44209" y="29104"/>
                      <a:pt x="44327" y="29279"/>
                      <a:pt x="44452" y="29447"/>
                    </a:cubicBezTo>
                    <a:cubicBezTo>
                      <a:pt x="46444" y="32038"/>
                      <a:pt x="49630" y="33875"/>
                      <a:pt x="52997" y="34906"/>
                    </a:cubicBezTo>
                    <a:cubicBezTo>
                      <a:pt x="52760" y="35864"/>
                      <a:pt x="52608" y="36843"/>
                      <a:pt x="52477" y="37825"/>
                    </a:cubicBezTo>
                    <a:cubicBezTo>
                      <a:pt x="52452" y="37874"/>
                      <a:pt x="52446" y="37931"/>
                      <a:pt x="52455" y="37984"/>
                    </a:cubicBezTo>
                    <a:cubicBezTo>
                      <a:pt x="52118" y="40568"/>
                      <a:pt x="51887" y="43171"/>
                      <a:pt x="50509" y="45469"/>
                    </a:cubicBezTo>
                    <a:cubicBezTo>
                      <a:pt x="49536" y="47093"/>
                      <a:pt x="47828" y="47877"/>
                      <a:pt x="46138" y="47877"/>
                    </a:cubicBezTo>
                    <a:cubicBezTo>
                      <a:pt x="44087" y="47877"/>
                      <a:pt x="42063" y="46721"/>
                      <a:pt x="41415" y="44506"/>
                    </a:cubicBezTo>
                    <a:cubicBezTo>
                      <a:pt x="40536" y="41488"/>
                      <a:pt x="42756" y="38386"/>
                      <a:pt x="43700" y="35627"/>
                    </a:cubicBezTo>
                    <a:cubicBezTo>
                      <a:pt x="43975" y="34825"/>
                      <a:pt x="44134" y="34018"/>
                      <a:pt x="44218" y="33210"/>
                    </a:cubicBezTo>
                    <a:cubicBezTo>
                      <a:pt x="44277" y="33123"/>
                      <a:pt x="44293" y="33014"/>
                      <a:pt x="44249" y="32924"/>
                    </a:cubicBezTo>
                    <a:cubicBezTo>
                      <a:pt x="44358" y="31602"/>
                      <a:pt x="44268" y="30271"/>
                      <a:pt x="44087" y="28933"/>
                    </a:cubicBezTo>
                    <a:close/>
                    <a:moveTo>
                      <a:pt x="31302" y="33136"/>
                    </a:moveTo>
                    <a:cubicBezTo>
                      <a:pt x="34073" y="33937"/>
                      <a:pt x="36517" y="35253"/>
                      <a:pt x="38765" y="37048"/>
                    </a:cubicBezTo>
                    <a:cubicBezTo>
                      <a:pt x="37163" y="38040"/>
                      <a:pt x="35966" y="39820"/>
                      <a:pt x="34871" y="41528"/>
                    </a:cubicBezTo>
                    <a:cubicBezTo>
                      <a:pt x="33740" y="43305"/>
                      <a:pt x="32726" y="45139"/>
                      <a:pt x="31404" y="46791"/>
                    </a:cubicBezTo>
                    <a:cubicBezTo>
                      <a:pt x="30472" y="47957"/>
                      <a:pt x="29365" y="48905"/>
                      <a:pt x="28146" y="49694"/>
                    </a:cubicBezTo>
                    <a:cubicBezTo>
                      <a:pt x="27252" y="45837"/>
                      <a:pt x="26017" y="42046"/>
                      <a:pt x="24228" y="38504"/>
                    </a:cubicBezTo>
                    <a:cubicBezTo>
                      <a:pt x="27018" y="37344"/>
                      <a:pt x="29493" y="35558"/>
                      <a:pt x="31302" y="33136"/>
                    </a:cubicBezTo>
                    <a:close/>
                    <a:moveTo>
                      <a:pt x="41144" y="40677"/>
                    </a:moveTo>
                    <a:lnTo>
                      <a:pt x="41144" y="40677"/>
                    </a:lnTo>
                    <a:cubicBezTo>
                      <a:pt x="40436" y="43040"/>
                      <a:pt x="40343" y="45485"/>
                      <a:pt x="42463" y="47371"/>
                    </a:cubicBezTo>
                    <a:cubicBezTo>
                      <a:pt x="43364" y="48174"/>
                      <a:pt x="44536" y="48521"/>
                      <a:pt x="45734" y="48521"/>
                    </a:cubicBezTo>
                    <a:cubicBezTo>
                      <a:pt x="47350" y="48521"/>
                      <a:pt x="49014" y="47889"/>
                      <a:pt x="50126" y="46888"/>
                    </a:cubicBezTo>
                    <a:cubicBezTo>
                      <a:pt x="51535" y="45622"/>
                      <a:pt x="52190" y="43860"/>
                      <a:pt x="52567" y="41959"/>
                    </a:cubicBezTo>
                    <a:lnTo>
                      <a:pt x="52567" y="41959"/>
                    </a:lnTo>
                    <a:cubicBezTo>
                      <a:pt x="53864" y="46099"/>
                      <a:pt x="49845" y="49843"/>
                      <a:pt x="45768" y="49962"/>
                    </a:cubicBezTo>
                    <a:cubicBezTo>
                      <a:pt x="45697" y="49964"/>
                      <a:pt x="45626" y="49965"/>
                      <a:pt x="45556" y="49965"/>
                    </a:cubicBezTo>
                    <a:cubicBezTo>
                      <a:pt x="41217" y="49965"/>
                      <a:pt x="38292" y="45908"/>
                      <a:pt x="38912" y="41784"/>
                    </a:cubicBezTo>
                    <a:cubicBezTo>
                      <a:pt x="39554" y="41182"/>
                      <a:pt x="40287" y="40768"/>
                      <a:pt x="41144" y="40677"/>
                    </a:cubicBezTo>
                    <a:close/>
                    <a:moveTo>
                      <a:pt x="9618" y="39037"/>
                    </a:moveTo>
                    <a:cubicBezTo>
                      <a:pt x="10398" y="39658"/>
                      <a:pt x="11592" y="39854"/>
                      <a:pt x="12552" y="39982"/>
                    </a:cubicBezTo>
                    <a:cubicBezTo>
                      <a:pt x="10263" y="43726"/>
                      <a:pt x="9631" y="48016"/>
                      <a:pt x="9010" y="52300"/>
                    </a:cubicBezTo>
                    <a:cubicBezTo>
                      <a:pt x="7096" y="51785"/>
                      <a:pt x="5341" y="50847"/>
                      <a:pt x="4864" y="49082"/>
                    </a:cubicBezTo>
                    <a:cubicBezTo>
                      <a:pt x="4533" y="47851"/>
                      <a:pt x="4967" y="46395"/>
                      <a:pt x="5550" y="45098"/>
                    </a:cubicBezTo>
                    <a:cubicBezTo>
                      <a:pt x="5562" y="45076"/>
                      <a:pt x="5575" y="45054"/>
                      <a:pt x="5581" y="45033"/>
                    </a:cubicBezTo>
                    <a:cubicBezTo>
                      <a:pt x="5871" y="44390"/>
                      <a:pt x="6198" y="43789"/>
                      <a:pt x="6482" y="43277"/>
                    </a:cubicBezTo>
                    <a:cubicBezTo>
                      <a:pt x="7339" y="41740"/>
                      <a:pt x="8430" y="40337"/>
                      <a:pt x="9618" y="39037"/>
                    </a:cubicBezTo>
                    <a:close/>
                    <a:moveTo>
                      <a:pt x="23666" y="38735"/>
                    </a:moveTo>
                    <a:cubicBezTo>
                      <a:pt x="25481" y="42302"/>
                      <a:pt x="26712" y="46133"/>
                      <a:pt x="27604" y="50030"/>
                    </a:cubicBezTo>
                    <a:cubicBezTo>
                      <a:pt x="26853" y="50476"/>
                      <a:pt x="26064" y="50869"/>
                      <a:pt x="25247" y="51212"/>
                    </a:cubicBezTo>
                    <a:cubicBezTo>
                      <a:pt x="22224" y="52481"/>
                      <a:pt x="18805" y="53014"/>
                      <a:pt x="15480" y="53014"/>
                    </a:cubicBezTo>
                    <a:cubicBezTo>
                      <a:pt x="14690" y="53014"/>
                      <a:pt x="13905" y="52984"/>
                      <a:pt x="13132" y="52927"/>
                    </a:cubicBezTo>
                    <a:cubicBezTo>
                      <a:pt x="12147" y="52852"/>
                      <a:pt x="10862" y="52730"/>
                      <a:pt x="9596" y="52446"/>
                    </a:cubicBezTo>
                    <a:cubicBezTo>
                      <a:pt x="10220" y="48128"/>
                      <a:pt x="10840" y="43801"/>
                      <a:pt x="13219" y="40047"/>
                    </a:cubicBezTo>
                    <a:cubicBezTo>
                      <a:pt x="13978" y="40127"/>
                      <a:pt x="14738" y="40164"/>
                      <a:pt x="15499" y="40164"/>
                    </a:cubicBezTo>
                    <a:cubicBezTo>
                      <a:pt x="16862" y="40164"/>
                      <a:pt x="18224" y="40043"/>
                      <a:pt x="19573" y="39823"/>
                    </a:cubicBezTo>
                    <a:cubicBezTo>
                      <a:pt x="20979" y="39595"/>
                      <a:pt x="22354" y="39234"/>
                      <a:pt x="23666" y="38735"/>
                    </a:cubicBezTo>
                    <a:close/>
                    <a:moveTo>
                      <a:pt x="41461" y="36854"/>
                    </a:moveTo>
                    <a:cubicBezTo>
                      <a:pt x="41796" y="36854"/>
                      <a:pt x="42144" y="36889"/>
                      <a:pt x="42506" y="36964"/>
                    </a:cubicBezTo>
                    <a:cubicBezTo>
                      <a:pt x="42518" y="36967"/>
                      <a:pt x="42529" y="36968"/>
                      <a:pt x="42539" y="36968"/>
                    </a:cubicBezTo>
                    <a:cubicBezTo>
                      <a:pt x="42553" y="36968"/>
                      <a:pt x="42567" y="36966"/>
                      <a:pt x="42581" y="36964"/>
                    </a:cubicBezTo>
                    <a:lnTo>
                      <a:pt x="42581" y="36964"/>
                    </a:lnTo>
                    <a:cubicBezTo>
                      <a:pt x="42338" y="37569"/>
                      <a:pt x="42079" y="38164"/>
                      <a:pt x="41836" y="38757"/>
                    </a:cubicBezTo>
                    <a:cubicBezTo>
                      <a:pt x="41662" y="39187"/>
                      <a:pt x="41493" y="39623"/>
                      <a:pt x="41340" y="40066"/>
                    </a:cubicBezTo>
                    <a:cubicBezTo>
                      <a:pt x="41316" y="40061"/>
                      <a:pt x="41290" y="40053"/>
                      <a:pt x="41261" y="40053"/>
                    </a:cubicBezTo>
                    <a:cubicBezTo>
                      <a:pt x="41256" y="40053"/>
                      <a:pt x="41252" y="40053"/>
                      <a:pt x="41247" y="40054"/>
                    </a:cubicBezTo>
                    <a:cubicBezTo>
                      <a:pt x="37590" y="40325"/>
                      <a:pt x="36047" y="45251"/>
                      <a:pt x="34363" y="47879"/>
                    </a:cubicBezTo>
                    <a:cubicBezTo>
                      <a:pt x="31832" y="51838"/>
                      <a:pt x="27052" y="54345"/>
                      <a:pt x="22544" y="55262"/>
                    </a:cubicBezTo>
                    <a:cubicBezTo>
                      <a:pt x="20692" y="55638"/>
                      <a:pt x="18773" y="55816"/>
                      <a:pt x="16845" y="55816"/>
                    </a:cubicBezTo>
                    <a:cubicBezTo>
                      <a:pt x="13782" y="55816"/>
                      <a:pt x="10696" y="55366"/>
                      <a:pt x="7819" y="54541"/>
                    </a:cubicBezTo>
                    <a:cubicBezTo>
                      <a:pt x="6011" y="54024"/>
                      <a:pt x="4234" y="53220"/>
                      <a:pt x="2900" y="51870"/>
                    </a:cubicBezTo>
                    <a:cubicBezTo>
                      <a:pt x="680" y="49628"/>
                      <a:pt x="1833" y="46024"/>
                      <a:pt x="4773" y="45357"/>
                    </a:cubicBezTo>
                    <a:lnTo>
                      <a:pt x="4773" y="45357"/>
                    </a:lnTo>
                    <a:cubicBezTo>
                      <a:pt x="4122" y="47050"/>
                      <a:pt x="3860" y="48877"/>
                      <a:pt x="4755" y="50342"/>
                    </a:cubicBezTo>
                    <a:cubicBezTo>
                      <a:pt x="6064" y="52490"/>
                      <a:pt x="9397" y="53051"/>
                      <a:pt x="11645" y="53369"/>
                    </a:cubicBezTo>
                    <a:cubicBezTo>
                      <a:pt x="12947" y="53553"/>
                      <a:pt x="14294" y="53650"/>
                      <a:pt x="15656" y="53650"/>
                    </a:cubicBezTo>
                    <a:cubicBezTo>
                      <a:pt x="21815" y="53650"/>
                      <a:pt x="28268" y="51672"/>
                      <a:pt x="32131" y="46847"/>
                    </a:cubicBezTo>
                    <a:cubicBezTo>
                      <a:pt x="34621" y="43735"/>
                      <a:pt x="36796" y="36854"/>
                      <a:pt x="41461" y="36854"/>
                    </a:cubicBezTo>
                    <a:close/>
                    <a:moveTo>
                      <a:pt x="3529" y="53279"/>
                    </a:moveTo>
                    <a:lnTo>
                      <a:pt x="3529" y="53279"/>
                    </a:lnTo>
                    <a:cubicBezTo>
                      <a:pt x="4318" y="53890"/>
                      <a:pt x="5235" y="54367"/>
                      <a:pt x="6214" y="54744"/>
                    </a:cubicBezTo>
                    <a:cubicBezTo>
                      <a:pt x="5824" y="55795"/>
                      <a:pt x="5425" y="56842"/>
                      <a:pt x="5038" y="57893"/>
                    </a:cubicBezTo>
                    <a:cubicBezTo>
                      <a:pt x="4268" y="56462"/>
                      <a:pt x="3673" y="54900"/>
                      <a:pt x="3529" y="53279"/>
                    </a:cubicBezTo>
                    <a:close/>
                    <a:moveTo>
                      <a:pt x="52988" y="41388"/>
                    </a:moveTo>
                    <a:cubicBezTo>
                      <a:pt x="54687" y="43103"/>
                      <a:pt x="54294" y="47006"/>
                      <a:pt x="53920" y="49020"/>
                    </a:cubicBezTo>
                    <a:cubicBezTo>
                      <a:pt x="53375" y="51941"/>
                      <a:pt x="51953" y="54760"/>
                      <a:pt x="50229" y="57154"/>
                    </a:cubicBezTo>
                    <a:cubicBezTo>
                      <a:pt x="47485" y="60967"/>
                      <a:pt x="43167" y="63427"/>
                      <a:pt x="38715" y="64901"/>
                    </a:cubicBezTo>
                    <a:cubicBezTo>
                      <a:pt x="43286" y="61572"/>
                      <a:pt x="47083" y="56144"/>
                      <a:pt x="47214" y="50445"/>
                    </a:cubicBezTo>
                    <a:cubicBezTo>
                      <a:pt x="51311" y="49715"/>
                      <a:pt x="54485" y="45422"/>
                      <a:pt x="52988" y="41388"/>
                    </a:cubicBezTo>
                    <a:close/>
                    <a:moveTo>
                      <a:pt x="38238" y="42510"/>
                    </a:moveTo>
                    <a:cubicBezTo>
                      <a:pt x="38027" y="46962"/>
                      <a:pt x="41347" y="50558"/>
                      <a:pt x="45941" y="50558"/>
                    </a:cubicBezTo>
                    <a:cubicBezTo>
                      <a:pt x="46028" y="50558"/>
                      <a:pt x="46116" y="50557"/>
                      <a:pt x="46204" y="50554"/>
                    </a:cubicBezTo>
                    <a:cubicBezTo>
                      <a:pt x="46338" y="50551"/>
                      <a:pt x="46469" y="50529"/>
                      <a:pt x="46603" y="50517"/>
                    </a:cubicBezTo>
                    <a:lnTo>
                      <a:pt x="46603" y="50517"/>
                    </a:lnTo>
                    <a:cubicBezTo>
                      <a:pt x="46432" y="56584"/>
                      <a:pt x="41920" y="62342"/>
                      <a:pt x="36923" y="65382"/>
                    </a:cubicBezTo>
                    <a:cubicBezTo>
                      <a:pt x="36879" y="65407"/>
                      <a:pt x="36848" y="65438"/>
                      <a:pt x="36826" y="65469"/>
                    </a:cubicBezTo>
                    <a:cubicBezTo>
                      <a:pt x="36602" y="65531"/>
                      <a:pt x="36377" y="65584"/>
                      <a:pt x="36153" y="65640"/>
                    </a:cubicBezTo>
                    <a:cubicBezTo>
                      <a:pt x="35978" y="64774"/>
                      <a:pt x="35835" y="63898"/>
                      <a:pt x="35741" y="63000"/>
                    </a:cubicBezTo>
                    <a:cubicBezTo>
                      <a:pt x="35342" y="59199"/>
                      <a:pt x="36206" y="53145"/>
                      <a:pt x="31432" y="51857"/>
                    </a:cubicBezTo>
                    <a:cubicBezTo>
                      <a:pt x="32901" y="50713"/>
                      <a:pt x="34142" y="49347"/>
                      <a:pt x="35161" y="47754"/>
                    </a:cubicBezTo>
                    <a:cubicBezTo>
                      <a:pt x="36059" y="46355"/>
                      <a:pt x="36957" y="44104"/>
                      <a:pt x="38238" y="42510"/>
                    </a:cubicBezTo>
                    <a:close/>
                    <a:moveTo>
                      <a:pt x="24150" y="55433"/>
                    </a:moveTo>
                    <a:cubicBezTo>
                      <a:pt x="23280" y="58866"/>
                      <a:pt x="22285" y="62217"/>
                      <a:pt x="21818" y="65746"/>
                    </a:cubicBezTo>
                    <a:cubicBezTo>
                      <a:pt x="21802" y="65865"/>
                      <a:pt x="21783" y="65986"/>
                      <a:pt x="21765" y="66108"/>
                    </a:cubicBezTo>
                    <a:cubicBezTo>
                      <a:pt x="19361" y="65821"/>
                      <a:pt x="17029" y="65307"/>
                      <a:pt x="14712" y="64612"/>
                    </a:cubicBezTo>
                    <a:cubicBezTo>
                      <a:pt x="14457" y="61852"/>
                      <a:pt x="14681" y="59106"/>
                      <a:pt x="15052" y="56328"/>
                    </a:cubicBezTo>
                    <a:cubicBezTo>
                      <a:pt x="15714" y="56373"/>
                      <a:pt x="16375" y="56396"/>
                      <a:pt x="17034" y="56396"/>
                    </a:cubicBezTo>
                    <a:cubicBezTo>
                      <a:pt x="19458" y="56396"/>
                      <a:pt x="21850" y="56085"/>
                      <a:pt x="24150" y="55433"/>
                    </a:cubicBezTo>
                    <a:close/>
                    <a:moveTo>
                      <a:pt x="6781" y="54947"/>
                    </a:moveTo>
                    <a:cubicBezTo>
                      <a:pt x="9219" y="55770"/>
                      <a:pt x="11975" y="56047"/>
                      <a:pt x="14204" y="56262"/>
                    </a:cubicBezTo>
                    <a:cubicBezTo>
                      <a:pt x="14288" y="56272"/>
                      <a:pt x="14369" y="56275"/>
                      <a:pt x="14454" y="56281"/>
                    </a:cubicBezTo>
                    <a:cubicBezTo>
                      <a:pt x="14067" y="59159"/>
                      <a:pt x="13765" y="62086"/>
                      <a:pt x="14104" y="64983"/>
                    </a:cubicBezTo>
                    <a:cubicBezTo>
                      <a:pt x="14189" y="65703"/>
                      <a:pt x="14332" y="66410"/>
                      <a:pt x="14460" y="67124"/>
                    </a:cubicBezTo>
                    <a:cubicBezTo>
                      <a:pt x="14538" y="67555"/>
                      <a:pt x="14553" y="67929"/>
                      <a:pt x="14525" y="68262"/>
                    </a:cubicBezTo>
                    <a:cubicBezTo>
                      <a:pt x="13827" y="67867"/>
                      <a:pt x="12982" y="67691"/>
                      <a:pt x="12098" y="67691"/>
                    </a:cubicBezTo>
                    <a:cubicBezTo>
                      <a:pt x="9969" y="67691"/>
                      <a:pt x="7608" y="68708"/>
                      <a:pt x="6500" y="70127"/>
                    </a:cubicBezTo>
                    <a:cubicBezTo>
                      <a:pt x="4499" y="69578"/>
                      <a:pt x="2875" y="68434"/>
                      <a:pt x="3264" y="66136"/>
                    </a:cubicBezTo>
                    <a:cubicBezTo>
                      <a:pt x="3916" y="62286"/>
                      <a:pt x="5431" y="58598"/>
                      <a:pt x="6781" y="54947"/>
                    </a:cubicBezTo>
                    <a:close/>
                    <a:moveTo>
                      <a:pt x="58509" y="67003"/>
                    </a:moveTo>
                    <a:lnTo>
                      <a:pt x="58509" y="67003"/>
                    </a:lnTo>
                    <a:cubicBezTo>
                      <a:pt x="58566" y="67417"/>
                      <a:pt x="58569" y="67823"/>
                      <a:pt x="58491" y="68209"/>
                    </a:cubicBezTo>
                    <a:cubicBezTo>
                      <a:pt x="58185" y="69712"/>
                      <a:pt x="55928" y="70124"/>
                      <a:pt x="53774" y="70202"/>
                    </a:cubicBezTo>
                    <a:cubicBezTo>
                      <a:pt x="54709" y="68409"/>
                      <a:pt x="56433" y="67056"/>
                      <a:pt x="58509" y="67003"/>
                    </a:cubicBezTo>
                    <a:close/>
                    <a:moveTo>
                      <a:pt x="53652" y="52063"/>
                    </a:moveTo>
                    <a:cubicBezTo>
                      <a:pt x="54329" y="55181"/>
                      <a:pt x="55105" y="58283"/>
                      <a:pt x="56187" y="61288"/>
                    </a:cubicBezTo>
                    <a:lnTo>
                      <a:pt x="56190" y="61288"/>
                    </a:lnTo>
                    <a:cubicBezTo>
                      <a:pt x="56735" y="62803"/>
                      <a:pt x="57964" y="64668"/>
                      <a:pt x="58397" y="66410"/>
                    </a:cubicBezTo>
                    <a:cubicBezTo>
                      <a:pt x="56043" y="66516"/>
                      <a:pt x="54045" y="68103"/>
                      <a:pt x="53082" y="70214"/>
                    </a:cubicBezTo>
                    <a:cubicBezTo>
                      <a:pt x="53034" y="70214"/>
                      <a:pt x="52986" y="70214"/>
                      <a:pt x="52939" y="70214"/>
                    </a:cubicBezTo>
                    <a:cubicBezTo>
                      <a:pt x="51798" y="70214"/>
                      <a:pt x="50759" y="70145"/>
                      <a:pt x="50170" y="70124"/>
                    </a:cubicBezTo>
                    <a:cubicBezTo>
                      <a:pt x="48096" y="70043"/>
                      <a:pt x="46157" y="69812"/>
                      <a:pt x="45440" y="67542"/>
                    </a:cubicBezTo>
                    <a:cubicBezTo>
                      <a:pt x="44982" y="66089"/>
                      <a:pt x="45035" y="64281"/>
                      <a:pt x="44895" y="62753"/>
                    </a:cubicBezTo>
                    <a:cubicBezTo>
                      <a:pt x="44891" y="62735"/>
                      <a:pt x="44885" y="62722"/>
                      <a:pt x="44879" y="62704"/>
                    </a:cubicBezTo>
                    <a:cubicBezTo>
                      <a:pt x="47557" y="61045"/>
                      <a:pt x="49898" y="58894"/>
                      <a:pt x="51626" y="56163"/>
                    </a:cubicBezTo>
                    <a:cubicBezTo>
                      <a:pt x="52439" y="54875"/>
                      <a:pt x="53122" y="53497"/>
                      <a:pt x="53652" y="52063"/>
                    </a:cubicBezTo>
                    <a:close/>
                    <a:moveTo>
                      <a:pt x="12164" y="68286"/>
                    </a:moveTo>
                    <a:cubicBezTo>
                      <a:pt x="13000" y="68286"/>
                      <a:pt x="13784" y="68468"/>
                      <a:pt x="14398" y="68892"/>
                    </a:cubicBezTo>
                    <a:cubicBezTo>
                      <a:pt x="13964" y="70152"/>
                      <a:pt x="12580" y="70541"/>
                      <a:pt x="10856" y="70579"/>
                    </a:cubicBezTo>
                    <a:lnTo>
                      <a:pt x="10856" y="70582"/>
                    </a:lnTo>
                    <a:cubicBezTo>
                      <a:pt x="10723" y="70585"/>
                      <a:pt x="10586" y="70586"/>
                      <a:pt x="10444" y="70586"/>
                    </a:cubicBezTo>
                    <a:cubicBezTo>
                      <a:pt x="9468" y="70586"/>
                      <a:pt x="8289" y="70514"/>
                      <a:pt x="7168" y="70286"/>
                    </a:cubicBezTo>
                    <a:cubicBezTo>
                      <a:pt x="8239" y="69165"/>
                      <a:pt x="10326" y="68286"/>
                      <a:pt x="12164" y="68286"/>
                    </a:cubicBezTo>
                    <a:close/>
                    <a:moveTo>
                      <a:pt x="30803" y="52309"/>
                    </a:moveTo>
                    <a:cubicBezTo>
                      <a:pt x="30809" y="52309"/>
                      <a:pt x="30815" y="52315"/>
                      <a:pt x="30825" y="52319"/>
                    </a:cubicBezTo>
                    <a:cubicBezTo>
                      <a:pt x="35738" y="53257"/>
                      <a:pt x="34800" y="59374"/>
                      <a:pt x="35136" y="63000"/>
                    </a:cubicBezTo>
                    <a:cubicBezTo>
                      <a:pt x="35286" y="64630"/>
                      <a:pt x="35573" y="66242"/>
                      <a:pt x="35994" y="67823"/>
                    </a:cubicBezTo>
                    <a:cubicBezTo>
                      <a:pt x="36287" y="68926"/>
                      <a:pt x="36782" y="70164"/>
                      <a:pt x="36754" y="71311"/>
                    </a:cubicBezTo>
                    <a:cubicBezTo>
                      <a:pt x="36328" y="71277"/>
                      <a:pt x="35885" y="71257"/>
                      <a:pt x="35434" y="71257"/>
                    </a:cubicBezTo>
                    <a:cubicBezTo>
                      <a:pt x="32630" y="71257"/>
                      <a:pt x="29506" y="72009"/>
                      <a:pt x="28097" y="74563"/>
                    </a:cubicBezTo>
                    <a:cubicBezTo>
                      <a:pt x="28097" y="74566"/>
                      <a:pt x="28097" y="74566"/>
                      <a:pt x="28097" y="74569"/>
                    </a:cubicBezTo>
                    <a:cubicBezTo>
                      <a:pt x="26276" y="74482"/>
                      <a:pt x="24305" y="74164"/>
                      <a:pt x="22874" y="73042"/>
                    </a:cubicBezTo>
                    <a:cubicBezTo>
                      <a:pt x="21814" y="72212"/>
                      <a:pt x="21793" y="70866"/>
                      <a:pt x="21883" y="69634"/>
                    </a:cubicBezTo>
                    <a:cubicBezTo>
                      <a:pt x="21958" y="68652"/>
                      <a:pt x="22104" y="67645"/>
                      <a:pt x="22267" y="66644"/>
                    </a:cubicBezTo>
                    <a:cubicBezTo>
                      <a:pt x="22310" y="66579"/>
                      <a:pt x="22323" y="66491"/>
                      <a:pt x="22304" y="66407"/>
                    </a:cubicBezTo>
                    <a:cubicBezTo>
                      <a:pt x="22404" y="65793"/>
                      <a:pt x="22507" y="65182"/>
                      <a:pt x="22603" y="64583"/>
                    </a:cubicBezTo>
                    <a:cubicBezTo>
                      <a:pt x="23108" y="61397"/>
                      <a:pt x="24044" y="58351"/>
                      <a:pt x="24826" y="55230"/>
                    </a:cubicBezTo>
                    <a:cubicBezTo>
                      <a:pt x="26694" y="54638"/>
                      <a:pt x="28499" y="53818"/>
                      <a:pt x="30198" y="52739"/>
                    </a:cubicBezTo>
                    <a:cubicBezTo>
                      <a:pt x="30410" y="52605"/>
                      <a:pt x="30600" y="52450"/>
                      <a:pt x="30803" y="52309"/>
                    </a:cubicBezTo>
                    <a:close/>
                    <a:moveTo>
                      <a:pt x="35417" y="71863"/>
                    </a:moveTo>
                    <a:cubicBezTo>
                      <a:pt x="35851" y="71863"/>
                      <a:pt x="36277" y="71881"/>
                      <a:pt x="36686" y="71913"/>
                    </a:cubicBezTo>
                    <a:cubicBezTo>
                      <a:pt x="36580" y="72399"/>
                      <a:pt x="36355" y="72861"/>
                      <a:pt x="35938" y="73279"/>
                    </a:cubicBezTo>
                    <a:cubicBezTo>
                      <a:pt x="34772" y="74444"/>
                      <a:pt x="32701" y="74633"/>
                      <a:pt x="30845" y="74633"/>
                    </a:cubicBezTo>
                    <a:cubicBezTo>
                      <a:pt x="30139" y="74633"/>
                      <a:pt x="29465" y="74605"/>
                      <a:pt x="28882" y="74594"/>
                    </a:cubicBezTo>
                    <a:cubicBezTo>
                      <a:pt x="28854" y="74594"/>
                      <a:pt x="28823" y="74591"/>
                      <a:pt x="28795" y="74591"/>
                    </a:cubicBezTo>
                    <a:cubicBezTo>
                      <a:pt x="30165" y="72467"/>
                      <a:pt x="32927" y="71863"/>
                      <a:pt x="35417" y="71863"/>
                    </a:cubicBezTo>
                    <a:close/>
                    <a:moveTo>
                      <a:pt x="60316" y="0"/>
                    </a:moveTo>
                    <a:cubicBezTo>
                      <a:pt x="59134" y="0"/>
                      <a:pt x="57278" y="574"/>
                      <a:pt x="56240" y="1582"/>
                    </a:cubicBezTo>
                    <a:cubicBezTo>
                      <a:pt x="53160" y="1881"/>
                      <a:pt x="49739" y="2611"/>
                      <a:pt x="47255" y="4578"/>
                    </a:cubicBezTo>
                    <a:cubicBezTo>
                      <a:pt x="44779" y="6539"/>
                      <a:pt x="43133" y="9335"/>
                      <a:pt x="42123" y="12285"/>
                    </a:cubicBezTo>
                    <a:cubicBezTo>
                      <a:pt x="40430" y="17214"/>
                      <a:pt x="40714" y="23128"/>
                      <a:pt x="43308" y="27702"/>
                    </a:cubicBezTo>
                    <a:cubicBezTo>
                      <a:pt x="43308" y="27723"/>
                      <a:pt x="43301" y="27739"/>
                      <a:pt x="43305" y="27761"/>
                    </a:cubicBezTo>
                    <a:cubicBezTo>
                      <a:pt x="43576" y="29366"/>
                      <a:pt x="43794" y="30978"/>
                      <a:pt x="43694" y="32596"/>
                    </a:cubicBezTo>
                    <a:cubicBezTo>
                      <a:pt x="39744" y="30709"/>
                      <a:pt x="35034" y="29877"/>
                      <a:pt x="30455" y="29877"/>
                    </a:cubicBezTo>
                    <a:cubicBezTo>
                      <a:pt x="28082" y="29877"/>
                      <a:pt x="25743" y="30101"/>
                      <a:pt x="23563" y="30517"/>
                    </a:cubicBezTo>
                    <a:cubicBezTo>
                      <a:pt x="16555" y="31851"/>
                      <a:pt x="10354" y="36194"/>
                      <a:pt x="6469" y="42133"/>
                    </a:cubicBezTo>
                    <a:cubicBezTo>
                      <a:pt x="5995" y="42860"/>
                      <a:pt x="5472" y="43751"/>
                      <a:pt x="5045" y="44705"/>
                    </a:cubicBezTo>
                    <a:cubicBezTo>
                      <a:pt x="1250" y="45263"/>
                      <a:pt x="0" y="49472"/>
                      <a:pt x="2472" y="52297"/>
                    </a:cubicBezTo>
                    <a:cubicBezTo>
                      <a:pt x="2606" y="52450"/>
                      <a:pt x="2750" y="52590"/>
                      <a:pt x="2896" y="52730"/>
                    </a:cubicBezTo>
                    <a:cubicBezTo>
                      <a:pt x="2946" y="54828"/>
                      <a:pt x="3738" y="56852"/>
                      <a:pt x="4770" y="58657"/>
                    </a:cubicBezTo>
                    <a:cubicBezTo>
                      <a:pt x="4449" y="59555"/>
                      <a:pt x="4140" y="60459"/>
                      <a:pt x="3872" y="61375"/>
                    </a:cubicBezTo>
                    <a:cubicBezTo>
                      <a:pt x="3299" y="63346"/>
                      <a:pt x="2220" y="65918"/>
                      <a:pt x="2647" y="67997"/>
                    </a:cubicBezTo>
                    <a:cubicBezTo>
                      <a:pt x="3233" y="70813"/>
                      <a:pt x="8062" y="71053"/>
                      <a:pt x="10248" y="71174"/>
                    </a:cubicBezTo>
                    <a:cubicBezTo>
                      <a:pt x="10517" y="71189"/>
                      <a:pt x="10798" y="71199"/>
                      <a:pt x="11082" y="71199"/>
                    </a:cubicBezTo>
                    <a:cubicBezTo>
                      <a:pt x="12372" y="71199"/>
                      <a:pt x="13753" y="70986"/>
                      <a:pt x="14619" y="69993"/>
                    </a:cubicBezTo>
                    <a:cubicBezTo>
                      <a:pt x="15417" y="69076"/>
                      <a:pt x="15177" y="67676"/>
                      <a:pt x="14977" y="66594"/>
                    </a:cubicBezTo>
                    <a:lnTo>
                      <a:pt x="14974" y="66594"/>
                    </a:lnTo>
                    <a:cubicBezTo>
                      <a:pt x="14893" y="66149"/>
                      <a:pt x="14828" y="65703"/>
                      <a:pt x="14775" y="65257"/>
                    </a:cubicBezTo>
                    <a:lnTo>
                      <a:pt x="14775" y="65257"/>
                    </a:lnTo>
                    <a:cubicBezTo>
                      <a:pt x="17038" y="65924"/>
                      <a:pt x="19323" y="66414"/>
                      <a:pt x="21665" y="66700"/>
                    </a:cubicBezTo>
                    <a:cubicBezTo>
                      <a:pt x="21260" y="69004"/>
                      <a:pt x="20614" y="71763"/>
                      <a:pt x="22447" y="73469"/>
                    </a:cubicBezTo>
                    <a:cubicBezTo>
                      <a:pt x="23900" y="74822"/>
                      <a:pt x="26282" y="75046"/>
                      <a:pt x="28162" y="75171"/>
                    </a:cubicBezTo>
                    <a:cubicBezTo>
                      <a:pt x="28812" y="75213"/>
                      <a:pt x="29496" y="75243"/>
                      <a:pt x="30190" y="75243"/>
                    </a:cubicBezTo>
                    <a:cubicBezTo>
                      <a:pt x="32122" y="75243"/>
                      <a:pt x="34139" y="75009"/>
                      <a:pt x="35769" y="74142"/>
                    </a:cubicBezTo>
                    <a:cubicBezTo>
                      <a:pt x="37612" y="73160"/>
                      <a:pt x="37537" y="70993"/>
                      <a:pt x="37035" y="69257"/>
                    </a:cubicBezTo>
                    <a:cubicBezTo>
                      <a:pt x="36745" y="68247"/>
                      <a:pt x="36486" y="67246"/>
                      <a:pt x="36268" y="66236"/>
                    </a:cubicBezTo>
                    <a:cubicBezTo>
                      <a:pt x="39074" y="65537"/>
                      <a:pt x="41824" y="64490"/>
                      <a:pt x="44315" y="63037"/>
                    </a:cubicBezTo>
                    <a:cubicBezTo>
                      <a:pt x="44586" y="66276"/>
                      <a:pt x="44446" y="69996"/>
                      <a:pt x="48383" y="70588"/>
                    </a:cubicBezTo>
                    <a:cubicBezTo>
                      <a:pt x="49527" y="70760"/>
                      <a:pt x="50822" y="70876"/>
                      <a:pt x="52139" y="70876"/>
                    </a:cubicBezTo>
                    <a:cubicBezTo>
                      <a:pt x="54172" y="70876"/>
                      <a:pt x="56255" y="70599"/>
                      <a:pt x="57905" y="69821"/>
                    </a:cubicBezTo>
                    <a:cubicBezTo>
                      <a:pt x="60589" y="68552"/>
                      <a:pt x="58444" y="65032"/>
                      <a:pt x="57633" y="63252"/>
                    </a:cubicBezTo>
                    <a:cubicBezTo>
                      <a:pt x="55887" y="59433"/>
                      <a:pt x="54937" y="55237"/>
                      <a:pt x="54070" y="51153"/>
                    </a:cubicBezTo>
                    <a:cubicBezTo>
                      <a:pt x="54057" y="51096"/>
                      <a:pt x="54032" y="51056"/>
                      <a:pt x="54004" y="51022"/>
                    </a:cubicBezTo>
                    <a:cubicBezTo>
                      <a:pt x="54425" y="49659"/>
                      <a:pt x="54709" y="48259"/>
                      <a:pt x="54803" y="46835"/>
                    </a:cubicBezTo>
                    <a:cubicBezTo>
                      <a:pt x="54856" y="46027"/>
                      <a:pt x="54849" y="45058"/>
                      <a:pt x="54709" y="44107"/>
                    </a:cubicBezTo>
                    <a:cubicBezTo>
                      <a:pt x="54765" y="44072"/>
                      <a:pt x="54815" y="44029"/>
                      <a:pt x="54846" y="43957"/>
                    </a:cubicBezTo>
                    <a:cubicBezTo>
                      <a:pt x="55766" y="41750"/>
                      <a:pt x="54827" y="39374"/>
                      <a:pt x="53125" y="37850"/>
                    </a:cubicBezTo>
                    <a:cubicBezTo>
                      <a:pt x="53241" y="36880"/>
                      <a:pt x="53375" y="35942"/>
                      <a:pt x="53584" y="35078"/>
                    </a:cubicBezTo>
                    <a:cubicBezTo>
                      <a:pt x="55475" y="35598"/>
                      <a:pt x="57409" y="35869"/>
                      <a:pt x="59205" y="35869"/>
                    </a:cubicBezTo>
                    <a:cubicBezTo>
                      <a:pt x="59348" y="35869"/>
                      <a:pt x="59491" y="35867"/>
                      <a:pt x="59632" y="35864"/>
                    </a:cubicBezTo>
                    <a:cubicBezTo>
                      <a:pt x="65100" y="35733"/>
                      <a:pt x="72558" y="32247"/>
                      <a:pt x="70316" y="25734"/>
                    </a:cubicBezTo>
                    <a:lnTo>
                      <a:pt x="70316" y="25734"/>
                    </a:lnTo>
                    <a:cubicBezTo>
                      <a:pt x="70597" y="25750"/>
                      <a:pt x="70877" y="25775"/>
                      <a:pt x="71161" y="25828"/>
                    </a:cubicBezTo>
                    <a:cubicBezTo>
                      <a:pt x="71796" y="25943"/>
                      <a:pt x="72374" y="26027"/>
                      <a:pt x="72912" y="26027"/>
                    </a:cubicBezTo>
                    <a:cubicBezTo>
                      <a:pt x="73957" y="26027"/>
                      <a:pt x="74854" y="25712"/>
                      <a:pt x="75735" y="24699"/>
                    </a:cubicBezTo>
                    <a:cubicBezTo>
                      <a:pt x="77022" y="23221"/>
                      <a:pt x="77415" y="20964"/>
                      <a:pt x="77767" y="19106"/>
                    </a:cubicBezTo>
                    <a:cubicBezTo>
                      <a:pt x="78076" y="17466"/>
                      <a:pt x="78394" y="15820"/>
                      <a:pt x="77839" y="14199"/>
                    </a:cubicBezTo>
                    <a:cubicBezTo>
                      <a:pt x="77181" y="12260"/>
                      <a:pt x="75139" y="10944"/>
                      <a:pt x="73661" y="9697"/>
                    </a:cubicBezTo>
                    <a:cubicBezTo>
                      <a:pt x="70656" y="7166"/>
                      <a:pt x="67423" y="4004"/>
                      <a:pt x="63732" y="2464"/>
                    </a:cubicBezTo>
                    <a:cubicBezTo>
                      <a:pt x="64308" y="416"/>
                      <a:pt x="61870" y="39"/>
                      <a:pt x="60399" y="1"/>
                    </a:cubicBezTo>
                    <a:cubicBezTo>
                      <a:pt x="60371" y="0"/>
                      <a:pt x="60344" y="0"/>
                      <a:pt x="60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958;p47">
                <a:extLst>
                  <a:ext uri="{FF2B5EF4-FFF2-40B4-BE49-F238E27FC236}">
                    <a16:creationId xmlns:a16="http://schemas.microsoft.com/office/drawing/2014/main" id="{4061E5E4-C8C5-CC0C-256F-2175E3D4FE74}"/>
                  </a:ext>
                </a:extLst>
              </p:cNvPr>
              <p:cNvSpPr/>
              <p:nvPr/>
            </p:nvSpPr>
            <p:spPr>
              <a:xfrm>
                <a:off x="5027645" y="2832038"/>
                <a:ext cx="160688" cy="175392"/>
              </a:xfrm>
              <a:custGeom>
                <a:avLst/>
                <a:gdLst/>
                <a:ahLst/>
                <a:cxnLst/>
                <a:rect l="l" t="t" r="r" b="b"/>
                <a:pathLst>
                  <a:path w="9223" h="10067" extrusionOk="0">
                    <a:moveTo>
                      <a:pt x="4314" y="528"/>
                    </a:moveTo>
                    <a:cubicBezTo>
                      <a:pt x="5979" y="528"/>
                      <a:pt x="7403" y="1956"/>
                      <a:pt x="7994" y="3624"/>
                    </a:cubicBezTo>
                    <a:cubicBezTo>
                      <a:pt x="8468" y="5314"/>
                      <a:pt x="8512" y="7197"/>
                      <a:pt x="7280" y="8584"/>
                    </a:cubicBezTo>
                    <a:cubicBezTo>
                      <a:pt x="6669" y="9276"/>
                      <a:pt x="6014" y="9558"/>
                      <a:pt x="5366" y="9558"/>
                    </a:cubicBezTo>
                    <a:cubicBezTo>
                      <a:pt x="3500" y="9558"/>
                      <a:pt x="1692" y="7221"/>
                      <a:pt x="1142" y="5613"/>
                    </a:cubicBezTo>
                    <a:cubicBezTo>
                      <a:pt x="546" y="3873"/>
                      <a:pt x="995" y="2037"/>
                      <a:pt x="2585" y="1052"/>
                    </a:cubicBezTo>
                    <a:cubicBezTo>
                      <a:pt x="3174" y="688"/>
                      <a:pt x="3757" y="528"/>
                      <a:pt x="4314" y="528"/>
                    </a:cubicBezTo>
                    <a:close/>
                    <a:moveTo>
                      <a:pt x="4394" y="1"/>
                    </a:moveTo>
                    <a:cubicBezTo>
                      <a:pt x="3864" y="1"/>
                      <a:pt x="3300" y="104"/>
                      <a:pt x="2710" y="325"/>
                    </a:cubicBezTo>
                    <a:cubicBezTo>
                      <a:pt x="424" y="1180"/>
                      <a:pt x="0" y="3671"/>
                      <a:pt x="555" y="5772"/>
                    </a:cubicBezTo>
                    <a:cubicBezTo>
                      <a:pt x="1081" y="7754"/>
                      <a:pt x="3018" y="10067"/>
                      <a:pt x="5211" y="10067"/>
                    </a:cubicBezTo>
                    <a:cubicBezTo>
                      <a:pt x="5671" y="10067"/>
                      <a:pt x="6142" y="9965"/>
                      <a:pt x="6613" y="9738"/>
                    </a:cubicBezTo>
                    <a:lnTo>
                      <a:pt x="6616" y="9738"/>
                    </a:lnTo>
                    <a:cubicBezTo>
                      <a:pt x="9017" y="8584"/>
                      <a:pt x="9223" y="5772"/>
                      <a:pt x="8577" y="3465"/>
                    </a:cubicBezTo>
                    <a:cubicBezTo>
                      <a:pt x="7844" y="1398"/>
                      <a:pt x="6344" y="1"/>
                      <a:pt x="4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959;p47">
                <a:extLst>
                  <a:ext uri="{FF2B5EF4-FFF2-40B4-BE49-F238E27FC236}">
                    <a16:creationId xmlns:a16="http://schemas.microsoft.com/office/drawing/2014/main" id="{424962A2-DF74-5CBB-0B67-DF6816F950EF}"/>
                  </a:ext>
                </a:extLst>
              </p:cNvPr>
              <p:cNvSpPr/>
              <p:nvPr/>
            </p:nvSpPr>
            <p:spPr>
              <a:xfrm>
                <a:off x="5080331" y="2868155"/>
                <a:ext cx="80300" cy="80893"/>
              </a:xfrm>
              <a:custGeom>
                <a:avLst/>
                <a:gdLst/>
                <a:ahLst/>
                <a:cxnLst/>
                <a:rect l="l" t="t" r="r" b="b"/>
                <a:pathLst>
                  <a:path w="4609" h="4643" extrusionOk="0">
                    <a:moveTo>
                      <a:pt x="2194" y="1"/>
                    </a:moveTo>
                    <a:cubicBezTo>
                      <a:pt x="987" y="1"/>
                      <a:pt x="200" y="1043"/>
                      <a:pt x="94" y="1950"/>
                    </a:cubicBezTo>
                    <a:cubicBezTo>
                      <a:pt x="1" y="2748"/>
                      <a:pt x="169" y="3652"/>
                      <a:pt x="749" y="4132"/>
                    </a:cubicBezTo>
                    <a:cubicBezTo>
                      <a:pt x="995" y="4338"/>
                      <a:pt x="1294" y="4488"/>
                      <a:pt x="1619" y="4572"/>
                    </a:cubicBezTo>
                    <a:cubicBezTo>
                      <a:pt x="1804" y="4619"/>
                      <a:pt x="1994" y="4642"/>
                      <a:pt x="2184" y="4642"/>
                    </a:cubicBezTo>
                    <a:cubicBezTo>
                      <a:pt x="2562" y="4642"/>
                      <a:pt x="2938" y="4551"/>
                      <a:pt x="3268" y="4372"/>
                    </a:cubicBezTo>
                    <a:cubicBezTo>
                      <a:pt x="3536" y="4229"/>
                      <a:pt x="3798" y="4001"/>
                      <a:pt x="3994" y="3736"/>
                    </a:cubicBezTo>
                    <a:cubicBezTo>
                      <a:pt x="4609" y="2907"/>
                      <a:pt x="4319" y="1429"/>
                      <a:pt x="4032" y="974"/>
                    </a:cubicBezTo>
                    <a:cubicBezTo>
                      <a:pt x="3751" y="535"/>
                      <a:pt x="3290" y="207"/>
                      <a:pt x="2757" y="73"/>
                    </a:cubicBezTo>
                    <a:cubicBezTo>
                      <a:pt x="2561" y="24"/>
                      <a:pt x="2373" y="1"/>
                      <a:pt x="2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960;p47">
                <a:extLst>
                  <a:ext uri="{FF2B5EF4-FFF2-40B4-BE49-F238E27FC236}">
                    <a16:creationId xmlns:a16="http://schemas.microsoft.com/office/drawing/2014/main" id="{D42094A9-2451-5549-8ED4-338D6A37BA7A}"/>
                  </a:ext>
                </a:extLst>
              </p:cNvPr>
              <p:cNvSpPr/>
              <p:nvPr/>
            </p:nvSpPr>
            <p:spPr>
              <a:xfrm>
                <a:off x="5108189" y="2884027"/>
                <a:ext cx="28869" cy="28817"/>
              </a:xfrm>
              <a:custGeom>
                <a:avLst/>
                <a:gdLst/>
                <a:ahLst/>
                <a:cxnLst/>
                <a:rect l="l" t="t" r="r" b="b"/>
                <a:pathLst>
                  <a:path w="1657" h="1654" extrusionOk="0">
                    <a:moveTo>
                      <a:pt x="830" y="1"/>
                    </a:moveTo>
                    <a:cubicBezTo>
                      <a:pt x="378" y="1"/>
                      <a:pt x="1" y="375"/>
                      <a:pt x="1" y="827"/>
                    </a:cubicBezTo>
                    <a:cubicBezTo>
                      <a:pt x="1" y="1279"/>
                      <a:pt x="378" y="1653"/>
                      <a:pt x="830" y="1653"/>
                    </a:cubicBezTo>
                    <a:cubicBezTo>
                      <a:pt x="1279" y="1653"/>
                      <a:pt x="1656" y="1279"/>
                      <a:pt x="1656" y="827"/>
                    </a:cubicBezTo>
                    <a:cubicBezTo>
                      <a:pt x="1656" y="378"/>
                      <a:pt x="1279" y="1"/>
                      <a:pt x="8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961;p47">
                <a:extLst>
                  <a:ext uri="{FF2B5EF4-FFF2-40B4-BE49-F238E27FC236}">
                    <a16:creationId xmlns:a16="http://schemas.microsoft.com/office/drawing/2014/main" id="{AB710463-B9E9-6B27-7DB2-439F17F85FB2}"/>
                  </a:ext>
                </a:extLst>
              </p:cNvPr>
              <p:cNvSpPr/>
              <p:nvPr/>
            </p:nvSpPr>
            <p:spPr>
              <a:xfrm>
                <a:off x="5101795" y="2915475"/>
                <a:ext cx="16029" cy="16046"/>
              </a:xfrm>
              <a:custGeom>
                <a:avLst/>
                <a:gdLst/>
                <a:ahLst/>
                <a:cxnLst/>
                <a:rect l="l" t="t" r="r" b="b"/>
                <a:pathLst>
                  <a:path w="920" h="921" extrusionOk="0">
                    <a:moveTo>
                      <a:pt x="458" y="1"/>
                    </a:moveTo>
                    <a:cubicBezTo>
                      <a:pt x="209" y="1"/>
                      <a:pt x="0" y="210"/>
                      <a:pt x="0" y="459"/>
                    </a:cubicBezTo>
                    <a:cubicBezTo>
                      <a:pt x="0" y="712"/>
                      <a:pt x="209" y="921"/>
                      <a:pt x="458" y="921"/>
                    </a:cubicBezTo>
                    <a:cubicBezTo>
                      <a:pt x="711" y="921"/>
                      <a:pt x="920" y="712"/>
                      <a:pt x="920" y="459"/>
                    </a:cubicBezTo>
                    <a:cubicBezTo>
                      <a:pt x="920" y="210"/>
                      <a:pt x="711" y="1"/>
                      <a:pt x="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8" name="TextBox 57">
            <a:extLst>
              <a:ext uri="{FF2B5EF4-FFF2-40B4-BE49-F238E27FC236}">
                <a16:creationId xmlns:a16="http://schemas.microsoft.com/office/drawing/2014/main" id="{E645C7A8-1BE4-AC51-CC06-28AA14F5F18B}"/>
              </a:ext>
            </a:extLst>
          </p:cNvPr>
          <p:cNvSpPr txBox="1"/>
          <p:nvPr/>
        </p:nvSpPr>
        <p:spPr>
          <a:xfrm>
            <a:off x="773526" y="1379605"/>
            <a:ext cx="7848231" cy="1656800"/>
          </a:xfrm>
          <a:prstGeom prst="rect">
            <a:avLst/>
          </a:prstGeom>
          <a:noFill/>
        </p:spPr>
        <p:txBody>
          <a:bodyPr wrap="square" rtlCol="0">
            <a:spAutoFit/>
          </a:bodyPr>
          <a:lstStyle/>
          <a:p>
            <a:pPr algn="ctr">
              <a:lnSpc>
                <a:spcPct val="150000"/>
              </a:lnSpc>
            </a:pPr>
            <a:r>
              <a:rPr lang="en-US" sz="3600" b="1">
                <a:solidFill>
                  <a:schemeClr val="bg2"/>
                </a:solidFill>
                <a:effectLst/>
                <a:latin typeface="#9Slide03 AllRoundGothic" panose="020B0703020202020104" pitchFamily="34" charset="0"/>
                <a:ea typeface="Calibri" panose="020F0502020204030204" pitchFamily="34" charset="0"/>
                <a:cs typeface="Times New Roman" panose="02020603050405020304" pitchFamily="18" charset="0"/>
              </a:rPr>
              <a:t>BÀI HỌC KẾT THÚC</a:t>
            </a:r>
            <a:r>
              <a:rPr lang="en-US" sz="3600" b="1">
                <a:solidFill>
                  <a:schemeClr val="bg2"/>
                </a:solidFill>
                <a:latin typeface="#9Slide03 AllRoundGothic" panose="020B0703020202020104" pitchFamily="34" charset="0"/>
                <a:ea typeface="Calibri" panose="020F0502020204030204" pitchFamily="34" charset="0"/>
                <a:cs typeface="Times New Roman" panose="02020603050405020304" pitchFamily="18" charset="0"/>
              </a:rPr>
              <a:t>.</a:t>
            </a:r>
          </a:p>
          <a:p>
            <a:pPr algn="ctr">
              <a:lnSpc>
                <a:spcPct val="150000"/>
              </a:lnSpc>
            </a:pPr>
            <a:r>
              <a:rPr lang="en-US" sz="3600" b="1">
                <a:solidFill>
                  <a:schemeClr val="bg2"/>
                </a:solidFill>
                <a:effectLst/>
                <a:latin typeface="#9Slide03 AllRoundGothic" panose="020B0703020202020104" pitchFamily="34" charset="0"/>
                <a:ea typeface="Calibri" panose="020F0502020204030204" pitchFamily="34" charset="0"/>
                <a:cs typeface="Times New Roman" panose="02020603050405020304" pitchFamily="18" charset="0"/>
              </a:rPr>
              <a:t>CẢM ƠN CÁC EM ĐÃ LẮNG NGHE</a:t>
            </a:r>
            <a:endParaRPr lang="en-US" sz="3600">
              <a:solidFill>
                <a:schemeClr val="bg2"/>
              </a:solidFill>
              <a:latin typeface="#9Slide03 AllRoundGothic" panose="020B0703020202020104" pitchFamily="34" charset="0"/>
            </a:endParaRPr>
          </a:p>
        </p:txBody>
      </p:sp>
      <p:grpSp>
        <p:nvGrpSpPr>
          <p:cNvPr id="59" name="Google Shape;4787;p47">
            <a:extLst>
              <a:ext uri="{FF2B5EF4-FFF2-40B4-BE49-F238E27FC236}">
                <a16:creationId xmlns:a16="http://schemas.microsoft.com/office/drawing/2014/main" id="{9D1FB7FA-4757-2EB1-CAF6-B27505D0D447}"/>
              </a:ext>
            </a:extLst>
          </p:cNvPr>
          <p:cNvGrpSpPr/>
          <p:nvPr/>
        </p:nvGrpSpPr>
        <p:grpSpPr>
          <a:xfrm flipH="1">
            <a:off x="7187654" y="3259893"/>
            <a:ext cx="1193073" cy="1472813"/>
            <a:chOff x="334730" y="296883"/>
            <a:chExt cx="1099673" cy="1476313"/>
          </a:xfrm>
        </p:grpSpPr>
        <p:sp>
          <p:nvSpPr>
            <p:cNvPr id="60" name="Google Shape;4788;p47">
              <a:extLst>
                <a:ext uri="{FF2B5EF4-FFF2-40B4-BE49-F238E27FC236}">
                  <a16:creationId xmlns:a16="http://schemas.microsoft.com/office/drawing/2014/main" id="{5F15E74E-3DBC-70DF-002B-39E6E6BF6233}"/>
                </a:ext>
              </a:extLst>
            </p:cNvPr>
            <p:cNvSpPr/>
            <p:nvPr/>
          </p:nvSpPr>
          <p:spPr>
            <a:xfrm>
              <a:off x="334730" y="296883"/>
              <a:ext cx="1099673" cy="1476313"/>
            </a:xfrm>
            <a:custGeom>
              <a:avLst/>
              <a:gdLst/>
              <a:ahLst/>
              <a:cxnLst/>
              <a:rect l="l" t="t" r="r" b="b"/>
              <a:pathLst>
                <a:path w="63118" h="84736" extrusionOk="0">
                  <a:moveTo>
                    <a:pt x="17210" y="661"/>
                  </a:moveTo>
                  <a:cubicBezTo>
                    <a:pt x="17846" y="661"/>
                    <a:pt x="18410" y="720"/>
                    <a:pt x="18713" y="788"/>
                  </a:cubicBezTo>
                  <a:cubicBezTo>
                    <a:pt x="19442" y="954"/>
                    <a:pt x="21086" y="1571"/>
                    <a:pt x="21179" y="2516"/>
                  </a:cubicBezTo>
                  <a:cubicBezTo>
                    <a:pt x="21208" y="2801"/>
                    <a:pt x="20879" y="4285"/>
                    <a:pt x="20342" y="4285"/>
                  </a:cubicBezTo>
                  <a:cubicBezTo>
                    <a:pt x="20299" y="4285"/>
                    <a:pt x="20255" y="4276"/>
                    <a:pt x="20209" y="4255"/>
                  </a:cubicBezTo>
                  <a:cubicBezTo>
                    <a:pt x="19352" y="3710"/>
                    <a:pt x="18392" y="3354"/>
                    <a:pt x="17382" y="3230"/>
                  </a:cubicBezTo>
                  <a:cubicBezTo>
                    <a:pt x="16951" y="3178"/>
                    <a:pt x="16533" y="3152"/>
                    <a:pt x="16108" y="3152"/>
                  </a:cubicBezTo>
                  <a:cubicBezTo>
                    <a:pt x="15963" y="3152"/>
                    <a:pt x="15817" y="3155"/>
                    <a:pt x="15670" y="3161"/>
                  </a:cubicBezTo>
                  <a:cubicBezTo>
                    <a:pt x="15492" y="3169"/>
                    <a:pt x="15318" y="3178"/>
                    <a:pt x="15154" y="3178"/>
                  </a:cubicBezTo>
                  <a:cubicBezTo>
                    <a:pt x="14525" y="3178"/>
                    <a:pt x="14031" y="3047"/>
                    <a:pt x="13974" y="2216"/>
                  </a:cubicBezTo>
                  <a:cubicBezTo>
                    <a:pt x="13885" y="976"/>
                    <a:pt x="15740" y="661"/>
                    <a:pt x="17210" y="661"/>
                  </a:cubicBezTo>
                  <a:close/>
                  <a:moveTo>
                    <a:pt x="19190" y="24193"/>
                  </a:moveTo>
                  <a:lnTo>
                    <a:pt x="19190" y="24193"/>
                  </a:lnTo>
                  <a:cubicBezTo>
                    <a:pt x="18909" y="26372"/>
                    <a:pt x="17494" y="28492"/>
                    <a:pt x="15611" y="29577"/>
                  </a:cubicBezTo>
                  <a:cubicBezTo>
                    <a:pt x="15090" y="29876"/>
                    <a:pt x="14493" y="30005"/>
                    <a:pt x="13890" y="30005"/>
                  </a:cubicBezTo>
                  <a:cubicBezTo>
                    <a:pt x="13183" y="30005"/>
                    <a:pt x="12469" y="29827"/>
                    <a:pt x="11860" y="29536"/>
                  </a:cubicBezTo>
                  <a:cubicBezTo>
                    <a:pt x="10217" y="28748"/>
                    <a:pt x="10167" y="26880"/>
                    <a:pt x="10326" y="25309"/>
                  </a:cubicBezTo>
                  <a:lnTo>
                    <a:pt x="10326" y="25309"/>
                  </a:lnTo>
                  <a:cubicBezTo>
                    <a:pt x="11649" y="25534"/>
                    <a:pt x="12963" y="25900"/>
                    <a:pt x="14317" y="25900"/>
                  </a:cubicBezTo>
                  <a:cubicBezTo>
                    <a:pt x="14613" y="25900"/>
                    <a:pt x="14911" y="25882"/>
                    <a:pt x="15212" y="25842"/>
                  </a:cubicBezTo>
                  <a:cubicBezTo>
                    <a:pt x="16746" y="25636"/>
                    <a:pt x="18033" y="25050"/>
                    <a:pt x="19190" y="24193"/>
                  </a:cubicBezTo>
                  <a:close/>
                  <a:moveTo>
                    <a:pt x="21503" y="1580"/>
                  </a:moveTo>
                  <a:lnTo>
                    <a:pt x="21503" y="1580"/>
                  </a:lnTo>
                  <a:cubicBezTo>
                    <a:pt x="24515" y="1752"/>
                    <a:pt x="27505" y="2435"/>
                    <a:pt x="30124" y="3978"/>
                  </a:cubicBezTo>
                  <a:cubicBezTo>
                    <a:pt x="32671" y="5484"/>
                    <a:pt x="34404" y="8327"/>
                    <a:pt x="35474" y="11008"/>
                  </a:cubicBezTo>
                  <a:cubicBezTo>
                    <a:pt x="37385" y="15791"/>
                    <a:pt x="37307" y="21739"/>
                    <a:pt x="34972" y="26353"/>
                  </a:cubicBezTo>
                  <a:cubicBezTo>
                    <a:pt x="32400" y="31435"/>
                    <a:pt x="26342" y="34001"/>
                    <a:pt x="20939" y="34618"/>
                  </a:cubicBezTo>
                  <a:cubicBezTo>
                    <a:pt x="20479" y="34671"/>
                    <a:pt x="19991" y="34697"/>
                    <a:pt x="19486" y="34697"/>
                  </a:cubicBezTo>
                  <a:cubicBezTo>
                    <a:pt x="14011" y="34697"/>
                    <a:pt x="6443" y="31594"/>
                    <a:pt x="8817" y="25144"/>
                  </a:cubicBezTo>
                  <a:lnTo>
                    <a:pt x="8817" y="25144"/>
                  </a:lnTo>
                  <a:cubicBezTo>
                    <a:pt x="9126" y="25153"/>
                    <a:pt x="9429" y="25181"/>
                    <a:pt x="9734" y="25222"/>
                  </a:cubicBezTo>
                  <a:cubicBezTo>
                    <a:pt x="9559" y="26837"/>
                    <a:pt x="9641" y="28271"/>
                    <a:pt x="10813" y="29518"/>
                  </a:cubicBezTo>
                  <a:cubicBezTo>
                    <a:pt x="11559" y="30312"/>
                    <a:pt x="12666" y="30577"/>
                    <a:pt x="13736" y="30577"/>
                  </a:cubicBezTo>
                  <a:cubicBezTo>
                    <a:pt x="14065" y="30577"/>
                    <a:pt x="14390" y="30552"/>
                    <a:pt x="14701" y="30509"/>
                  </a:cubicBezTo>
                  <a:cubicBezTo>
                    <a:pt x="17644" y="30101"/>
                    <a:pt x="19736" y="26388"/>
                    <a:pt x="19851" y="23663"/>
                  </a:cubicBezTo>
                  <a:cubicBezTo>
                    <a:pt x="20078" y="23463"/>
                    <a:pt x="20303" y="23257"/>
                    <a:pt x="20521" y="23039"/>
                  </a:cubicBezTo>
                  <a:cubicBezTo>
                    <a:pt x="20730" y="23301"/>
                    <a:pt x="21005" y="23476"/>
                    <a:pt x="21318" y="23476"/>
                  </a:cubicBezTo>
                  <a:cubicBezTo>
                    <a:pt x="21481" y="23476"/>
                    <a:pt x="21656" y="23428"/>
                    <a:pt x="21837" y="23320"/>
                  </a:cubicBezTo>
                  <a:cubicBezTo>
                    <a:pt x="21890" y="23289"/>
                    <a:pt x="21896" y="23217"/>
                    <a:pt x="21856" y="23173"/>
                  </a:cubicBezTo>
                  <a:cubicBezTo>
                    <a:pt x="21572" y="22855"/>
                    <a:pt x="21185" y="22618"/>
                    <a:pt x="20964" y="22244"/>
                  </a:cubicBezTo>
                  <a:cubicBezTo>
                    <a:pt x="20752" y="21889"/>
                    <a:pt x="20612" y="21443"/>
                    <a:pt x="20343" y="21128"/>
                  </a:cubicBezTo>
                  <a:cubicBezTo>
                    <a:pt x="20336" y="21119"/>
                    <a:pt x="20326" y="21116"/>
                    <a:pt x="20316" y="21116"/>
                  </a:cubicBezTo>
                  <a:cubicBezTo>
                    <a:pt x="20300" y="21116"/>
                    <a:pt x="20284" y="21124"/>
                    <a:pt x="20275" y="21137"/>
                  </a:cubicBezTo>
                  <a:cubicBezTo>
                    <a:pt x="20057" y="21499"/>
                    <a:pt x="20063" y="22023"/>
                    <a:pt x="20225" y="22484"/>
                  </a:cubicBezTo>
                  <a:cubicBezTo>
                    <a:pt x="18856" y="23884"/>
                    <a:pt x="17438" y="24794"/>
                    <a:pt x="15502" y="25184"/>
                  </a:cubicBezTo>
                  <a:cubicBezTo>
                    <a:pt x="15078" y="25270"/>
                    <a:pt x="14662" y="25306"/>
                    <a:pt x="14250" y="25306"/>
                  </a:cubicBezTo>
                  <a:cubicBezTo>
                    <a:pt x="12403" y="25306"/>
                    <a:pt x="10649" y="24589"/>
                    <a:pt x="8780" y="24480"/>
                  </a:cubicBezTo>
                  <a:cubicBezTo>
                    <a:pt x="8715" y="24475"/>
                    <a:pt x="8650" y="24474"/>
                    <a:pt x="8584" y="24474"/>
                  </a:cubicBezTo>
                  <a:cubicBezTo>
                    <a:pt x="7953" y="24474"/>
                    <a:pt x="7280" y="24651"/>
                    <a:pt x="6676" y="24773"/>
                  </a:cubicBezTo>
                  <a:cubicBezTo>
                    <a:pt x="6337" y="24840"/>
                    <a:pt x="6018" y="24874"/>
                    <a:pt x="5717" y="24874"/>
                  </a:cubicBezTo>
                  <a:cubicBezTo>
                    <a:pt x="4456" y="24874"/>
                    <a:pt x="3508" y="24279"/>
                    <a:pt x="2750" y="23045"/>
                  </a:cubicBezTo>
                  <a:lnTo>
                    <a:pt x="2747" y="23045"/>
                  </a:lnTo>
                  <a:cubicBezTo>
                    <a:pt x="1809" y="21521"/>
                    <a:pt x="1550" y="19597"/>
                    <a:pt x="1201" y="17870"/>
                  </a:cubicBezTo>
                  <a:cubicBezTo>
                    <a:pt x="858" y="16159"/>
                    <a:pt x="733" y="14484"/>
                    <a:pt x="1678" y="12944"/>
                  </a:cubicBezTo>
                  <a:cubicBezTo>
                    <a:pt x="2701" y="11282"/>
                    <a:pt x="4659" y="10057"/>
                    <a:pt x="6127" y="8826"/>
                  </a:cubicBezTo>
                  <a:cubicBezTo>
                    <a:pt x="8512" y="6827"/>
                    <a:pt x="10928" y="4782"/>
                    <a:pt x="13588" y="3149"/>
                  </a:cubicBezTo>
                  <a:cubicBezTo>
                    <a:pt x="13837" y="3624"/>
                    <a:pt x="14191" y="3881"/>
                    <a:pt x="14718" y="3881"/>
                  </a:cubicBezTo>
                  <a:cubicBezTo>
                    <a:pt x="14765" y="3881"/>
                    <a:pt x="14813" y="3879"/>
                    <a:pt x="14863" y="3875"/>
                  </a:cubicBezTo>
                  <a:cubicBezTo>
                    <a:pt x="15328" y="3836"/>
                    <a:pt x="15783" y="3810"/>
                    <a:pt x="16228" y="3810"/>
                  </a:cubicBezTo>
                  <a:cubicBezTo>
                    <a:pt x="17512" y="3810"/>
                    <a:pt x="18721" y="4026"/>
                    <a:pt x="19904" y="4776"/>
                  </a:cubicBezTo>
                  <a:cubicBezTo>
                    <a:pt x="19951" y="4804"/>
                    <a:pt x="19997" y="4816"/>
                    <a:pt x="20041" y="4820"/>
                  </a:cubicBezTo>
                  <a:cubicBezTo>
                    <a:pt x="20146" y="4853"/>
                    <a:pt x="20246" y="4869"/>
                    <a:pt x="20342" y="4869"/>
                  </a:cubicBezTo>
                  <a:cubicBezTo>
                    <a:pt x="21361" y="4869"/>
                    <a:pt x="21842" y="3096"/>
                    <a:pt x="21759" y="2266"/>
                  </a:cubicBezTo>
                  <a:cubicBezTo>
                    <a:pt x="21734" y="2014"/>
                    <a:pt x="21640" y="1786"/>
                    <a:pt x="21503" y="1580"/>
                  </a:cubicBezTo>
                  <a:close/>
                  <a:moveTo>
                    <a:pt x="36368" y="24732"/>
                  </a:moveTo>
                  <a:cubicBezTo>
                    <a:pt x="36309" y="26746"/>
                    <a:pt x="36359" y="28760"/>
                    <a:pt x="36194" y="30771"/>
                  </a:cubicBezTo>
                  <a:cubicBezTo>
                    <a:pt x="36051" y="32506"/>
                    <a:pt x="35410" y="35522"/>
                    <a:pt x="33233" y="35522"/>
                  </a:cubicBezTo>
                  <a:cubicBezTo>
                    <a:pt x="33121" y="35522"/>
                    <a:pt x="33006" y="35514"/>
                    <a:pt x="32886" y="35497"/>
                  </a:cubicBezTo>
                  <a:cubicBezTo>
                    <a:pt x="31455" y="35301"/>
                    <a:pt x="30323" y="33677"/>
                    <a:pt x="29301" y="32710"/>
                  </a:cubicBezTo>
                  <a:cubicBezTo>
                    <a:pt x="31293" y="31588"/>
                    <a:pt x="33057" y="30151"/>
                    <a:pt x="34354" y="28464"/>
                  </a:cubicBezTo>
                  <a:cubicBezTo>
                    <a:pt x="35221" y="27332"/>
                    <a:pt x="35882" y="26070"/>
                    <a:pt x="36368" y="24732"/>
                  </a:cubicBezTo>
                  <a:close/>
                  <a:moveTo>
                    <a:pt x="40016" y="26462"/>
                  </a:moveTo>
                  <a:lnTo>
                    <a:pt x="40016" y="26462"/>
                  </a:lnTo>
                  <a:cubicBezTo>
                    <a:pt x="43427" y="26590"/>
                    <a:pt x="46859" y="28021"/>
                    <a:pt x="49883" y="29449"/>
                  </a:cubicBezTo>
                  <a:lnTo>
                    <a:pt x="49883" y="29446"/>
                  </a:lnTo>
                  <a:cubicBezTo>
                    <a:pt x="52393" y="30631"/>
                    <a:pt x="54588" y="32246"/>
                    <a:pt x="56446" y="34225"/>
                  </a:cubicBezTo>
                  <a:cubicBezTo>
                    <a:pt x="55735" y="34974"/>
                    <a:pt x="55408" y="35987"/>
                    <a:pt x="55314" y="37090"/>
                  </a:cubicBezTo>
                  <a:cubicBezTo>
                    <a:pt x="52914" y="36048"/>
                    <a:pt x="50057" y="35526"/>
                    <a:pt x="47381" y="35526"/>
                  </a:cubicBezTo>
                  <a:cubicBezTo>
                    <a:pt x="46936" y="35526"/>
                    <a:pt x="46496" y="35540"/>
                    <a:pt x="46064" y="35569"/>
                  </a:cubicBezTo>
                  <a:cubicBezTo>
                    <a:pt x="45606" y="34057"/>
                    <a:pt x="45014" y="32585"/>
                    <a:pt x="44225" y="31192"/>
                  </a:cubicBezTo>
                  <a:cubicBezTo>
                    <a:pt x="43261" y="29487"/>
                    <a:pt x="41759" y="27731"/>
                    <a:pt x="40016" y="26462"/>
                  </a:cubicBezTo>
                  <a:close/>
                  <a:moveTo>
                    <a:pt x="36824" y="30980"/>
                  </a:moveTo>
                  <a:lnTo>
                    <a:pt x="36824" y="30980"/>
                  </a:lnTo>
                  <a:cubicBezTo>
                    <a:pt x="37244" y="32769"/>
                    <a:pt x="36920" y="34665"/>
                    <a:pt x="35717" y="36146"/>
                  </a:cubicBezTo>
                  <a:cubicBezTo>
                    <a:pt x="35692" y="36168"/>
                    <a:pt x="35670" y="36193"/>
                    <a:pt x="35654" y="36227"/>
                  </a:cubicBezTo>
                  <a:cubicBezTo>
                    <a:pt x="35035" y="36956"/>
                    <a:pt x="34082" y="37486"/>
                    <a:pt x="33130" y="37486"/>
                  </a:cubicBezTo>
                  <a:cubicBezTo>
                    <a:pt x="32788" y="37486"/>
                    <a:pt x="32446" y="37418"/>
                    <a:pt x="32119" y="37265"/>
                  </a:cubicBezTo>
                  <a:cubicBezTo>
                    <a:pt x="31408" y="36935"/>
                    <a:pt x="30987" y="36196"/>
                    <a:pt x="30747" y="35423"/>
                  </a:cubicBezTo>
                  <a:cubicBezTo>
                    <a:pt x="30744" y="35394"/>
                    <a:pt x="30738" y="35370"/>
                    <a:pt x="30725" y="35348"/>
                  </a:cubicBezTo>
                  <a:cubicBezTo>
                    <a:pt x="30675" y="35173"/>
                    <a:pt x="30632" y="34999"/>
                    <a:pt x="30598" y="34827"/>
                  </a:cubicBezTo>
                  <a:lnTo>
                    <a:pt x="30598" y="34827"/>
                  </a:lnTo>
                  <a:cubicBezTo>
                    <a:pt x="31221" y="35388"/>
                    <a:pt x="31894" y="35868"/>
                    <a:pt x="32724" y="36077"/>
                  </a:cubicBezTo>
                  <a:cubicBezTo>
                    <a:pt x="32918" y="36126"/>
                    <a:pt x="33105" y="36149"/>
                    <a:pt x="33286" y="36149"/>
                  </a:cubicBezTo>
                  <a:cubicBezTo>
                    <a:pt x="34555" y="36149"/>
                    <a:pt x="35486" y="35024"/>
                    <a:pt x="36057" y="33954"/>
                  </a:cubicBezTo>
                  <a:cubicBezTo>
                    <a:pt x="36530" y="33069"/>
                    <a:pt x="36730" y="32031"/>
                    <a:pt x="36824" y="30980"/>
                  </a:cubicBezTo>
                  <a:close/>
                  <a:moveTo>
                    <a:pt x="30426" y="36077"/>
                  </a:moveTo>
                  <a:cubicBezTo>
                    <a:pt x="30975" y="37229"/>
                    <a:pt x="31906" y="38136"/>
                    <a:pt x="33124" y="38136"/>
                  </a:cubicBezTo>
                  <a:cubicBezTo>
                    <a:pt x="33531" y="38136"/>
                    <a:pt x="33971" y="38035"/>
                    <a:pt x="34438" y="37808"/>
                  </a:cubicBezTo>
                  <a:cubicBezTo>
                    <a:pt x="34834" y="37611"/>
                    <a:pt x="35193" y="37384"/>
                    <a:pt x="35514" y="37122"/>
                  </a:cubicBezTo>
                  <a:lnTo>
                    <a:pt x="35514" y="37122"/>
                  </a:lnTo>
                  <a:cubicBezTo>
                    <a:pt x="35380" y="38188"/>
                    <a:pt x="35299" y="39254"/>
                    <a:pt x="35299" y="40327"/>
                  </a:cubicBezTo>
                  <a:cubicBezTo>
                    <a:pt x="35207" y="40323"/>
                    <a:pt x="35115" y="40321"/>
                    <a:pt x="35023" y="40321"/>
                  </a:cubicBezTo>
                  <a:cubicBezTo>
                    <a:pt x="34128" y="40321"/>
                    <a:pt x="33194" y="40503"/>
                    <a:pt x="32371" y="40698"/>
                  </a:cubicBezTo>
                  <a:cubicBezTo>
                    <a:pt x="31318" y="40978"/>
                    <a:pt x="30267" y="41231"/>
                    <a:pt x="29201" y="41412"/>
                  </a:cubicBezTo>
                  <a:cubicBezTo>
                    <a:pt x="29248" y="39504"/>
                    <a:pt x="29478" y="37742"/>
                    <a:pt x="30426" y="36077"/>
                  </a:cubicBezTo>
                  <a:close/>
                  <a:moveTo>
                    <a:pt x="20559" y="41711"/>
                  </a:moveTo>
                  <a:lnTo>
                    <a:pt x="20559" y="41711"/>
                  </a:lnTo>
                  <a:cubicBezTo>
                    <a:pt x="21033" y="44146"/>
                    <a:pt x="20365" y="47669"/>
                    <a:pt x="17700" y="48554"/>
                  </a:cubicBezTo>
                  <a:cubicBezTo>
                    <a:pt x="17700" y="48554"/>
                    <a:pt x="17697" y="48557"/>
                    <a:pt x="17693" y="48557"/>
                  </a:cubicBezTo>
                  <a:cubicBezTo>
                    <a:pt x="17061" y="46521"/>
                    <a:pt x="17182" y="44208"/>
                    <a:pt x="18323" y="42746"/>
                  </a:cubicBezTo>
                  <a:cubicBezTo>
                    <a:pt x="18859" y="42060"/>
                    <a:pt x="19654" y="41783"/>
                    <a:pt x="20559" y="41711"/>
                  </a:cubicBezTo>
                  <a:close/>
                  <a:moveTo>
                    <a:pt x="56864" y="34665"/>
                  </a:moveTo>
                  <a:cubicBezTo>
                    <a:pt x="57515" y="35401"/>
                    <a:pt x="58127" y="36183"/>
                    <a:pt x="58688" y="37016"/>
                  </a:cubicBezTo>
                  <a:cubicBezTo>
                    <a:pt x="61048" y="40498"/>
                    <a:pt x="62276" y="44710"/>
                    <a:pt x="62273" y="48903"/>
                  </a:cubicBezTo>
                  <a:cubicBezTo>
                    <a:pt x="62273" y="49109"/>
                    <a:pt x="62264" y="49315"/>
                    <a:pt x="62257" y="49517"/>
                  </a:cubicBezTo>
                  <a:cubicBezTo>
                    <a:pt x="60733" y="49511"/>
                    <a:pt x="59081" y="47151"/>
                    <a:pt x="58373" y="46066"/>
                  </a:cubicBezTo>
                  <a:cubicBezTo>
                    <a:pt x="57534" y="44776"/>
                    <a:pt x="56979" y="43313"/>
                    <a:pt x="56540" y="41845"/>
                  </a:cubicBezTo>
                  <a:cubicBezTo>
                    <a:pt x="55947" y="39881"/>
                    <a:pt x="55311" y="36364"/>
                    <a:pt x="56864" y="34665"/>
                  </a:cubicBezTo>
                  <a:close/>
                  <a:moveTo>
                    <a:pt x="34855" y="40964"/>
                  </a:moveTo>
                  <a:cubicBezTo>
                    <a:pt x="36433" y="40964"/>
                    <a:pt x="37777" y="41561"/>
                    <a:pt x="37874" y="43619"/>
                  </a:cubicBezTo>
                  <a:cubicBezTo>
                    <a:pt x="37974" y="45845"/>
                    <a:pt x="36269" y="47507"/>
                    <a:pt x="34616" y="48722"/>
                  </a:cubicBezTo>
                  <a:cubicBezTo>
                    <a:pt x="31714" y="50856"/>
                    <a:pt x="27752" y="53017"/>
                    <a:pt x="23940" y="53017"/>
                  </a:cubicBezTo>
                  <a:cubicBezTo>
                    <a:pt x="22972" y="53017"/>
                    <a:pt x="22014" y="52878"/>
                    <a:pt x="21086" y="52563"/>
                  </a:cubicBezTo>
                  <a:cubicBezTo>
                    <a:pt x="19623" y="52068"/>
                    <a:pt x="18520" y="50721"/>
                    <a:pt x="17890" y="49125"/>
                  </a:cubicBezTo>
                  <a:cubicBezTo>
                    <a:pt x="20817" y="48130"/>
                    <a:pt x="21653" y="44439"/>
                    <a:pt x="21167" y="41692"/>
                  </a:cubicBezTo>
                  <a:lnTo>
                    <a:pt x="21167" y="41692"/>
                  </a:lnTo>
                  <a:cubicBezTo>
                    <a:pt x="22785" y="41711"/>
                    <a:pt x="24621" y="42228"/>
                    <a:pt x="25909" y="42266"/>
                  </a:cubicBezTo>
                  <a:cubicBezTo>
                    <a:pt x="26055" y="42270"/>
                    <a:pt x="26202" y="42272"/>
                    <a:pt x="26348" y="42272"/>
                  </a:cubicBezTo>
                  <a:cubicBezTo>
                    <a:pt x="28464" y="42272"/>
                    <a:pt x="30486" y="41820"/>
                    <a:pt x="32534" y="41281"/>
                  </a:cubicBezTo>
                  <a:cubicBezTo>
                    <a:pt x="33287" y="41102"/>
                    <a:pt x="34098" y="40964"/>
                    <a:pt x="34855" y="40964"/>
                  </a:cubicBezTo>
                  <a:close/>
                  <a:moveTo>
                    <a:pt x="47404" y="36131"/>
                  </a:moveTo>
                  <a:cubicBezTo>
                    <a:pt x="50074" y="36131"/>
                    <a:pt x="52925" y="36646"/>
                    <a:pt x="55286" y="37726"/>
                  </a:cubicBezTo>
                  <a:cubicBezTo>
                    <a:pt x="55274" y="39388"/>
                    <a:pt x="55698" y="41153"/>
                    <a:pt x="56084" y="42434"/>
                  </a:cubicBezTo>
                  <a:cubicBezTo>
                    <a:pt x="56630" y="44255"/>
                    <a:pt x="57494" y="45988"/>
                    <a:pt x="58650" y="47497"/>
                  </a:cubicBezTo>
                  <a:cubicBezTo>
                    <a:pt x="58638" y="47516"/>
                    <a:pt x="58622" y="47532"/>
                    <a:pt x="58610" y="47556"/>
                  </a:cubicBezTo>
                  <a:cubicBezTo>
                    <a:pt x="57191" y="51235"/>
                    <a:pt x="53855" y="54478"/>
                    <a:pt x="50323" y="56211"/>
                  </a:cubicBezTo>
                  <a:cubicBezTo>
                    <a:pt x="50286" y="56139"/>
                    <a:pt x="50245" y="56071"/>
                    <a:pt x="50211" y="56002"/>
                  </a:cubicBezTo>
                  <a:cubicBezTo>
                    <a:pt x="48262" y="52158"/>
                    <a:pt x="48069" y="47394"/>
                    <a:pt x="47536" y="43201"/>
                  </a:cubicBezTo>
                  <a:cubicBezTo>
                    <a:pt x="47237" y="40838"/>
                    <a:pt x="46869" y="38459"/>
                    <a:pt x="46230" y="36165"/>
                  </a:cubicBezTo>
                  <a:cubicBezTo>
                    <a:pt x="46616" y="36142"/>
                    <a:pt x="47008" y="36131"/>
                    <a:pt x="47404" y="36131"/>
                  </a:cubicBezTo>
                  <a:close/>
                  <a:moveTo>
                    <a:pt x="59071" y="48015"/>
                  </a:moveTo>
                  <a:cubicBezTo>
                    <a:pt x="59869" y="48931"/>
                    <a:pt x="61135" y="50091"/>
                    <a:pt x="62223" y="50122"/>
                  </a:cubicBezTo>
                  <a:cubicBezTo>
                    <a:pt x="61915" y="54238"/>
                    <a:pt x="60153" y="58144"/>
                    <a:pt x="58516" y="61879"/>
                  </a:cubicBezTo>
                  <a:cubicBezTo>
                    <a:pt x="57699" y="61686"/>
                    <a:pt x="56851" y="61595"/>
                    <a:pt x="56041" y="61318"/>
                  </a:cubicBezTo>
                  <a:cubicBezTo>
                    <a:pt x="55112" y="61003"/>
                    <a:pt x="54261" y="60507"/>
                    <a:pt x="53459" y="59949"/>
                  </a:cubicBezTo>
                  <a:cubicBezTo>
                    <a:pt x="52272" y="59123"/>
                    <a:pt x="51342" y="57982"/>
                    <a:pt x="50616" y="56738"/>
                  </a:cubicBezTo>
                  <a:cubicBezTo>
                    <a:pt x="54208" y="54980"/>
                    <a:pt x="57534" y="51725"/>
                    <a:pt x="59071" y="48015"/>
                  </a:cubicBezTo>
                  <a:close/>
                  <a:moveTo>
                    <a:pt x="36926" y="28006"/>
                  </a:moveTo>
                  <a:cubicBezTo>
                    <a:pt x="40446" y="29262"/>
                    <a:pt x="41647" y="33611"/>
                    <a:pt x="42513" y="36863"/>
                  </a:cubicBezTo>
                  <a:cubicBezTo>
                    <a:pt x="43710" y="41346"/>
                    <a:pt x="44219" y="45923"/>
                    <a:pt x="44929" y="50496"/>
                  </a:cubicBezTo>
                  <a:cubicBezTo>
                    <a:pt x="45572" y="54627"/>
                    <a:pt x="46295" y="58715"/>
                    <a:pt x="49584" y="61561"/>
                  </a:cubicBezTo>
                  <a:cubicBezTo>
                    <a:pt x="50806" y="62618"/>
                    <a:pt x="52287" y="63425"/>
                    <a:pt x="53781" y="64024"/>
                  </a:cubicBezTo>
                  <a:lnTo>
                    <a:pt x="53787" y="64024"/>
                  </a:lnTo>
                  <a:cubicBezTo>
                    <a:pt x="52969" y="64251"/>
                    <a:pt x="52161" y="64373"/>
                    <a:pt x="51341" y="64373"/>
                  </a:cubicBezTo>
                  <a:cubicBezTo>
                    <a:pt x="50689" y="64373"/>
                    <a:pt x="50029" y="64296"/>
                    <a:pt x="49350" y="64133"/>
                  </a:cubicBezTo>
                  <a:cubicBezTo>
                    <a:pt x="49328" y="64128"/>
                    <a:pt x="49307" y="64126"/>
                    <a:pt x="49286" y="64126"/>
                  </a:cubicBezTo>
                  <a:cubicBezTo>
                    <a:pt x="49270" y="64126"/>
                    <a:pt x="49253" y="64127"/>
                    <a:pt x="49238" y="64130"/>
                  </a:cubicBezTo>
                  <a:lnTo>
                    <a:pt x="49238" y="64127"/>
                  </a:lnTo>
                  <a:cubicBezTo>
                    <a:pt x="49048" y="63372"/>
                    <a:pt x="48742" y="62658"/>
                    <a:pt x="48203" y="62047"/>
                  </a:cubicBezTo>
                  <a:cubicBezTo>
                    <a:pt x="47635" y="61404"/>
                    <a:pt x="46882" y="61129"/>
                    <a:pt x="46112" y="61129"/>
                  </a:cubicBezTo>
                  <a:cubicBezTo>
                    <a:pt x="45520" y="61129"/>
                    <a:pt x="44917" y="61292"/>
                    <a:pt x="44381" y="61573"/>
                  </a:cubicBezTo>
                  <a:cubicBezTo>
                    <a:pt x="44440" y="61471"/>
                    <a:pt x="44440" y="61340"/>
                    <a:pt x="44328" y="61231"/>
                  </a:cubicBezTo>
                  <a:cubicBezTo>
                    <a:pt x="40465" y="57555"/>
                    <a:pt x="38036" y="52719"/>
                    <a:pt x="36864" y="47560"/>
                  </a:cubicBezTo>
                  <a:cubicBezTo>
                    <a:pt x="37132" y="47257"/>
                    <a:pt x="37385" y="46945"/>
                    <a:pt x="37609" y="46615"/>
                  </a:cubicBezTo>
                  <a:cubicBezTo>
                    <a:pt x="38463" y="45362"/>
                    <a:pt x="38856" y="43351"/>
                    <a:pt x="38127" y="41948"/>
                  </a:cubicBezTo>
                  <a:cubicBezTo>
                    <a:pt x="37628" y="40991"/>
                    <a:pt x="36820" y="40548"/>
                    <a:pt x="35904" y="40392"/>
                  </a:cubicBezTo>
                  <a:cubicBezTo>
                    <a:pt x="35898" y="39076"/>
                    <a:pt x="36013" y="37773"/>
                    <a:pt x="36206" y="36470"/>
                  </a:cubicBezTo>
                  <a:cubicBezTo>
                    <a:pt x="36209" y="36458"/>
                    <a:pt x="36206" y="36448"/>
                    <a:pt x="36206" y="36439"/>
                  </a:cubicBezTo>
                  <a:cubicBezTo>
                    <a:pt x="37815" y="34556"/>
                    <a:pt x="37993" y="31719"/>
                    <a:pt x="36901" y="29374"/>
                  </a:cubicBezTo>
                  <a:cubicBezTo>
                    <a:pt x="36911" y="29013"/>
                    <a:pt x="36914" y="28657"/>
                    <a:pt x="36923" y="28314"/>
                  </a:cubicBezTo>
                  <a:cubicBezTo>
                    <a:pt x="36926" y="28211"/>
                    <a:pt x="36926" y="28109"/>
                    <a:pt x="36926" y="28006"/>
                  </a:cubicBezTo>
                  <a:close/>
                  <a:moveTo>
                    <a:pt x="36961" y="25536"/>
                  </a:moveTo>
                  <a:cubicBezTo>
                    <a:pt x="37600" y="25739"/>
                    <a:pt x="38208" y="26010"/>
                    <a:pt x="38781" y="26344"/>
                  </a:cubicBezTo>
                  <a:cubicBezTo>
                    <a:pt x="38822" y="26403"/>
                    <a:pt x="38887" y="26444"/>
                    <a:pt x="38975" y="26453"/>
                  </a:cubicBezTo>
                  <a:cubicBezTo>
                    <a:pt x="42067" y="28336"/>
                    <a:pt x="44222" y="31946"/>
                    <a:pt x="45325" y="35192"/>
                  </a:cubicBezTo>
                  <a:cubicBezTo>
                    <a:pt x="46809" y="39563"/>
                    <a:pt x="46990" y="44283"/>
                    <a:pt x="47670" y="48816"/>
                  </a:cubicBezTo>
                  <a:cubicBezTo>
                    <a:pt x="48162" y="52121"/>
                    <a:pt x="48876" y="55547"/>
                    <a:pt x="50906" y="58278"/>
                  </a:cubicBezTo>
                  <a:cubicBezTo>
                    <a:pt x="51701" y="59347"/>
                    <a:pt x="52711" y="60211"/>
                    <a:pt x="53830" y="60925"/>
                  </a:cubicBezTo>
                  <a:cubicBezTo>
                    <a:pt x="54470" y="61337"/>
                    <a:pt x="55174" y="61630"/>
                    <a:pt x="55879" y="61901"/>
                  </a:cubicBezTo>
                  <a:cubicBezTo>
                    <a:pt x="56702" y="62219"/>
                    <a:pt x="58791" y="62219"/>
                    <a:pt x="59236" y="62964"/>
                  </a:cubicBezTo>
                  <a:cubicBezTo>
                    <a:pt x="59956" y="64159"/>
                    <a:pt x="59006" y="64601"/>
                    <a:pt x="58016" y="64601"/>
                  </a:cubicBezTo>
                  <a:cubicBezTo>
                    <a:pt x="57753" y="64601"/>
                    <a:pt x="57488" y="64570"/>
                    <a:pt x="57250" y="64513"/>
                  </a:cubicBezTo>
                  <a:cubicBezTo>
                    <a:pt x="56278" y="64283"/>
                    <a:pt x="55333" y="63968"/>
                    <a:pt x="54398" y="63622"/>
                  </a:cubicBezTo>
                  <a:cubicBezTo>
                    <a:pt x="52247" y="62821"/>
                    <a:pt x="50267" y="61577"/>
                    <a:pt x="48721" y="59874"/>
                  </a:cubicBezTo>
                  <a:cubicBezTo>
                    <a:pt x="47099" y="58088"/>
                    <a:pt x="46579" y="55706"/>
                    <a:pt x="46080" y="53418"/>
                  </a:cubicBezTo>
                  <a:cubicBezTo>
                    <a:pt x="45497" y="50765"/>
                    <a:pt x="45179" y="48052"/>
                    <a:pt x="44802" y="45365"/>
                  </a:cubicBezTo>
                  <a:cubicBezTo>
                    <a:pt x="44247" y="41374"/>
                    <a:pt x="43492" y="37374"/>
                    <a:pt x="42142" y="33571"/>
                  </a:cubicBezTo>
                  <a:cubicBezTo>
                    <a:pt x="41216" y="30955"/>
                    <a:pt x="39723" y="28264"/>
                    <a:pt x="36936" y="27363"/>
                  </a:cubicBezTo>
                  <a:cubicBezTo>
                    <a:pt x="36945" y="26752"/>
                    <a:pt x="36951" y="26144"/>
                    <a:pt x="36961" y="25536"/>
                  </a:cubicBezTo>
                  <a:close/>
                  <a:moveTo>
                    <a:pt x="36371" y="48074"/>
                  </a:moveTo>
                  <a:cubicBezTo>
                    <a:pt x="37594" y="53196"/>
                    <a:pt x="40057" y="57998"/>
                    <a:pt x="43901" y="61661"/>
                  </a:cubicBezTo>
                  <a:cubicBezTo>
                    <a:pt x="43960" y="61717"/>
                    <a:pt x="44028" y="61736"/>
                    <a:pt x="44094" y="61739"/>
                  </a:cubicBezTo>
                  <a:cubicBezTo>
                    <a:pt x="43704" y="61988"/>
                    <a:pt x="43358" y="62300"/>
                    <a:pt x="43099" y="62662"/>
                  </a:cubicBezTo>
                  <a:cubicBezTo>
                    <a:pt x="42367" y="63890"/>
                    <a:pt x="41824" y="65224"/>
                    <a:pt x="41428" y="66615"/>
                  </a:cubicBezTo>
                  <a:cubicBezTo>
                    <a:pt x="41394" y="66565"/>
                    <a:pt x="41347" y="66521"/>
                    <a:pt x="41279" y="66496"/>
                  </a:cubicBezTo>
                  <a:cubicBezTo>
                    <a:pt x="34875" y="64195"/>
                    <a:pt x="32259" y="57842"/>
                    <a:pt x="30601" y="51812"/>
                  </a:cubicBezTo>
                  <a:cubicBezTo>
                    <a:pt x="32590" y="50902"/>
                    <a:pt x="34750" y="49680"/>
                    <a:pt x="36371" y="48074"/>
                  </a:cubicBezTo>
                  <a:close/>
                  <a:moveTo>
                    <a:pt x="54653" y="64386"/>
                  </a:moveTo>
                  <a:cubicBezTo>
                    <a:pt x="54791" y="64442"/>
                    <a:pt x="54928" y="64501"/>
                    <a:pt x="55074" y="64560"/>
                  </a:cubicBezTo>
                  <a:cubicBezTo>
                    <a:pt x="53593" y="66175"/>
                    <a:pt x="52053" y="67107"/>
                    <a:pt x="49790" y="67400"/>
                  </a:cubicBezTo>
                  <a:cubicBezTo>
                    <a:pt x="49752" y="67407"/>
                    <a:pt x="49718" y="67419"/>
                    <a:pt x="49684" y="67438"/>
                  </a:cubicBezTo>
                  <a:cubicBezTo>
                    <a:pt x="49615" y="66898"/>
                    <a:pt x="49559" y="66353"/>
                    <a:pt x="49506" y="65795"/>
                  </a:cubicBezTo>
                  <a:cubicBezTo>
                    <a:pt x="49472" y="65442"/>
                    <a:pt x="49428" y="65096"/>
                    <a:pt x="49372" y="64753"/>
                  </a:cubicBezTo>
                  <a:lnTo>
                    <a:pt x="49372" y="64753"/>
                  </a:lnTo>
                  <a:cubicBezTo>
                    <a:pt x="50047" y="64902"/>
                    <a:pt x="50709" y="64974"/>
                    <a:pt x="51365" y="64974"/>
                  </a:cubicBezTo>
                  <a:cubicBezTo>
                    <a:pt x="52460" y="64974"/>
                    <a:pt x="53540" y="64773"/>
                    <a:pt x="54638" y="64395"/>
                  </a:cubicBezTo>
                  <a:cubicBezTo>
                    <a:pt x="54644" y="64392"/>
                    <a:pt x="54647" y="64389"/>
                    <a:pt x="54653" y="64386"/>
                  </a:cubicBezTo>
                  <a:close/>
                  <a:moveTo>
                    <a:pt x="33191" y="60083"/>
                  </a:moveTo>
                  <a:cubicBezTo>
                    <a:pt x="34445" y="62262"/>
                    <a:pt x="36047" y="64177"/>
                    <a:pt x="38164" y="65583"/>
                  </a:cubicBezTo>
                  <a:cubicBezTo>
                    <a:pt x="37039" y="66677"/>
                    <a:pt x="36110" y="67591"/>
                    <a:pt x="35561" y="69118"/>
                  </a:cubicBezTo>
                  <a:cubicBezTo>
                    <a:pt x="34940" y="70852"/>
                    <a:pt x="35109" y="72810"/>
                    <a:pt x="35411" y="74583"/>
                  </a:cubicBezTo>
                  <a:cubicBezTo>
                    <a:pt x="35735" y="76491"/>
                    <a:pt x="37195" y="78739"/>
                    <a:pt x="36689" y="80694"/>
                  </a:cubicBezTo>
                  <a:cubicBezTo>
                    <a:pt x="36418" y="81745"/>
                    <a:pt x="34501" y="81975"/>
                    <a:pt x="32855" y="82019"/>
                  </a:cubicBezTo>
                  <a:cubicBezTo>
                    <a:pt x="32855" y="82004"/>
                    <a:pt x="32858" y="81994"/>
                    <a:pt x="32855" y="81979"/>
                  </a:cubicBezTo>
                  <a:cubicBezTo>
                    <a:pt x="32291" y="79459"/>
                    <a:pt x="30030" y="78135"/>
                    <a:pt x="27652" y="78135"/>
                  </a:cubicBezTo>
                  <a:cubicBezTo>
                    <a:pt x="27188" y="78135"/>
                    <a:pt x="26719" y="78185"/>
                    <a:pt x="26258" y="78287"/>
                  </a:cubicBezTo>
                  <a:cubicBezTo>
                    <a:pt x="26304" y="76145"/>
                    <a:pt x="26700" y="73898"/>
                    <a:pt x="27006" y="71837"/>
                  </a:cubicBezTo>
                  <a:cubicBezTo>
                    <a:pt x="27704" y="67173"/>
                    <a:pt x="30395" y="63812"/>
                    <a:pt x="33163" y="60142"/>
                  </a:cubicBezTo>
                  <a:cubicBezTo>
                    <a:pt x="33179" y="60124"/>
                    <a:pt x="33185" y="60105"/>
                    <a:pt x="33191" y="60083"/>
                  </a:cubicBezTo>
                  <a:close/>
                  <a:moveTo>
                    <a:pt x="27662" y="78736"/>
                  </a:moveTo>
                  <a:cubicBezTo>
                    <a:pt x="29733" y="78736"/>
                    <a:pt x="31694" y="79849"/>
                    <a:pt x="32241" y="82028"/>
                  </a:cubicBezTo>
                  <a:cubicBezTo>
                    <a:pt x="32178" y="82029"/>
                    <a:pt x="32116" y="82029"/>
                    <a:pt x="32056" y="82029"/>
                  </a:cubicBezTo>
                  <a:cubicBezTo>
                    <a:pt x="31664" y="82029"/>
                    <a:pt x="31312" y="82024"/>
                    <a:pt x="31035" y="82024"/>
                  </a:cubicBezTo>
                  <a:cubicBezTo>
                    <a:pt x="30902" y="82024"/>
                    <a:pt x="30786" y="82025"/>
                    <a:pt x="30691" y="82028"/>
                  </a:cubicBezTo>
                  <a:cubicBezTo>
                    <a:pt x="30359" y="82043"/>
                    <a:pt x="30024" y="82055"/>
                    <a:pt x="29696" y="82055"/>
                  </a:cubicBezTo>
                  <a:cubicBezTo>
                    <a:pt x="27946" y="82055"/>
                    <a:pt x="26377" y="81711"/>
                    <a:pt x="26267" y="79522"/>
                  </a:cubicBezTo>
                  <a:cubicBezTo>
                    <a:pt x="26255" y="79319"/>
                    <a:pt x="26255" y="79113"/>
                    <a:pt x="26255" y="78908"/>
                  </a:cubicBezTo>
                  <a:cubicBezTo>
                    <a:pt x="26719" y="78793"/>
                    <a:pt x="27193" y="78736"/>
                    <a:pt x="27662" y="78736"/>
                  </a:cubicBezTo>
                  <a:close/>
                  <a:moveTo>
                    <a:pt x="45919" y="61765"/>
                  </a:moveTo>
                  <a:cubicBezTo>
                    <a:pt x="46362" y="61765"/>
                    <a:pt x="46815" y="61868"/>
                    <a:pt x="47249" y="62079"/>
                  </a:cubicBezTo>
                  <a:cubicBezTo>
                    <a:pt x="48880" y="62864"/>
                    <a:pt x="48867" y="65408"/>
                    <a:pt x="49004" y="66917"/>
                  </a:cubicBezTo>
                  <a:cubicBezTo>
                    <a:pt x="49222" y="69324"/>
                    <a:pt x="49980" y="71244"/>
                    <a:pt x="51168" y="73330"/>
                  </a:cubicBezTo>
                  <a:cubicBezTo>
                    <a:pt x="52406" y="75503"/>
                    <a:pt x="53802" y="77667"/>
                    <a:pt x="53771" y="80255"/>
                  </a:cubicBezTo>
                  <a:cubicBezTo>
                    <a:pt x="53756" y="81670"/>
                    <a:pt x="53157" y="82549"/>
                    <a:pt x="52250" y="83117"/>
                  </a:cubicBezTo>
                  <a:cubicBezTo>
                    <a:pt x="51857" y="81057"/>
                    <a:pt x="49624" y="80078"/>
                    <a:pt x="47357" y="80078"/>
                  </a:cubicBezTo>
                  <a:cubicBezTo>
                    <a:pt x="45399" y="80078"/>
                    <a:pt x="43416" y="80807"/>
                    <a:pt x="42566" y="82200"/>
                  </a:cubicBezTo>
                  <a:cubicBezTo>
                    <a:pt x="41631" y="80741"/>
                    <a:pt x="41572" y="78558"/>
                    <a:pt x="41378" y="76900"/>
                  </a:cubicBezTo>
                  <a:cubicBezTo>
                    <a:pt x="40845" y="72342"/>
                    <a:pt x="41251" y="66955"/>
                    <a:pt x="43620" y="62967"/>
                  </a:cubicBezTo>
                  <a:cubicBezTo>
                    <a:pt x="44191" y="62176"/>
                    <a:pt x="45035" y="61765"/>
                    <a:pt x="45919" y="61765"/>
                  </a:cubicBezTo>
                  <a:close/>
                  <a:moveTo>
                    <a:pt x="47471" y="80691"/>
                  </a:moveTo>
                  <a:cubicBezTo>
                    <a:pt x="49495" y="80691"/>
                    <a:pt x="51454" y="81508"/>
                    <a:pt x="51682" y="83322"/>
                  </a:cubicBezTo>
                  <a:cubicBezTo>
                    <a:pt x="51685" y="83350"/>
                    <a:pt x="51698" y="83375"/>
                    <a:pt x="51707" y="83400"/>
                  </a:cubicBezTo>
                  <a:cubicBezTo>
                    <a:pt x="51127" y="83659"/>
                    <a:pt x="50463" y="83834"/>
                    <a:pt x="49762" y="83955"/>
                  </a:cubicBezTo>
                  <a:cubicBezTo>
                    <a:pt x="49128" y="84067"/>
                    <a:pt x="48474" y="84123"/>
                    <a:pt x="47818" y="84123"/>
                  </a:cubicBezTo>
                  <a:cubicBezTo>
                    <a:pt x="46625" y="84123"/>
                    <a:pt x="45422" y="83939"/>
                    <a:pt x="44312" y="83575"/>
                  </a:cubicBezTo>
                  <a:cubicBezTo>
                    <a:pt x="43745" y="83388"/>
                    <a:pt x="43305" y="83082"/>
                    <a:pt x="42953" y="82699"/>
                  </a:cubicBezTo>
                  <a:cubicBezTo>
                    <a:pt x="42972" y="82680"/>
                    <a:pt x="42990" y="82661"/>
                    <a:pt x="43006" y="82633"/>
                  </a:cubicBezTo>
                  <a:cubicBezTo>
                    <a:pt x="43683" y="81385"/>
                    <a:pt x="45605" y="80691"/>
                    <a:pt x="47471" y="80691"/>
                  </a:cubicBezTo>
                  <a:close/>
                  <a:moveTo>
                    <a:pt x="17200" y="1"/>
                  </a:moveTo>
                  <a:cubicBezTo>
                    <a:pt x="16946" y="1"/>
                    <a:pt x="16718" y="16"/>
                    <a:pt x="16531" y="46"/>
                  </a:cubicBezTo>
                  <a:cubicBezTo>
                    <a:pt x="15162" y="268"/>
                    <a:pt x="13020" y="938"/>
                    <a:pt x="13372" y="2572"/>
                  </a:cubicBezTo>
                  <a:cubicBezTo>
                    <a:pt x="9971" y="4639"/>
                    <a:pt x="6938" y="7348"/>
                    <a:pt x="3910" y="9904"/>
                  </a:cubicBezTo>
                  <a:cubicBezTo>
                    <a:pt x="2529" y="11070"/>
                    <a:pt x="1139" y="12183"/>
                    <a:pt x="540" y="13945"/>
                  </a:cubicBezTo>
                  <a:cubicBezTo>
                    <a:pt x="1" y="15532"/>
                    <a:pt x="496" y="17362"/>
                    <a:pt x="796" y="18939"/>
                  </a:cubicBezTo>
                  <a:cubicBezTo>
                    <a:pt x="1123" y="20667"/>
                    <a:pt x="1560" y="22762"/>
                    <a:pt x="2754" y="24130"/>
                  </a:cubicBezTo>
                  <a:cubicBezTo>
                    <a:pt x="3630" y="25137"/>
                    <a:pt x="4540" y="25467"/>
                    <a:pt x="5598" y="25467"/>
                  </a:cubicBezTo>
                  <a:cubicBezTo>
                    <a:pt x="6132" y="25467"/>
                    <a:pt x="6704" y="25382"/>
                    <a:pt x="7327" y="25259"/>
                  </a:cubicBezTo>
                  <a:cubicBezTo>
                    <a:pt x="7611" y="25200"/>
                    <a:pt x="7895" y="25172"/>
                    <a:pt x="8175" y="25156"/>
                  </a:cubicBezTo>
                  <a:lnTo>
                    <a:pt x="8175" y="25156"/>
                  </a:lnTo>
                  <a:cubicBezTo>
                    <a:pt x="7271" y="27812"/>
                    <a:pt x="8007" y="30428"/>
                    <a:pt x="10074" y="32358"/>
                  </a:cubicBezTo>
                  <a:cubicBezTo>
                    <a:pt x="12234" y="34375"/>
                    <a:pt x="16001" y="35133"/>
                    <a:pt x="18856" y="35298"/>
                  </a:cubicBezTo>
                  <a:cubicBezTo>
                    <a:pt x="19144" y="35314"/>
                    <a:pt x="19435" y="35322"/>
                    <a:pt x="19728" y="35322"/>
                  </a:cubicBezTo>
                  <a:cubicBezTo>
                    <a:pt x="22711" y="35322"/>
                    <a:pt x="25923" y="34480"/>
                    <a:pt x="28739" y="33009"/>
                  </a:cubicBezTo>
                  <a:cubicBezTo>
                    <a:pt x="29135" y="33362"/>
                    <a:pt x="29513" y="33758"/>
                    <a:pt x="29896" y="34147"/>
                  </a:cubicBezTo>
                  <a:cubicBezTo>
                    <a:pt x="29896" y="34157"/>
                    <a:pt x="29893" y="34166"/>
                    <a:pt x="29893" y="34179"/>
                  </a:cubicBezTo>
                  <a:cubicBezTo>
                    <a:pt x="29933" y="34571"/>
                    <a:pt x="30018" y="34974"/>
                    <a:pt x="30145" y="35366"/>
                  </a:cubicBezTo>
                  <a:cubicBezTo>
                    <a:pt x="28911" y="37262"/>
                    <a:pt x="28643" y="39307"/>
                    <a:pt x="28593" y="41511"/>
                  </a:cubicBezTo>
                  <a:cubicBezTo>
                    <a:pt x="28206" y="41567"/>
                    <a:pt x="27817" y="41611"/>
                    <a:pt x="27424" y="41639"/>
                  </a:cubicBezTo>
                  <a:cubicBezTo>
                    <a:pt x="27133" y="41659"/>
                    <a:pt x="26844" y="41669"/>
                    <a:pt x="26556" y="41669"/>
                  </a:cubicBezTo>
                  <a:cubicBezTo>
                    <a:pt x="25033" y="41669"/>
                    <a:pt x="23551" y="41414"/>
                    <a:pt x="22030" y="41231"/>
                  </a:cubicBezTo>
                  <a:cubicBezTo>
                    <a:pt x="21678" y="41188"/>
                    <a:pt x="21339" y="41165"/>
                    <a:pt x="21014" y="41165"/>
                  </a:cubicBezTo>
                  <a:cubicBezTo>
                    <a:pt x="19113" y="41165"/>
                    <a:pt x="17693" y="41940"/>
                    <a:pt x="16998" y="43993"/>
                  </a:cubicBezTo>
                  <a:cubicBezTo>
                    <a:pt x="16337" y="45938"/>
                    <a:pt x="16920" y="48249"/>
                    <a:pt x="17712" y="50057"/>
                  </a:cubicBezTo>
                  <a:cubicBezTo>
                    <a:pt x="18632" y="52152"/>
                    <a:pt x="20365" y="53218"/>
                    <a:pt x="22601" y="53546"/>
                  </a:cubicBezTo>
                  <a:cubicBezTo>
                    <a:pt x="23015" y="53606"/>
                    <a:pt x="23432" y="53634"/>
                    <a:pt x="23849" y="53634"/>
                  </a:cubicBezTo>
                  <a:cubicBezTo>
                    <a:pt x="25978" y="53634"/>
                    <a:pt x="28116" y="52904"/>
                    <a:pt x="30043" y="52061"/>
                  </a:cubicBezTo>
                  <a:cubicBezTo>
                    <a:pt x="30769" y="54690"/>
                    <a:pt x="31682" y="57349"/>
                    <a:pt x="32986" y="59725"/>
                  </a:cubicBezTo>
                  <a:cubicBezTo>
                    <a:pt x="32956" y="59717"/>
                    <a:pt x="32926" y="59712"/>
                    <a:pt x="32895" y="59712"/>
                  </a:cubicBezTo>
                  <a:cubicBezTo>
                    <a:pt x="32804" y="59712"/>
                    <a:pt x="32710" y="59749"/>
                    <a:pt x="32643" y="59840"/>
                  </a:cubicBezTo>
                  <a:cubicBezTo>
                    <a:pt x="30950" y="62079"/>
                    <a:pt x="29160" y="64267"/>
                    <a:pt x="27866" y="66771"/>
                  </a:cubicBezTo>
                  <a:cubicBezTo>
                    <a:pt x="26894" y="68657"/>
                    <a:pt x="26526" y="70743"/>
                    <a:pt x="26258" y="72828"/>
                  </a:cubicBezTo>
                  <a:cubicBezTo>
                    <a:pt x="26086" y="74178"/>
                    <a:pt x="25949" y="75531"/>
                    <a:pt x="25831" y="76887"/>
                  </a:cubicBezTo>
                  <a:cubicBezTo>
                    <a:pt x="25734" y="77991"/>
                    <a:pt x="25503" y="79229"/>
                    <a:pt x="25734" y="80329"/>
                  </a:cubicBezTo>
                  <a:cubicBezTo>
                    <a:pt x="26008" y="81654"/>
                    <a:pt x="26884" y="82406"/>
                    <a:pt x="28234" y="82568"/>
                  </a:cubicBezTo>
                  <a:cubicBezTo>
                    <a:pt x="28948" y="82654"/>
                    <a:pt x="29685" y="82692"/>
                    <a:pt x="30430" y="82692"/>
                  </a:cubicBezTo>
                  <a:cubicBezTo>
                    <a:pt x="32081" y="82692"/>
                    <a:pt x="33771" y="82506"/>
                    <a:pt x="35336" y="82244"/>
                  </a:cubicBezTo>
                  <a:cubicBezTo>
                    <a:pt x="36281" y="82088"/>
                    <a:pt x="37213" y="81558"/>
                    <a:pt x="37347" y="80529"/>
                  </a:cubicBezTo>
                  <a:cubicBezTo>
                    <a:pt x="37647" y="78181"/>
                    <a:pt x="36150" y="75746"/>
                    <a:pt x="35841" y="73433"/>
                  </a:cubicBezTo>
                  <a:cubicBezTo>
                    <a:pt x="35654" y="72039"/>
                    <a:pt x="35751" y="70624"/>
                    <a:pt x="36144" y="69280"/>
                  </a:cubicBezTo>
                  <a:cubicBezTo>
                    <a:pt x="36565" y="67834"/>
                    <a:pt x="37643" y="66923"/>
                    <a:pt x="38685" y="65923"/>
                  </a:cubicBezTo>
                  <a:cubicBezTo>
                    <a:pt x="39433" y="66372"/>
                    <a:pt x="40240" y="66764"/>
                    <a:pt x="41117" y="67079"/>
                  </a:cubicBezTo>
                  <a:cubicBezTo>
                    <a:pt x="41148" y="67091"/>
                    <a:pt x="41178" y="67096"/>
                    <a:pt x="41206" y="67096"/>
                  </a:cubicBezTo>
                  <a:cubicBezTo>
                    <a:pt x="41239" y="67096"/>
                    <a:pt x="41269" y="67089"/>
                    <a:pt x="41297" y="67079"/>
                  </a:cubicBezTo>
                  <a:lnTo>
                    <a:pt x="41297" y="67079"/>
                  </a:lnTo>
                  <a:cubicBezTo>
                    <a:pt x="40138" y="71553"/>
                    <a:pt x="40487" y="76597"/>
                    <a:pt x="41463" y="80894"/>
                  </a:cubicBezTo>
                  <a:cubicBezTo>
                    <a:pt x="41943" y="83017"/>
                    <a:pt x="42912" y="83883"/>
                    <a:pt x="45035" y="84410"/>
                  </a:cubicBezTo>
                  <a:cubicBezTo>
                    <a:pt x="45915" y="84628"/>
                    <a:pt x="46847" y="84735"/>
                    <a:pt x="47784" y="84735"/>
                  </a:cubicBezTo>
                  <a:cubicBezTo>
                    <a:pt x="49147" y="84735"/>
                    <a:pt x="50520" y="84508"/>
                    <a:pt x="51757" y="84061"/>
                  </a:cubicBezTo>
                  <a:cubicBezTo>
                    <a:pt x="57503" y="81975"/>
                    <a:pt x="52446" y="74590"/>
                    <a:pt x="50809" y="71410"/>
                  </a:cubicBezTo>
                  <a:cubicBezTo>
                    <a:pt x="50236" y="70294"/>
                    <a:pt x="49946" y="69168"/>
                    <a:pt x="49765" y="68002"/>
                  </a:cubicBezTo>
                  <a:cubicBezTo>
                    <a:pt x="49774" y="68002"/>
                    <a:pt x="49781" y="68005"/>
                    <a:pt x="49790" y="68005"/>
                  </a:cubicBezTo>
                  <a:cubicBezTo>
                    <a:pt x="52325" y="67675"/>
                    <a:pt x="54014" y="66674"/>
                    <a:pt x="55673" y="64797"/>
                  </a:cubicBezTo>
                  <a:cubicBezTo>
                    <a:pt x="56582" y="65144"/>
                    <a:pt x="57562" y="65446"/>
                    <a:pt x="58379" y="65446"/>
                  </a:cubicBezTo>
                  <a:cubicBezTo>
                    <a:pt x="58581" y="65446"/>
                    <a:pt x="58774" y="65427"/>
                    <a:pt x="58953" y="65386"/>
                  </a:cubicBezTo>
                  <a:cubicBezTo>
                    <a:pt x="60399" y="65056"/>
                    <a:pt x="60393" y="62571"/>
                    <a:pt x="59096" y="62044"/>
                  </a:cubicBezTo>
                  <a:cubicBezTo>
                    <a:pt x="60867" y="57998"/>
                    <a:pt x="62591" y="53932"/>
                    <a:pt x="62859" y="49464"/>
                  </a:cubicBezTo>
                  <a:cubicBezTo>
                    <a:pt x="63118" y="45147"/>
                    <a:pt x="61721" y="40788"/>
                    <a:pt x="59486" y="37134"/>
                  </a:cubicBezTo>
                  <a:cubicBezTo>
                    <a:pt x="57353" y="33652"/>
                    <a:pt x="54205" y="30921"/>
                    <a:pt x="50569" y="29109"/>
                  </a:cubicBezTo>
                  <a:cubicBezTo>
                    <a:pt x="47237" y="27449"/>
                    <a:pt x="43348" y="25843"/>
                    <a:pt x="39554" y="25843"/>
                  </a:cubicBezTo>
                  <a:cubicBezTo>
                    <a:pt x="39401" y="25843"/>
                    <a:pt x="39249" y="25846"/>
                    <a:pt x="39096" y="25851"/>
                  </a:cubicBezTo>
                  <a:cubicBezTo>
                    <a:pt x="38410" y="25443"/>
                    <a:pt x="37696" y="25119"/>
                    <a:pt x="36970" y="24904"/>
                  </a:cubicBezTo>
                  <a:cubicBezTo>
                    <a:pt x="36998" y="23840"/>
                    <a:pt x="37051" y="22780"/>
                    <a:pt x="37185" y="21717"/>
                  </a:cubicBezTo>
                  <a:cubicBezTo>
                    <a:pt x="37195" y="21664"/>
                    <a:pt x="37185" y="21621"/>
                    <a:pt x="37170" y="21580"/>
                  </a:cubicBezTo>
                  <a:cubicBezTo>
                    <a:pt x="37715" y="18120"/>
                    <a:pt x="37301" y="14438"/>
                    <a:pt x="36219" y="11282"/>
                  </a:cubicBezTo>
                  <a:cubicBezTo>
                    <a:pt x="35290" y="8573"/>
                    <a:pt x="33559" y="5677"/>
                    <a:pt x="31196" y="3981"/>
                  </a:cubicBezTo>
                  <a:cubicBezTo>
                    <a:pt x="28225" y="1848"/>
                    <a:pt x="24478" y="1063"/>
                    <a:pt x="20877" y="938"/>
                  </a:cubicBezTo>
                  <a:cubicBezTo>
                    <a:pt x="20864" y="938"/>
                    <a:pt x="20852" y="944"/>
                    <a:pt x="20839" y="944"/>
                  </a:cubicBezTo>
                  <a:cubicBezTo>
                    <a:pt x="19852" y="285"/>
                    <a:pt x="18284" y="1"/>
                    <a:pt x="17200" y="1"/>
                  </a:cubicBezTo>
                  <a:close/>
                </a:path>
              </a:pathLst>
            </a:custGeom>
            <a:solidFill>
              <a:schemeClr val="lt1"/>
            </a:solidFill>
            <a:ln w="114300" cap="flat" cmpd="sng">
              <a:solidFill>
                <a:schemeClr val="lt1"/>
              </a:solidFill>
              <a:prstDash val="solid"/>
              <a:round/>
              <a:headEnd type="none" w="sm" len="sm"/>
              <a:tailEnd type="none" w="sm" len="sm"/>
            </a:ln>
            <a:effectLst>
              <a:outerShdw dist="190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789;p47">
              <a:extLst>
                <a:ext uri="{FF2B5EF4-FFF2-40B4-BE49-F238E27FC236}">
                  <a16:creationId xmlns:a16="http://schemas.microsoft.com/office/drawing/2014/main" id="{92B10212-470F-0C38-1639-3C14F3FA8B44}"/>
                </a:ext>
              </a:extLst>
            </p:cNvPr>
            <p:cNvGrpSpPr/>
            <p:nvPr/>
          </p:nvGrpSpPr>
          <p:grpSpPr>
            <a:xfrm>
              <a:off x="334730" y="296883"/>
              <a:ext cx="1099673" cy="1476313"/>
              <a:chOff x="1596555" y="2582883"/>
              <a:chExt cx="1099673" cy="1476313"/>
            </a:xfrm>
          </p:grpSpPr>
          <p:sp>
            <p:nvSpPr>
              <p:cNvPr id="62" name="Google Shape;4790;p47">
                <a:extLst>
                  <a:ext uri="{FF2B5EF4-FFF2-40B4-BE49-F238E27FC236}">
                    <a16:creationId xmlns:a16="http://schemas.microsoft.com/office/drawing/2014/main" id="{B4C6FE4D-11BD-EB79-E308-662A20DE76A0}"/>
                  </a:ext>
                </a:extLst>
              </p:cNvPr>
              <p:cNvSpPr/>
              <p:nvPr/>
            </p:nvSpPr>
            <p:spPr>
              <a:xfrm>
                <a:off x="2104055" y="3010831"/>
                <a:ext cx="129066" cy="193825"/>
              </a:xfrm>
              <a:custGeom>
                <a:avLst/>
                <a:gdLst/>
                <a:ahLst/>
                <a:cxnLst/>
                <a:rect l="l" t="t" r="r" b="b"/>
                <a:pathLst>
                  <a:path w="7408" h="11125" extrusionOk="0">
                    <a:moveTo>
                      <a:pt x="7239" y="1"/>
                    </a:moveTo>
                    <a:cubicBezTo>
                      <a:pt x="7168" y="1"/>
                      <a:pt x="7105" y="44"/>
                      <a:pt x="7080" y="113"/>
                    </a:cubicBezTo>
                    <a:cubicBezTo>
                      <a:pt x="6578" y="1491"/>
                      <a:pt x="5911" y="2732"/>
                      <a:pt x="5091" y="3798"/>
                    </a:cubicBezTo>
                    <a:cubicBezTo>
                      <a:pt x="3860" y="5397"/>
                      <a:pt x="2133" y="6850"/>
                      <a:pt x="91" y="8001"/>
                    </a:cubicBezTo>
                    <a:cubicBezTo>
                      <a:pt x="44" y="8026"/>
                      <a:pt x="13" y="8072"/>
                      <a:pt x="6" y="8125"/>
                    </a:cubicBezTo>
                    <a:cubicBezTo>
                      <a:pt x="0" y="8178"/>
                      <a:pt x="19" y="8231"/>
                      <a:pt x="56" y="8269"/>
                    </a:cubicBezTo>
                    <a:cubicBezTo>
                      <a:pt x="293" y="8493"/>
                      <a:pt x="536" y="8755"/>
                      <a:pt x="789" y="9023"/>
                    </a:cubicBezTo>
                    <a:cubicBezTo>
                      <a:pt x="1628" y="9924"/>
                      <a:pt x="2578" y="10941"/>
                      <a:pt x="3732" y="11100"/>
                    </a:cubicBezTo>
                    <a:cubicBezTo>
                      <a:pt x="3860" y="11118"/>
                      <a:pt x="3984" y="11125"/>
                      <a:pt x="4103" y="11125"/>
                    </a:cubicBezTo>
                    <a:cubicBezTo>
                      <a:pt x="6631" y="11125"/>
                      <a:pt x="7136" y="7371"/>
                      <a:pt x="7233" y="6220"/>
                    </a:cubicBezTo>
                    <a:cubicBezTo>
                      <a:pt x="7342" y="4886"/>
                      <a:pt x="7358" y="3527"/>
                      <a:pt x="7370" y="2214"/>
                    </a:cubicBezTo>
                    <a:cubicBezTo>
                      <a:pt x="7380" y="1535"/>
                      <a:pt x="7386" y="855"/>
                      <a:pt x="7405" y="175"/>
                    </a:cubicBezTo>
                    <a:cubicBezTo>
                      <a:pt x="7408" y="91"/>
                      <a:pt x="7352" y="19"/>
                      <a:pt x="7270" y="4"/>
                    </a:cubicBezTo>
                    <a:cubicBezTo>
                      <a:pt x="7258" y="4"/>
                      <a:pt x="7249" y="1"/>
                      <a:pt x="7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791;p47">
                <a:extLst>
                  <a:ext uri="{FF2B5EF4-FFF2-40B4-BE49-F238E27FC236}">
                    <a16:creationId xmlns:a16="http://schemas.microsoft.com/office/drawing/2014/main" id="{38A73226-C0DF-FB54-D53A-945C56E3FB58}"/>
                  </a:ext>
                </a:extLst>
              </p:cNvPr>
              <p:cNvSpPr/>
              <p:nvPr/>
            </p:nvSpPr>
            <p:spPr>
              <a:xfrm>
                <a:off x="2219096" y="3067925"/>
                <a:ext cx="317508" cy="639441"/>
              </a:xfrm>
              <a:custGeom>
                <a:avLst/>
                <a:gdLst/>
                <a:ahLst/>
                <a:cxnLst/>
                <a:rect l="l" t="t" r="r" b="b"/>
                <a:pathLst>
                  <a:path w="18224" h="36702" extrusionOk="0">
                    <a:moveTo>
                      <a:pt x="1194" y="0"/>
                    </a:moveTo>
                    <a:cubicBezTo>
                      <a:pt x="1160" y="0"/>
                      <a:pt x="1126" y="10"/>
                      <a:pt x="1098" y="28"/>
                    </a:cubicBezTo>
                    <a:cubicBezTo>
                      <a:pt x="1054" y="60"/>
                      <a:pt x="1026" y="110"/>
                      <a:pt x="1026" y="166"/>
                    </a:cubicBezTo>
                    <a:lnTo>
                      <a:pt x="1001" y="1531"/>
                    </a:lnTo>
                    <a:cubicBezTo>
                      <a:pt x="1001" y="1559"/>
                      <a:pt x="1007" y="1584"/>
                      <a:pt x="1017" y="1606"/>
                    </a:cubicBezTo>
                    <a:cubicBezTo>
                      <a:pt x="2117" y="3969"/>
                      <a:pt x="1846" y="6735"/>
                      <a:pt x="346" y="8490"/>
                    </a:cubicBezTo>
                    <a:cubicBezTo>
                      <a:pt x="321" y="8518"/>
                      <a:pt x="309" y="8568"/>
                      <a:pt x="309" y="8605"/>
                    </a:cubicBezTo>
                    <a:cubicBezTo>
                      <a:pt x="100" y="10005"/>
                      <a:pt x="0" y="11296"/>
                      <a:pt x="3" y="12552"/>
                    </a:cubicBezTo>
                    <a:cubicBezTo>
                      <a:pt x="3" y="12633"/>
                      <a:pt x="63" y="12702"/>
                      <a:pt x="144" y="12717"/>
                    </a:cubicBezTo>
                    <a:cubicBezTo>
                      <a:pt x="1132" y="12886"/>
                      <a:pt x="1818" y="13366"/>
                      <a:pt x="2245" y="14186"/>
                    </a:cubicBezTo>
                    <a:cubicBezTo>
                      <a:pt x="2965" y="15567"/>
                      <a:pt x="2523" y="17531"/>
                      <a:pt x="1740" y="18681"/>
                    </a:cubicBezTo>
                    <a:cubicBezTo>
                      <a:pt x="1537" y="18978"/>
                      <a:pt x="1297" y="19280"/>
                      <a:pt x="1007" y="19610"/>
                    </a:cubicBezTo>
                    <a:cubicBezTo>
                      <a:pt x="970" y="19651"/>
                      <a:pt x="957" y="19704"/>
                      <a:pt x="967" y="19757"/>
                    </a:cubicBezTo>
                    <a:cubicBezTo>
                      <a:pt x="2220" y="25269"/>
                      <a:pt x="4817" y="30027"/>
                      <a:pt x="8480" y="33512"/>
                    </a:cubicBezTo>
                    <a:cubicBezTo>
                      <a:pt x="8512" y="33543"/>
                      <a:pt x="8540" y="33584"/>
                      <a:pt x="8502" y="33649"/>
                    </a:cubicBezTo>
                    <a:cubicBezTo>
                      <a:pt x="8465" y="33715"/>
                      <a:pt x="8474" y="33796"/>
                      <a:pt x="8527" y="33852"/>
                    </a:cubicBezTo>
                    <a:cubicBezTo>
                      <a:pt x="8558" y="33883"/>
                      <a:pt x="8602" y="33902"/>
                      <a:pt x="8649" y="33902"/>
                    </a:cubicBezTo>
                    <a:cubicBezTo>
                      <a:pt x="8674" y="33902"/>
                      <a:pt x="8702" y="33896"/>
                      <a:pt x="8727" y="33883"/>
                    </a:cubicBezTo>
                    <a:cubicBezTo>
                      <a:pt x="9254" y="33603"/>
                      <a:pt x="9827" y="33456"/>
                      <a:pt x="10379" y="33456"/>
                    </a:cubicBezTo>
                    <a:cubicBezTo>
                      <a:pt x="10928" y="33456"/>
                      <a:pt x="11717" y="33606"/>
                      <a:pt x="12343" y="34316"/>
                    </a:cubicBezTo>
                    <a:cubicBezTo>
                      <a:pt x="12817" y="34853"/>
                      <a:pt x="13132" y="35492"/>
                      <a:pt x="13341" y="36327"/>
                    </a:cubicBezTo>
                    <a:cubicBezTo>
                      <a:pt x="13360" y="36405"/>
                      <a:pt x="13475" y="36455"/>
                      <a:pt x="13559" y="36455"/>
                    </a:cubicBezTo>
                    <a:lnTo>
                      <a:pt x="13578" y="36455"/>
                    </a:lnTo>
                    <a:cubicBezTo>
                      <a:pt x="14264" y="36620"/>
                      <a:pt x="14928" y="36701"/>
                      <a:pt x="15607" y="36701"/>
                    </a:cubicBezTo>
                    <a:cubicBezTo>
                      <a:pt x="16421" y="36701"/>
                      <a:pt x="17238" y="36586"/>
                      <a:pt x="18098" y="36346"/>
                    </a:cubicBezTo>
                    <a:cubicBezTo>
                      <a:pt x="18167" y="36327"/>
                      <a:pt x="18214" y="36265"/>
                      <a:pt x="18220" y="36193"/>
                    </a:cubicBezTo>
                    <a:cubicBezTo>
                      <a:pt x="18223" y="36122"/>
                      <a:pt x="18179" y="36053"/>
                      <a:pt x="18111" y="36028"/>
                    </a:cubicBezTo>
                    <a:cubicBezTo>
                      <a:pt x="16462" y="35370"/>
                      <a:pt x="15068" y="34550"/>
                      <a:pt x="13961" y="33596"/>
                    </a:cubicBezTo>
                    <a:cubicBezTo>
                      <a:pt x="10619" y="30703"/>
                      <a:pt x="9952" y="26416"/>
                      <a:pt x="9363" y="22631"/>
                    </a:cubicBezTo>
                    <a:cubicBezTo>
                      <a:pt x="9201" y="21596"/>
                      <a:pt x="9051" y="20564"/>
                      <a:pt x="8901" y="19529"/>
                    </a:cubicBezTo>
                    <a:cubicBezTo>
                      <a:pt x="8396" y="16053"/>
                      <a:pt x="7872" y="12462"/>
                      <a:pt x="6943" y="8982"/>
                    </a:cubicBezTo>
                    <a:cubicBezTo>
                      <a:pt x="6130" y="5927"/>
                      <a:pt x="4895" y="1310"/>
                      <a:pt x="1251" y="10"/>
                    </a:cubicBezTo>
                    <a:cubicBezTo>
                      <a:pt x="1232" y="4"/>
                      <a:pt x="1213" y="0"/>
                      <a:pt x="1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4792;p47">
                <a:extLst>
                  <a:ext uri="{FF2B5EF4-FFF2-40B4-BE49-F238E27FC236}">
                    <a16:creationId xmlns:a16="http://schemas.microsoft.com/office/drawing/2014/main" id="{0B98B055-BEB2-502E-BE8D-C86072480EC2}"/>
                  </a:ext>
                </a:extLst>
              </p:cNvPr>
              <p:cNvSpPr/>
              <p:nvPr/>
            </p:nvSpPr>
            <p:spPr>
              <a:xfrm>
                <a:off x="2126530" y="3119687"/>
                <a:ext cx="122341" cy="119240"/>
              </a:xfrm>
              <a:custGeom>
                <a:avLst/>
                <a:gdLst/>
                <a:ahLst/>
                <a:cxnLst/>
                <a:rect l="l" t="t" r="r" b="b"/>
                <a:pathLst>
                  <a:path w="7022" h="6844" extrusionOk="0">
                    <a:moveTo>
                      <a:pt x="6389" y="1"/>
                    </a:moveTo>
                    <a:cubicBezTo>
                      <a:pt x="6308" y="7"/>
                      <a:pt x="6242" y="69"/>
                      <a:pt x="6236" y="153"/>
                    </a:cubicBezTo>
                    <a:cubicBezTo>
                      <a:pt x="6124" y="1391"/>
                      <a:pt x="5887" y="2314"/>
                      <a:pt x="5488" y="3062"/>
                    </a:cubicBezTo>
                    <a:cubicBezTo>
                      <a:pt x="5070" y="3851"/>
                      <a:pt x="4172" y="5170"/>
                      <a:pt x="2866" y="5170"/>
                    </a:cubicBezTo>
                    <a:cubicBezTo>
                      <a:pt x="2694" y="5170"/>
                      <a:pt x="2520" y="5148"/>
                      <a:pt x="2345" y="5104"/>
                    </a:cubicBezTo>
                    <a:cubicBezTo>
                      <a:pt x="1659" y="4933"/>
                      <a:pt x="1027" y="4559"/>
                      <a:pt x="291" y="3891"/>
                    </a:cubicBezTo>
                    <a:cubicBezTo>
                      <a:pt x="260" y="3863"/>
                      <a:pt x="219" y="3848"/>
                      <a:pt x="179" y="3848"/>
                    </a:cubicBezTo>
                    <a:cubicBezTo>
                      <a:pt x="150" y="3848"/>
                      <a:pt x="122" y="3854"/>
                      <a:pt x="97" y="3870"/>
                    </a:cubicBezTo>
                    <a:cubicBezTo>
                      <a:pt x="32" y="3904"/>
                      <a:pt x="1" y="3976"/>
                      <a:pt x="13" y="4047"/>
                    </a:cubicBezTo>
                    <a:cubicBezTo>
                      <a:pt x="51" y="4225"/>
                      <a:pt x="94" y="4406"/>
                      <a:pt x="147" y="4583"/>
                    </a:cubicBezTo>
                    <a:cubicBezTo>
                      <a:pt x="147" y="4593"/>
                      <a:pt x="163" y="4652"/>
                      <a:pt x="166" y="4661"/>
                    </a:cubicBezTo>
                    <a:cubicBezTo>
                      <a:pt x="468" y="5628"/>
                      <a:pt x="974" y="6301"/>
                      <a:pt x="1628" y="6607"/>
                    </a:cubicBezTo>
                    <a:cubicBezTo>
                      <a:pt x="1964" y="6763"/>
                      <a:pt x="2329" y="6844"/>
                      <a:pt x="2712" y="6844"/>
                    </a:cubicBezTo>
                    <a:lnTo>
                      <a:pt x="2712" y="6844"/>
                    </a:lnTo>
                    <a:cubicBezTo>
                      <a:pt x="3659" y="6843"/>
                      <a:pt x="4675" y="6338"/>
                      <a:pt x="5363" y="5525"/>
                    </a:cubicBezTo>
                    <a:cubicBezTo>
                      <a:pt x="5373" y="5513"/>
                      <a:pt x="5419" y="5453"/>
                      <a:pt x="5426" y="5441"/>
                    </a:cubicBezTo>
                    <a:cubicBezTo>
                      <a:pt x="6607" y="3991"/>
                      <a:pt x="7022" y="2055"/>
                      <a:pt x="6567" y="128"/>
                    </a:cubicBezTo>
                    <a:cubicBezTo>
                      <a:pt x="6548" y="54"/>
                      <a:pt x="6479" y="1"/>
                      <a:pt x="6401" y="1"/>
                    </a:cubicBezTo>
                    <a:close/>
                    <a:moveTo>
                      <a:pt x="2712" y="6844"/>
                    </a:moveTo>
                    <a:cubicBezTo>
                      <a:pt x="2711" y="6844"/>
                      <a:pt x="2711" y="6844"/>
                      <a:pt x="2710" y="6844"/>
                    </a:cubicBezTo>
                    <a:lnTo>
                      <a:pt x="2713" y="6844"/>
                    </a:lnTo>
                    <a:cubicBezTo>
                      <a:pt x="2713" y="6844"/>
                      <a:pt x="2712" y="6844"/>
                      <a:pt x="2712" y="684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4793;p47">
                <a:extLst>
                  <a:ext uri="{FF2B5EF4-FFF2-40B4-BE49-F238E27FC236}">
                    <a16:creationId xmlns:a16="http://schemas.microsoft.com/office/drawing/2014/main" id="{A3AB748D-D2F9-3C9D-90BE-0FAAD7D80AA3}"/>
                  </a:ext>
                </a:extLst>
              </p:cNvPr>
              <p:cNvSpPr/>
              <p:nvPr/>
            </p:nvSpPr>
            <p:spPr>
              <a:xfrm>
                <a:off x="2102365" y="3208490"/>
                <a:ext cx="116034" cy="98820"/>
              </a:xfrm>
              <a:custGeom>
                <a:avLst/>
                <a:gdLst/>
                <a:ahLst/>
                <a:cxnLst/>
                <a:rect l="l" t="t" r="r" b="b"/>
                <a:pathLst>
                  <a:path w="6660" h="5672" extrusionOk="0">
                    <a:moveTo>
                      <a:pt x="1394" y="1"/>
                    </a:moveTo>
                    <a:cubicBezTo>
                      <a:pt x="1335" y="1"/>
                      <a:pt x="1279" y="35"/>
                      <a:pt x="1248" y="88"/>
                    </a:cubicBezTo>
                    <a:cubicBezTo>
                      <a:pt x="228" y="1881"/>
                      <a:pt x="44" y="3748"/>
                      <a:pt x="0" y="5500"/>
                    </a:cubicBezTo>
                    <a:cubicBezTo>
                      <a:pt x="0" y="5550"/>
                      <a:pt x="22" y="5597"/>
                      <a:pt x="60" y="5631"/>
                    </a:cubicBezTo>
                    <a:cubicBezTo>
                      <a:pt x="91" y="5656"/>
                      <a:pt x="128" y="5672"/>
                      <a:pt x="169" y="5672"/>
                    </a:cubicBezTo>
                    <a:cubicBezTo>
                      <a:pt x="178" y="5672"/>
                      <a:pt x="188" y="5672"/>
                      <a:pt x="197" y="5669"/>
                    </a:cubicBezTo>
                    <a:cubicBezTo>
                      <a:pt x="1123" y="5510"/>
                      <a:pt x="2105" y="5288"/>
                      <a:pt x="3380" y="4955"/>
                    </a:cubicBezTo>
                    <a:cubicBezTo>
                      <a:pt x="4106" y="4780"/>
                      <a:pt x="5064" y="4581"/>
                      <a:pt x="5980" y="4581"/>
                    </a:cubicBezTo>
                    <a:cubicBezTo>
                      <a:pt x="6074" y="4581"/>
                      <a:pt x="6167" y="4584"/>
                      <a:pt x="6258" y="4587"/>
                    </a:cubicBezTo>
                    <a:lnTo>
                      <a:pt x="6267" y="4587"/>
                    </a:lnTo>
                    <a:cubicBezTo>
                      <a:pt x="6311" y="4587"/>
                      <a:pt x="6351" y="4571"/>
                      <a:pt x="6382" y="4543"/>
                    </a:cubicBezTo>
                    <a:cubicBezTo>
                      <a:pt x="6417" y="4509"/>
                      <a:pt x="6435" y="4465"/>
                      <a:pt x="6435" y="4419"/>
                    </a:cubicBezTo>
                    <a:cubicBezTo>
                      <a:pt x="6435" y="3412"/>
                      <a:pt x="6507" y="2370"/>
                      <a:pt x="6650" y="1235"/>
                    </a:cubicBezTo>
                    <a:cubicBezTo>
                      <a:pt x="6660" y="1167"/>
                      <a:pt x="6625" y="1101"/>
                      <a:pt x="6566" y="1067"/>
                    </a:cubicBezTo>
                    <a:cubicBezTo>
                      <a:pt x="6538" y="1052"/>
                      <a:pt x="6510" y="1045"/>
                      <a:pt x="6482" y="1045"/>
                    </a:cubicBezTo>
                    <a:cubicBezTo>
                      <a:pt x="6445" y="1045"/>
                      <a:pt x="6407" y="1058"/>
                      <a:pt x="6376" y="1083"/>
                    </a:cubicBezTo>
                    <a:cubicBezTo>
                      <a:pt x="6061" y="1341"/>
                      <a:pt x="5709" y="1566"/>
                      <a:pt x="5332" y="1747"/>
                    </a:cubicBezTo>
                    <a:cubicBezTo>
                      <a:pt x="4908" y="1956"/>
                      <a:pt x="4490" y="2062"/>
                      <a:pt x="4091" y="2062"/>
                    </a:cubicBezTo>
                    <a:cubicBezTo>
                      <a:pt x="3068" y="2062"/>
                      <a:pt x="2139" y="1345"/>
                      <a:pt x="1547" y="98"/>
                    </a:cubicBezTo>
                    <a:cubicBezTo>
                      <a:pt x="1519" y="41"/>
                      <a:pt x="1463" y="4"/>
                      <a:pt x="1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4794;p47">
                <a:extLst>
                  <a:ext uri="{FF2B5EF4-FFF2-40B4-BE49-F238E27FC236}">
                    <a16:creationId xmlns:a16="http://schemas.microsoft.com/office/drawing/2014/main" id="{8F60F3A0-DD64-EBBE-F7F2-4AD934C11192}"/>
                  </a:ext>
                </a:extLst>
              </p:cNvPr>
              <p:cNvSpPr/>
              <p:nvPr/>
            </p:nvSpPr>
            <p:spPr>
              <a:xfrm>
                <a:off x="1889758" y="3306648"/>
                <a:ext cx="77217" cy="125059"/>
              </a:xfrm>
              <a:custGeom>
                <a:avLst/>
                <a:gdLst/>
                <a:ahLst/>
                <a:cxnLst/>
                <a:rect l="l" t="t" r="r" b="b"/>
                <a:pathLst>
                  <a:path w="4432" h="7178" extrusionOk="0">
                    <a:moveTo>
                      <a:pt x="3714" y="1"/>
                    </a:moveTo>
                    <a:cubicBezTo>
                      <a:pt x="2642" y="85"/>
                      <a:pt x="1871" y="446"/>
                      <a:pt x="1360" y="1101"/>
                    </a:cubicBezTo>
                    <a:cubicBezTo>
                      <a:pt x="253" y="2520"/>
                      <a:pt x="1" y="4808"/>
                      <a:pt x="705" y="7065"/>
                    </a:cubicBezTo>
                    <a:cubicBezTo>
                      <a:pt x="727" y="7137"/>
                      <a:pt x="802" y="7177"/>
                      <a:pt x="877" y="7177"/>
                    </a:cubicBezTo>
                    <a:cubicBezTo>
                      <a:pt x="893" y="7177"/>
                      <a:pt x="908" y="7174"/>
                      <a:pt x="924" y="7171"/>
                    </a:cubicBezTo>
                    <a:cubicBezTo>
                      <a:pt x="3571" y="6292"/>
                      <a:pt x="4431" y="2891"/>
                      <a:pt x="3892" y="135"/>
                    </a:cubicBezTo>
                    <a:cubicBezTo>
                      <a:pt x="3876" y="57"/>
                      <a:pt x="3808" y="1"/>
                      <a:pt x="3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4795;p47">
                <a:extLst>
                  <a:ext uri="{FF2B5EF4-FFF2-40B4-BE49-F238E27FC236}">
                    <a16:creationId xmlns:a16="http://schemas.microsoft.com/office/drawing/2014/main" id="{9E748C9D-257A-8203-897A-A43403D44310}"/>
                  </a:ext>
                </a:extLst>
              </p:cNvPr>
              <p:cNvSpPr/>
              <p:nvPr/>
            </p:nvSpPr>
            <p:spPr>
              <a:xfrm>
                <a:off x="1905247" y="3293668"/>
                <a:ext cx="356011" cy="215813"/>
              </a:xfrm>
              <a:custGeom>
                <a:avLst/>
                <a:gdLst/>
                <a:ahLst/>
                <a:cxnLst/>
                <a:rect l="l" t="t" r="r" b="b"/>
                <a:pathLst>
                  <a:path w="20434" h="12387" extrusionOk="0">
                    <a:moveTo>
                      <a:pt x="17138" y="0"/>
                    </a:moveTo>
                    <a:cubicBezTo>
                      <a:pt x="16459" y="0"/>
                      <a:pt x="15685" y="106"/>
                      <a:pt x="14772" y="322"/>
                    </a:cubicBezTo>
                    <a:cubicBezTo>
                      <a:pt x="12530" y="914"/>
                      <a:pt x="10625" y="1310"/>
                      <a:pt x="8624" y="1310"/>
                    </a:cubicBezTo>
                    <a:cubicBezTo>
                      <a:pt x="8480" y="1310"/>
                      <a:pt x="8337" y="1307"/>
                      <a:pt x="8194" y="1300"/>
                    </a:cubicBezTo>
                    <a:cubicBezTo>
                      <a:pt x="7617" y="1285"/>
                      <a:pt x="6919" y="1170"/>
                      <a:pt x="6180" y="1045"/>
                    </a:cubicBezTo>
                    <a:cubicBezTo>
                      <a:pt x="5276" y="892"/>
                      <a:pt x="4340" y="739"/>
                      <a:pt x="3449" y="727"/>
                    </a:cubicBezTo>
                    <a:cubicBezTo>
                      <a:pt x="3399" y="727"/>
                      <a:pt x="3352" y="749"/>
                      <a:pt x="3321" y="786"/>
                    </a:cubicBezTo>
                    <a:cubicBezTo>
                      <a:pt x="3286" y="823"/>
                      <a:pt x="3274" y="873"/>
                      <a:pt x="3283" y="923"/>
                    </a:cubicBezTo>
                    <a:cubicBezTo>
                      <a:pt x="3782" y="3745"/>
                      <a:pt x="2847" y="7243"/>
                      <a:pt x="119" y="8169"/>
                    </a:cubicBezTo>
                    <a:cubicBezTo>
                      <a:pt x="75" y="8184"/>
                      <a:pt x="41" y="8215"/>
                      <a:pt x="19" y="8259"/>
                    </a:cubicBezTo>
                    <a:cubicBezTo>
                      <a:pt x="0" y="8300"/>
                      <a:pt x="0" y="8346"/>
                      <a:pt x="16" y="8390"/>
                    </a:cubicBezTo>
                    <a:cubicBezTo>
                      <a:pt x="714" y="10164"/>
                      <a:pt x="1915" y="11452"/>
                      <a:pt x="3311" y="11925"/>
                    </a:cubicBezTo>
                    <a:cubicBezTo>
                      <a:pt x="4219" y="12231"/>
                      <a:pt x="5198" y="12387"/>
                      <a:pt x="6223" y="12387"/>
                    </a:cubicBezTo>
                    <a:cubicBezTo>
                      <a:pt x="10267" y="12387"/>
                      <a:pt x="14314" y="10036"/>
                      <a:pt x="16995" y="8063"/>
                    </a:cubicBezTo>
                    <a:cubicBezTo>
                      <a:pt x="18479" y="6971"/>
                      <a:pt x="20434" y="5241"/>
                      <a:pt x="20321" y="2816"/>
                    </a:cubicBezTo>
                    <a:cubicBezTo>
                      <a:pt x="20237" y="948"/>
                      <a:pt x="19165" y="0"/>
                      <a:pt x="17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4796;p47">
                <a:extLst>
                  <a:ext uri="{FF2B5EF4-FFF2-40B4-BE49-F238E27FC236}">
                    <a16:creationId xmlns:a16="http://schemas.microsoft.com/office/drawing/2014/main" id="{8007151A-5306-F77A-0442-163AF8182CE7}"/>
                  </a:ext>
                </a:extLst>
              </p:cNvPr>
              <p:cNvSpPr/>
              <p:nvPr/>
            </p:nvSpPr>
            <p:spPr>
              <a:xfrm>
                <a:off x="2050986" y="3951716"/>
                <a:ext cx="110337" cy="63679"/>
              </a:xfrm>
              <a:custGeom>
                <a:avLst/>
                <a:gdLst/>
                <a:ahLst/>
                <a:cxnLst/>
                <a:rect l="l" t="t" r="r" b="b"/>
                <a:pathLst>
                  <a:path w="6333" h="3655" extrusionOk="0">
                    <a:moveTo>
                      <a:pt x="1578" y="1"/>
                    </a:moveTo>
                    <a:cubicBezTo>
                      <a:pt x="1091" y="1"/>
                      <a:pt x="605" y="60"/>
                      <a:pt x="131" y="179"/>
                    </a:cubicBezTo>
                    <a:cubicBezTo>
                      <a:pt x="56" y="194"/>
                      <a:pt x="0" y="263"/>
                      <a:pt x="3" y="341"/>
                    </a:cubicBezTo>
                    <a:lnTo>
                      <a:pt x="3" y="456"/>
                    </a:lnTo>
                    <a:cubicBezTo>
                      <a:pt x="6" y="624"/>
                      <a:pt x="6" y="796"/>
                      <a:pt x="16" y="961"/>
                    </a:cubicBezTo>
                    <a:cubicBezTo>
                      <a:pt x="134" y="3337"/>
                      <a:pt x="1902" y="3655"/>
                      <a:pt x="3614" y="3655"/>
                    </a:cubicBezTo>
                    <a:lnTo>
                      <a:pt x="3617" y="3655"/>
                    </a:lnTo>
                    <a:cubicBezTo>
                      <a:pt x="3944" y="3655"/>
                      <a:pt x="4281" y="3642"/>
                      <a:pt x="4617" y="3630"/>
                    </a:cubicBezTo>
                    <a:cubicBezTo>
                      <a:pt x="4714" y="3627"/>
                      <a:pt x="4836" y="3624"/>
                      <a:pt x="4979" y="3624"/>
                    </a:cubicBezTo>
                    <a:lnTo>
                      <a:pt x="6158" y="3630"/>
                    </a:lnTo>
                    <a:cubicBezTo>
                      <a:pt x="6207" y="3630"/>
                      <a:pt x="6257" y="3605"/>
                      <a:pt x="6288" y="3564"/>
                    </a:cubicBezTo>
                    <a:cubicBezTo>
                      <a:pt x="6320" y="3524"/>
                      <a:pt x="6332" y="3471"/>
                      <a:pt x="6320" y="3421"/>
                    </a:cubicBezTo>
                    <a:cubicBezTo>
                      <a:pt x="5799" y="1345"/>
                      <a:pt x="3938"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4797;p47">
                <a:extLst>
                  <a:ext uri="{FF2B5EF4-FFF2-40B4-BE49-F238E27FC236}">
                    <a16:creationId xmlns:a16="http://schemas.microsoft.com/office/drawing/2014/main" id="{3791B2B9-0208-EE2E-0788-EEE5577FD387}"/>
                  </a:ext>
                </a:extLst>
              </p:cNvPr>
              <p:cNvSpPr/>
              <p:nvPr/>
            </p:nvSpPr>
            <p:spPr>
              <a:xfrm>
                <a:off x="2051039" y="3627013"/>
                <a:ext cx="213426" cy="387790"/>
              </a:xfrm>
              <a:custGeom>
                <a:avLst/>
                <a:gdLst/>
                <a:ahLst/>
                <a:cxnLst/>
                <a:rect l="l" t="t" r="r" b="b"/>
                <a:pathLst>
                  <a:path w="12250" h="22258" extrusionOk="0">
                    <a:moveTo>
                      <a:pt x="7093" y="0"/>
                    </a:moveTo>
                    <a:cubicBezTo>
                      <a:pt x="7031" y="4"/>
                      <a:pt x="6968" y="57"/>
                      <a:pt x="6943" y="113"/>
                    </a:cubicBezTo>
                    <a:lnTo>
                      <a:pt x="6538" y="649"/>
                    </a:lnTo>
                    <a:cubicBezTo>
                      <a:pt x="3907" y="4122"/>
                      <a:pt x="1422" y="7402"/>
                      <a:pt x="755" y="11882"/>
                    </a:cubicBezTo>
                    <a:lnTo>
                      <a:pt x="614" y="12808"/>
                    </a:lnTo>
                    <a:cubicBezTo>
                      <a:pt x="334" y="14632"/>
                      <a:pt x="44" y="16518"/>
                      <a:pt x="0" y="18351"/>
                    </a:cubicBezTo>
                    <a:cubicBezTo>
                      <a:pt x="0" y="18404"/>
                      <a:pt x="22" y="18454"/>
                      <a:pt x="63" y="18485"/>
                    </a:cubicBezTo>
                    <a:cubicBezTo>
                      <a:pt x="94" y="18510"/>
                      <a:pt x="131" y="18522"/>
                      <a:pt x="169" y="18522"/>
                    </a:cubicBezTo>
                    <a:cubicBezTo>
                      <a:pt x="181" y="18522"/>
                      <a:pt x="194" y="18522"/>
                      <a:pt x="206" y="18519"/>
                    </a:cubicBezTo>
                    <a:cubicBezTo>
                      <a:pt x="652" y="18423"/>
                      <a:pt x="1107" y="18373"/>
                      <a:pt x="1562" y="18373"/>
                    </a:cubicBezTo>
                    <a:cubicBezTo>
                      <a:pt x="4122" y="18373"/>
                      <a:pt x="6102" y="19829"/>
                      <a:pt x="6600" y="22061"/>
                    </a:cubicBezTo>
                    <a:cubicBezTo>
                      <a:pt x="6600" y="22070"/>
                      <a:pt x="6600" y="22095"/>
                      <a:pt x="6600" y="22105"/>
                    </a:cubicBezTo>
                    <a:cubicBezTo>
                      <a:pt x="6610" y="22192"/>
                      <a:pt x="6681" y="22257"/>
                      <a:pt x="6769" y="22257"/>
                    </a:cubicBezTo>
                    <a:lnTo>
                      <a:pt x="6769" y="22254"/>
                    </a:lnTo>
                    <a:lnTo>
                      <a:pt x="6772" y="22254"/>
                    </a:lnTo>
                    <a:cubicBezTo>
                      <a:pt x="8337" y="22214"/>
                      <a:pt x="10451" y="22017"/>
                      <a:pt x="10766" y="20805"/>
                    </a:cubicBezTo>
                    <a:cubicBezTo>
                      <a:pt x="11105" y="19489"/>
                      <a:pt x="10600" y="18077"/>
                      <a:pt x="10111" y="16711"/>
                    </a:cubicBezTo>
                    <a:cubicBezTo>
                      <a:pt x="9849" y="15978"/>
                      <a:pt x="9600" y="15283"/>
                      <a:pt x="9487" y="14625"/>
                    </a:cubicBezTo>
                    <a:cubicBezTo>
                      <a:pt x="9219" y="13054"/>
                      <a:pt x="8995" y="11021"/>
                      <a:pt x="9631" y="9244"/>
                    </a:cubicBezTo>
                    <a:cubicBezTo>
                      <a:pt x="10173" y="7732"/>
                      <a:pt x="11109" y="6825"/>
                      <a:pt x="12193" y="5774"/>
                    </a:cubicBezTo>
                    <a:cubicBezTo>
                      <a:pt x="12231" y="5740"/>
                      <a:pt x="12250" y="5690"/>
                      <a:pt x="12243" y="5640"/>
                    </a:cubicBezTo>
                    <a:cubicBezTo>
                      <a:pt x="12240" y="5587"/>
                      <a:pt x="12212" y="5544"/>
                      <a:pt x="12169" y="5516"/>
                    </a:cubicBezTo>
                    <a:cubicBezTo>
                      <a:pt x="10217" y="4216"/>
                      <a:pt x="8608" y="2435"/>
                      <a:pt x="7252" y="72"/>
                    </a:cubicBezTo>
                    <a:cubicBezTo>
                      <a:pt x="7221" y="19"/>
                      <a:pt x="7165" y="0"/>
                      <a:pt x="71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4798;p47">
                <a:extLst>
                  <a:ext uri="{FF2B5EF4-FFF2-40B4-BE49-F238E27FC236}">
                    <a16:creationId xmlns:a16="http://schemas.microsoft.com/office/drawing/2014/main" id="{D67AA27F-F7B7-90AF-0501-5E92B0FEE584}"/>
                  </a:ext>
                </a:extLst>
              </p:cNvPr>
              <p:cNvSpPr/>
              <p:nvPr/>
            </p:nvSpPr>
            <p:spPr>
              <a:xfrm>
                <a:off x="2126478" y="3417507"/>
                <a:ext cx="241406" cy="328919"/>
              </a:xfrm>
              <a:custGeom>
                <a:avLst/>
                <a:gdLst/>
                <a:ahLst/>
                <a:cxnLst/>
                <a:rect l="l" t="t" r="r" b="b"/>
                <a:pathLst>
                  <a:path w="13856" h="18879" extrusionOk="0">
                    <a:moveTo>
                      <a:pt x="5955" y="1"/>
                    </a:moveTo>
                    <a:cubicBezTo>
                      <a:pt x="5912" y="1"/>
                      <a:pt x="5868" y="16"/>
                      <a:pt x="5837" y="47"/>
                    </a:cubicBezTo>
                    <a:cubicBezTo>
                      <a:pt x="4484" y="1391"/>
                      <a:pt x="2557" y="2638"/>
                      <a:pt x="113" y="3754"/>
                    </a:cubicBezTo>
                    <a:cubicBezTo>
                      <a:pt x="38" y="3789"/>
                      <a:pt x="1" y="3873"/>
                      <a:pt x="23" y="3951"/>
                    </a:cubicBezTo>
                    <a:cubicBezTo>
                      <a:pt x="1672" y="9946"/>
                      <a:pt x="4241" y="16390"/>
                      <a:pt x="10807" y="18750"/>
                    </a:cubicBezTo>
                    <a:cubicBezTo>
                      <a:pt x="10831" y="18760"/>
                      <a:pt x="10850" y="18775"/>
                      <a:pt x="10872" y="18803"/>
                    </a:cubicBezTo>
                    <a:cubicBezTo>
                      <a:pt x="10903" y="18850"/>
                      <a:pt x="10956" y="18878"/>
                      <a:pt x="11009" y="18878"/>
                    </a:cubicBezTo>
                    <a:lnTo>
                      <a:pt x="11012" y="18878"/>
                    </a:lnTo>
                    <a:cubicBezTo>
                      <a:pt x="11019" y="18878"/>
                      <a:pt x="11028" y="18878"/>
                      <a:pt x="11037" y="18875"/>
                    </a:cubicBezTo>
                    <a:cubicBezTo>
                      <a:pt x="11103" y="18866"/>
                      <a:pt x="11156" y="18819"/>
                      <a:pt x="11171" y="18757"/>
                    </a:cubicBezTo>
                    <a:cubicBezTo>
                      <a:pt x="11586" y="17313"/>
                      <a:pt x="12141" y="15994"/>
                      <a:pt x="12817" y="14853"/>
                    </a:cubicBezTo>
                    <a:cubicBezTo>
                      <a:pt x="13057" y="14523"/>
                      <a:pt x="13385" y="14220"/>
                      <a:pt x="13765" y="13977"/>
                    </a:cubicBezTo>
                    <a:cubicBezTo>
                      <a:pt x="13828" y="13937"/>
                      <a:pt x="13856" y="13862"/>
                      <a:pt x="13837" y="13790"/>
                    </a:cubicBezTo>
                    <a:cubicBezTo>
                      <a:pt x="13818" y="13718"/>
                      <a:pt x="13756" y="13668"/>
                      <a:pt x="13681" y="13665"/>
                    </a:cubicBezTo>
                    <a:cubicBezTo>
                      <a:pt x="13647" y="13665"/>
                      <a:pt x="13625" y="13656"/>
                      <a:pt x="13600" y="13631"/>
                    </a:cubicBezTo>
                    <a:cubicBezTo>
                      <a:pt x="9996" y="10202"/>
                      <a:pt x="7408" y="5531"/>
                      <a:pt x="6118" y="128"/>
                    </a:cubicBezTo>
                    <a:cubicBezTo>
                      <a:pt x="6102" y="69"/>
                      <a:pt x="6058" y="22"/>
                      <a:pt x="5999" y="7"/>
                    </a:cubicBezTo>
                    <a:cubicBezTo>
                      <a:pt x="5983" y="1"/>
                      <a:pt x="5971" y="1"/>
                      <a:pt x="5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4799;p47">
                <a:extLst>
                  <a:ext uri="{FF2B5EF4-FFF2-40B4-BE49-F238E27FC236}">
                    <a16:creationId xmlns:a16="http://schemas.microsoft.com/office/drawing/2014/main" id="{79729CF0-9417-01D3-DAF8-3C0AB00A7B46}"/>
                  </a:ext>
                </a:extLst>
              </p:cNvPr>
              <p:cNvSpPr/>
              <p:nvPr/>
            </p:nvSpPr>
            <p:spPr>
              <a:xfrm>
                <a:off x="2341681" y="3985777"/>
                <a:ext cx="158736" cy="65683"/>
              </a:xfrm>
              <a:custGeom>
                <a:avLst/>
                <a:gdLst/>
                <a:ahLst/>
                <a:cxnLst/>
                <a:rect l="l" t="t" r="r" b="b"/>
                <a:pathLst>
                  <a:path w="9111" h="3770" extrusionOk="0">
                    <a:moveTo>
                      <a:pt x="4702" y="1"/>
                    </a:moveTo>
                    <a:cubicBezTo>
                      <a:pt x="2953" y="1"/>
                      <a:pt x="849" y="627"/>
                      <a:pt x="60" y="2061"/>
                    </a:cubicBezTo>
                    <a:cubicBezTo>
                      <a:pt x="1" y="2127"/>
                      <a:pt x="1" y="2227"/>
                      <a:pt x="60" y="2292"/>
                    </a:cubicBezTo>
                    <a:cubicBezTo>
                      <a:pt x="462" y="2725"/>
                      <a:pt x="930" y="3028"/>
                      <a:pt x="1491" y="3212"/>
                    </a:cubicBezTo>
                    <a:cubicBezTo>
                      <a:pt x="2601" y="3577"/>
                      <a:pt x="3833" y="3767"/>
                      <a:pt x="5052" y="3767"/>
                    </a:cubicBezTo>
                    <a:lnTo>
                      <a:pt x="5052" y="3770"/>
                    </a:lnTo>
                    <a:cubicBezTo>
                      <a:pt x="5719" y="3770"/>
                      <a:pt x="6383" y="3711"/>
                      <a:pt x="7022" y="3598"/>
                    </a:cubicBezTo>
                    <a:cubicBezTo>
                      <a:pt x="7817" y="3461"/>
                      <a:pt x="8465" y="3274"/>
                      <a:pt x="9008" y="3031"/>
                    </a:cubicBezTo>
                    <a:cubicBezTo>
                      <a:pt x="9089" y="2997"/>
                      <a:pt x="9111" y="2863"/>
                      <a:pt x="9080" y="2778"/>
                    </a:cubicBezTo>
                    <a:cubicBezTo>
                      <a:pt x="8821" y="727"/>
                      <a:pt x="6560" y="1"/>
                      <a:pt x="4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4800;p47">
                <a:extLst>
                  <a:ext uri="{FF2B5EF4-FFF2-40B4-BE49-F238E27FC236}">
                    <a16:creationId xmlns:a16="http://schemas.microsoft.com/office/drawing/2014/main" id="{0B2556DF-141E-2835-80D3-06088F211EBF}"/>
                  </a:ext>
                </a:extLst>
              </p:cNvPr>
              <p:cNvSpPr/>
              <p:nvPr/>
            </p:nvSpPr>
            <p:spPr>
              <a:xfrm>
                <a:off x="2303508" y="3656022"/>
                <a:ext cx="233252" cy="377842"/>
              </a:xfrm>
              <a:custGeom>
                <a:avLst/>
                <a:gdLst/>
                <a:ahLst/>
                <a:cxnLst/>
                <a:rect l="l" t="t" r="r" b="b"/>
                <a:pathLst>
                  <a:path w="13388" h="21687" extrusionOk="0">
                    <a:moveTo>
                      <a:pt x="5341" y="0"/>
                    </a:moveTo>
                    <a:cubicBezTo>
                      <a:pt x="4374" y="0"/>
                      <a:pt x="3489" y="465"/>
                      <a:pt x="2896" y="1285"/>
                    </a:cubicBezTo>
                    <a:cubicBezTo>
                      <a:pt x="826" y="4773"/>
                      <a:pt x="0" y="9890"/>
                      <a:pt x="633" y="15324"/>
                    </a:cubicBezTo>
                    <a:cubicBezTo>
                      <a:pt x="664" y="15595"/>
                      <a:pt x="695" y="15882"/>
                      <a:pt x="723" y="16175"/>
                    </a:cubicBezTo>
                    <a:cubicBezTo>
                      <a:pt x="873" y="17705"/>
                      <a:pt x="1045" y="19442"/>
                      <a:pt x="1846" y="20692"/>
                    </a:cubicBezTo>
                    <a:cubicBezTo>
                      <a:pt x="1877" y="20742"/>
                      <a:pt x="1930" y="20770"/>
                      <a:pt x="1986" y="20770"/>
                    </a:cubicBezTo>
                    <a:lnTo>
                      <a:pt x="1989" y="20770"/>
                    </a:lnTo>
                    <a:cubicBezTo>
                      <a:pt x="2045" y="20770"/>
                      <a:pt x="2101" y="20739"/>
                      <a:pt x="2130" y="20689"/>
                    </a:cubicBezTo>
                    <a:cubicBezTo>
                      <a:pt x="2887" y="19451"/>
                      <a:pt x="4711" y="18650"/>
                      <a:pt x="6778" y="18650"/>
                    </a:cubicBezTo>
                    <a:cubicBezTo>
                      <a:pt x="8702" y="18650"/>
                      <a:pt x="11096" y="19411"/>
                      <a:pt x="11507" y="21553"/>
                    </a:cubicBezTo>
                    <a:cubicBezTo>
                      <a:pt x="11517" y="21606"/>
                      <a:pt x="11554" y="21652"/>
                      <a:pt x="11604" y="21674"/>
                    </a:cubicBezTo>
                    <a:cubicBezTo>
                      <a:pt x="11625" y="21683"/>
                      <a:pt x="11647" y="21687"/>
                      <a:pt x="11671" y="21687"/>
                    </a:cubicBezTo>
                    <a:lnTo>
                      <a:pt x="11671" y="21687"/>
                    </a:lnTo>
                    <a:cubicBezTo>
                      <a:pt x="11702" y="21687"/>
                      <a:pt x="11732" y="21680"/>
                      <a:pt x="11760" y="21662"/>
                    </a:cubicBezTo>
                    <a:cubicBezTo>
                      <a:pt x="12823" y="21001"/>
                      <a:pt x="13347" y="20019"/>
                      <a:pt x="13363" y="18663"/>
                    </a:cubicBezTo>
                    <a:cubicBezTo>
                      <a:pt x="13387" y="16259"/>
                      <a:pt x="12212" y="14214"/>
                      <a:pt x="11071" y="12237"/>
                    </a:cubicBezTo>
                    <a:lnTo>
                      <a:pt x="10737" y="11654"/>
                    </a:lnTo>
                    <a:cubicBezTo>
                      <a:pt x="9431" y="9360"/>
                      <a:pt x="8792" y="7461"/>
                      <a:pt x="8596" y="5310"/>
                    </a:cubicBezTo>
                    <a:cubicBezTo>
                      <a:pt x="8580" y="5138"/>
                      <a:pt x="8564" y="4954"/>
                      <a:pt x="8552" y="4764"/>
                    </a:cubicBezTo>
                    <a:cubicBezTo>
                      <a:pt x="8437" y="3205"/>
                      <a:pt x="8278" y="1073"/>
                      <a:pt x="6747" y="331"/>
                    </a:cubicBezTo>
                    <a:cubicBezTo>
                      <a:pt x="6292" y="113"/>
                      <a:pt x="5818" y="0"/>
                      <a:pt x="5341" y="0"/>
                    </a:cubicBezTo>
                    <a:close/>
                    <a:moveTo>
                      <a:pt x="11671" y="21687"/>
                    </a:moveTo>
                    <a:lnTo>
                      <a:pt x="11671" y="21687"/>
                    </a:lnTo>
                    <a:cubicBezTo>
                      <a:pt x="11671" y="21687"/>
                      <a:pt x="11670" y="21687"/>
                      <a:pt x="11670" y="21687"/>
                    </a:cubicBezTo>
                    <a:lnTo>
                      <a:pt x="11673" y="21687"/>
                    </a:lnTo>
                    <a:cubicBezTo>
                      <a:pt x="11672" y="21687"/>
                      <a:pt x="11672" y="21687"/>
                      <a:pt x="11671" y="216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4801;p47">
                <a:extLst>
                  <a:ext uri="{FF2B5EF4-FFF2-40B4-BE49-F238E27FC236}">
                    <a16:creationId xmlns:a16="http://schemas.microsoft.com/office/drawing/2014/main" id="{8CAE632B-5862-B0BD-AE93-097165FA37B8}"/>
                  </a:ext>
                </a:extLst>
              </p:cNvPr>
              <p:cNvSpPr/>
              <p:nvPr/>
            </p:nvSpPr>
            <p:spPr>
              <a:xfrm>
                <a:off x="2453638" y="3701756"/>
                <a:ext cx="105336" cy="58731"/>
              </a:xfrm>
              <a:custGeom>
                <a:avLst/>
                <a:gdLst/>
                <a:ahLst/>
                <a:cxnLst/>
                <a:rect l="l" t="t" r="r" b="b"/>
                <a:pathLst>
                  <a:path w="6046" h="3371" extrusionOk="0">
                    <a:moveTo>
                      <a:pt x="5469" y="0"/>
                    </a:moveTo>
                    <a:cubicBezTo>
                      <a:pt x="5441" y="0"/>
                      <a:pt x="5413" y="7"/>
                      <a:pt x="5388" y="16"/>
                    </a:cubicBezTo>
                    <a:cubicBezTo>
                      <a:pt x="4275" y="399"/>
                      <a:pt x="3224" y="583"/>
                      <a:pt x="2170" y="583"/>
                    </a:cubicBezTo>
                    <a:cubicBezTo>
                      <a:pt x="1525" y="583"/>
                      <a:pt x="864" y="512"/>
                      <a:pt x="212" y="368"/>
                    </a:cubicBezTo>
                    <a:cubicBezTo>
                      <a:pt x="200" y="365"/>
                      <a:pt x="187" y="365"/>
                      <a:pt x="175" y="365"/>
                    </a:cubicBezTo>
                    <a:cubicBezTo>
                      <a:pt x="134" y="365"/>
                      <a:pt x="91" y="381"/>
                      <a:pt x="60" y="409"/>
                    </a:cubicBezTo>
                    <a:cubicBezTo>
                      <a:pt x="19" y="449"/>
                      <a:pt x="0" y="505"/>
                      <a:pt x="10" y="562"/>
                    </a:cubicBezTo>
                    <a:cubicBezTo>
                      <a:pt x="66" y="898"/>
                      <a:pt x="110" y="1244"/>
                      <a:pt x="144" y="1590"/>
                    </a:cubicBezTo>
                    <a:cubicBezTo>
                      <a:pt x="197" y="2152"/>
                      <a:pt x="253" y="2700"/>
                      <a:pt x="322" y="3237"/>
                    </a:cubicBezTo>
                    <a:cubicBezTo>
                      <a:pt x="331" y="3293"/>
                      <a:pt x="387" y="3330"/>
                      <a:pt x="437" y="3355"/>
                    </a:cubicBezTo>
                    <a:cubicBezTo>
                      <a:pt x="459" y="3364"/>
                      <a:pt x="484" y="3371"/>
                      <a:pt x="512" y="3371"/>
                    </a:cubicBezTo>
                    <a:cubicBezTo>
                      <a:pt x="549" y="3371"/>
                      <a:pt x="590" y="3361"/>
                      <a:pt x="618" y="3346"/>
                    </a:cubicBezTo>
                    <a:cubicBezTo>
                      <a:pt x="2797" y="3062"/>
                      <a:pt x="4406" y="2198"/>
                      <a:pt x="6002" y="452"/>
                    </a:cubicBezTo>
                    <a:cubicBezTo>
                      <a:pt x="6039" y="412"/>
                      <a:pt x="6046" y="353"/>
                      <a:pt x="6033" y="297"/>
                    </a:cubicBezTo>
                    <a:cubicBezTo>
                      <a:pt x="6021" y="244"/>
                      <a:pt x="5974" y="197"/>
                      <a:pt x="5924" y="175"/>
                    </a:cubicBezTo>
                    <a:lnTo>
                      <a:pt x="5525" y="10"/>
                    </a:lnTo>
                    <a:cubicBezTo>
                      <a:pt x="5509" y="3"/>
                      <a:pt x="5491" y="0"/>
                      <a:pt x="5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4802;p47">
                <a:extLst>
                  <a:ext uri="{FF2B5EF4-FFF2-40B4-BE49-F238E27FC236}">
                    <a16:creationId xmlns:a16="http://schemas.microsoft.com/office/drawing/2014/main" id="{0C5F0D8E-53E3-5EBA-960A-8B0F0D722EAB}"/>
                  </a:ext>
                </a:extLst>
              </p:cNvPr>
              <p:cNvSpPr/>
              <p:nvPr/>
            </p:nvSpPr>
            <p:spPr>
              <a:xfrm>
                <a:off x="2398879" y="3209413"/>
                <a:ext cx="222625" cy="355698"/>
              </a:xfrm>
              <a:custGeom>
                <a:avLst/>
                <a:gdLst/>
                <a:ahLst/>
                <a:cxnLst/>
                <a:rect l="l" t="t" r="r" b="b"/>
                <a:pathLst>
                  <a:path w="12778" h="20416" extrusionOk="0">
                    <a:moveTo>
                      <a:pt x="1354" y="1"/>
                    </a:moveTo>
                    <a:cubicBezTo>
                      <a:pt x="955" y="1"/>
                      <a:pt x="556" y="13"/>
                      <a:pt x="166" y="35"/>
                    </a:cubicBezTo>
                    <a:cubicBezTo>
                      <a:pt x="116" y="38"/>
                      <a:pt x="69" y="63"/>
                      <a:pt x="38" y="107"/>
                    </a:cubicBezTo>
                    <a:cubicBezTo>
                      <a:pt x="10" y="147"/>
                      <a:pt x="1" y="200"/>
                      <a:pt x="13" y="250"/>
                    </a:cubicBezTo>
                    <a:cubicBezTo>
                      <a:pt x="684" y="2645"/>
                      <a:pt x="1048" y="5139"/>
                      <a:pt x="1316" y="7259"/>
                    </a:cubicBezTo>
                    <a:cubicBezTo>
                      <a:pt x="1413" y="8004"/>
                      <a:pt x="1494" y="8768"/>
                      <a:pt x="1581" y="9541"/>
                    </a:cubicBezTo>
                    <a:cubicBezTo>
                      <a:pt x="1981" y="13173"/>
                      <a:pt x="2392" y="16927"/>
                      <a:pt x="4007" y="20116"/>
                    </a:cubicBezTo>
                    <a:lnTo>
                      <a:pt x="4122" y="20328"/>
                    </a:lnTo>
                    <a:cubicBezTo>
                      <a:pt x="4150" y="20384"/>
                      <a:pt x="4210" y="20415"/>
                      <a:pt x="4269" y="20415"/>
                    </a:cubicBezTo>
                    <a:cubicBezTo>
                      <a:pt x="4294" y="20415"/>
                      <a:pt x="4319" y="20412"/>
                      <a:pt x="4344" y="20400"/>
                    </a:cubicBezTo>
                    <a:cubicBezTo>
                      <a:pt x="8147" y="18535"/>
                      <a:pt x="11355" y="15184"/>
                      <a:pt x="12736" y="11630"/>
                    </a:cubicBezTo>
                    <a:cubicBezTo>
                      <a:pt x="12777" y="11571"/>
                      <a:pt x="12774" y="11489"/>
                      <a:pt x="12730" y="11433"/>
                    </a:cubicBezTo>
                    <a:cubicBezTo>
                      <a:pt x="11602" y="9962"/>
                      <a:pt x="10747" y="8275"/>
                      <a:pt x="10192" y="6423"/>
                    </a:cubicBezTo>
                    <a:cubicBezTo>
                      <a:pt x="9659" y="4649"/>
                      <a:pt x="9394" y="3081"/>
                      <a:pt x="9404" y="1769"/>
                    </a:cubicBezTo>
                    <a:cubicBezTo>
                      <a:pt x="9404" y="1703"/>
                      <a:pt x="9366" y="1641"/>
                      <a:pt x="9307" y="1613"/>
                    </a:cubicBezTo>
                    <a:cubicBezTo>
                      <a:pt x="7037" y="575"/>
                      <a:pt x="4213" y="1"/>
                      <a:pt x="1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4803;p47">
                <a:extLst>
                  <a:ext uri="{FF2B5EF4-FFF2-40B4-BE49-F238E27FC236}">
                    <a16:creationId xmlns:a16="http://schemas.microsoft.com/office/drawing/2014/main" id="{C46B73B6-37B0-7AC4-2525-9DE8095DA351}"/>
                  </a:ext>
                </a:extLst>
              </p:cNvPr>
              <p:cNvSpPr/>
              <p:nvPr/>
            </p:nvSpPr>
            <p:spPr>
              <a:xfrm>
                <a:off x="2475311" y="3416427"/>
                <a:ext cx="208269" cy="247487"/>
              </a:xfrm>
              <a:custGeom>
                <a:avLst/>
                <a:gdLst/>
                <a:ahLst/>
                <a:cxnLst/>
                <a:rect l="l" t="t" r="r" b="b"/>
                <a:pathLst>
                  <a:path w="11954" h="14205" extrusionOk="0">
                    <a:moveTo>
                      <a:pt x="8633" y="0"/>
                    </a:moveTo>
                    <a:cubicBezTo>
                      <a:pt x="8624" y="0"/>
                      <a:pt x="8614" y="3"/>
                      <a:pt x="8605" y="3"/>
                    </a:cubicBezTo>
                    <a:cubicBezTo>
                      <a:pt x="8549" y="13"/>
                      <a:pt x="8499" y="50"/>
                      <a:pt x="8477" y="106"/>
                    </a:cubicBezTo>
                    <a:cubicBezTo>
                      <a:pt x="7021" y="3620"/>
                      <a:pt x="3813" y="6928"/>
                      <a:pt x="103" y="8742"/>
                    </a:cubicBezTo>
                    <a:cubicBezTo>
                      <a:pt x="60" y="8764"/>
                      <a:pt x="28" y="8801"/>
                      <a:pt x="16" y="8845"/>
                    </a:cubicBezTo>
                    <a:cubicBezTo>
                      <a:pt x="0" y="8892"/>
                      <a:pt x="7" y="8939"/>
                      <a:pt x="32" y="8979"/>
                    </a:cubicBezTo>
                    <a:cubicBezTo>
                      <a:pt x="848" y="10379"/>
                      <a:pt x="1821" y="11476"/>
                      <a:pt x="2925" y="12246"/>
                    </a:cubicBezTo>
                    <a:cubicBezTo>
                      <a:pt x="3876" y="12907"/>
                      <a:pt x="4708" y="13350"/>
                      <a:pt x="5547" y="13634"/>
                    </a:cubicBezTo>
                    <a:cubicBezTo>
                      <a:pt x="6077" y="13815"/>
                      <a:pt x="6625" y="13918"/>
                      <a:pt x="7155" y="14020"/>
                    </a:cubicBezTo>
                    <a:cubicBezTo>
                      <a:pt x="7452" y="14077"/>
                      <a:pt x="7748" y="14133"/>
                      <a:pt x="8038" y="14201"/>
                    </a:cubicBezTo>
                    <a:lnTo>
                      <a:pt x="8038" y="14198"/>
                    </a:lnTo>
                    <a:cubicBezTo>
                      <a:pt x="8050" y="14201"/>
                      <a:pt x="8063" y="14204"/>
                      <a:pt x="8075" y="14204"/>
                    </a:cubicBezTo>
                    <a:cubicBezTo>
                      <a:pt x="8141" y="14204"/>
                      <a:pt x="8203" y="14167"/>
                      <a:pt x="8231" y="14105"/>
                    </a:cubicBezTo>
                    <a:lnTo>
                      <a:pt x="8390" y="13734"/>
                    </a:lnTo>
                    <a:cubicBezTo>
                      <a:pt x="9996" y="10080"/>
                      <a:pt x="11651" y="6301"/>
                      <a:pt x="11950" y="2289"/>
                    </a:cubicBezTo>
                    <a:cubicBezTo>
                      <a:pt x="11954" y="2245"/>
                      <a:pt x="11938" y="2198"/>
                      <a:pt x="11907" y="2164"/>
                    </a:cubicBezTo>
                    <a:cubicBezTo>
                      <a:pt x="11876" y="2130"/>
                      <a:pt x="11832" y="2111"/>
                      <a:pt x="11788" y="2108"/>
                    </a:cubicBezTo>
                    <a:cubicBezTo>
                      <a:pt x="10635" y="2080"/>
                      <a:pt x="9285" y="664"/>
                      <a:pt x="8758" y="60"/>
                    </a:cubicBezTo>
                    <a:cubicBezTo>
                      <a:pt x="8727" y="22"/>
                      <a:pt x="8680" y="0"/>
                      <a:pt x="8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4804;p47">
                <a:extLst>
                  <a:ext uri="{FF2B5EF4-FFF2-40B4-BE49-F238E27FC236}">
                    <a16:creationId xmlns:a16="http://schemas.microsoft.com/office/drawing/2014/main" id="{48C1D46E-2DA2-EE23-871B-F10398F95C33}"/>
                  </a:ext>
                </a:extLst>
              </p:cNvPr>
              <p:cNvSpPr/>
              <p:nvPr/>
            </p:nvSpPr>
            <p:spPr>
              <a:xfrm>
                <a:off x="2553852" y="3183889"/>
                <a:ext cx="130599" cy="264648"/>
              </a:xfrm>
              <a:custGeom>
                <a:avLst/>
                <a:gdLst/>
                <a:ahLst/>
                <a:cxnLst/>
                <a:rect l="l" t="t" r="r" b="b"/>
                <a:pathLst>
                  <a:path w="7496" h="15190" extrusionOk="0">
                    <a:moveTo>
                      <a:pt x="1918" y="1"/>
                    </a:moveTo>
                    <a:cubicBezTo>
                      <a:pt x="1868" y="1"/>
                      <a:pt x="1824" y="19"/>
                      <a:pt x="1793" y="57"/>
                    </a:cubicBezTo>
                    <a:cubicBezTo>
                      <a:pt x="1" y="2021"/>
                      <a:pt x="1064" y="6174"/>
                      <a:pt x="1432" y="7399"/>
                    </a:cubicBezTo>
                    <a:cubicBezTo>
                      <a:pt x="1968" y="9185"/>
                      <a:pt x="2557" y="10541"/>
                      <a:pt x="3287" y="11661"/>
                    </a:cubicBezTo>
                    <a:cubicBezTo>
                      <a:pt x="4808" y="13999"/>
                      <a:pt x="6161" y="15187"/>
                      <a:pt x="7308" y="15190"/>
                    </a:cubicBezTo>
                    <a:cubicBezTo>
                      <a:pt x="7399" y="15190"/>
                      <a:pt x="7477" y="15059"/>
                      <a:pt x="7480" y="14968"/>
                    </a:cubicBezTo>
                    <a:cubicBezTo>
                      <a:pt x="7486" y="14781"/>
                      <a:pt x="7495" y="14594"/>
                      <a:pt x="7495" y="14407"/>
                    </a:cubicBezTo>
                    <a:cubicBezTo>
                      <a:pt x="7495" y="10124"/>
                      <a:pt x="6214" y="5868"/>
                      <a:pt x="3882" y="2423"/>
                    </a:cubicBezTo>
                    <a:cubicBezTo>
                      <a:pt x="3318" y="1594"/>
                      <a:pt x="2700" y="796"/>
                      <a:pt x="2043" y="57"/>
                    </a:cubicBezTo>
                    <a:cubicBezTo>
                      <a:pt x="2011" y="22"/>
                      <a:pt x="1965" y="1"/>
                      <a:pt x="1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4805;p47">
                <a:extLst>
                  <a:ext uri="{FF2B5EF4-FFF2-40B4-BE49-F238E27FC236}">
                    <a16:creationId xmlns:a16="http://schemas.microsoft.com/office/drawing/2014/main" id="{DEDA1D4C-76D9-F241-6A06-23EF5BC8C7C3}"/>
                  </a:ext>
                </a:extLst>
              </p:cNvPr>
              <p:cNvSpPr/>
              <p:nvPr/>
            </p:nvSpPr>
            <p:spPr>
              <a:xfrm>
                <a:off x="2290459" y="3040990"/>
                <a:ext cx="292681" cy="191038"/>
              </a:xfrm>
              <a:custGeom>
                <a:avLst/>
                <a:gdLst/>
                <a:ahLst/>
                <a:cxnLst/>
                <a:rect l="l" t="t" r="r" b="b"/>
                <a:pathLst>
                  <a:path w="16799" h="10965" extrusionOk="0">
                    <a:moveTo>
                      <a:pt x="185" y="0"/>
                    </a:moveTo>
                    <a:cubicBezTo>
                      <a:pt x="113" y="0"/>
                      <a:pt x="51" y="47"/>
                      <a:pt x="26" y="112"/>
                    </a:cubicBezTo>
                    <a:cubicBezTo>
                      <a:pt x="1" y="181"/>
                      <a:pt x="26" y="259"/>
                      <a:pt x="85" y="302"/>
                    </a:cubicBezTo>
                    <a:cubicBezTo>
                      <a:pt x="1725" y="1497"/>
                      <a:pt x="3243" y="3202"/>
                      <a:pt x="4250" y="4979"/>
                    </a:cubicBezTo>
                    <a:cubicBezTo>
                      <a:pt x="4983" y="6276"/>
                      <a:pt x="5578" y="7698"/>
                      <a:pt x="6074" y="9322"/>
                    </a:cubicBezTo>
                    <a:cubicBezTo>
                      <a:pt x="6096" y="9394"/>
                      <a:pt x="6161" y="9440"/>
                      <a:pt x="6233" y="9440"/>
                    </a:cubicBezTo>
                    <a:lnTo>
                      <a:pt x="6246" y="9440"/>
                    </a:lnTo>
                    <a:cubicBezTo>
                      <a:pt x="6673" y="9412"/>
                      <a:pt x="7112" y="9400"/>
                      <a:pt x="7552" y="9400"/>
                    </a:cubicBezTo>
                    <a:cubicBezTo>
                      <a:pt x="10324" y="9400"/>
                      <a:pt x="13117" y="9948"/>
                      <a:pt x="15421" y="10952"/>
                    </a:cubicBezTo>
                    <a:cubicBezTo>
                      <a:pt x="15440" y="10959"/>
                      <a:pt x="15465" y="10965"/>
                      <a:pt x="15486" y="10965"/>
                    </a:cubicBezTo>
                    <a:cubicBezTo>
                      <a:pt x="15514" y="10965"/>
                      <a:pt x="15546" y="10955"/>
                      <a:pt x="15571" y="10940"/>
                    </a:cubicBezTo>
                    <a:cubicBezTo>
                      <a:pt x="15617" y="10912"/>
                      <a:pt x="15649" y="10865"/>
                      <a:pt x="15652" y="10809"/>
                    </a:cubicBezTo>
                    <a:cubicBezTo>
                      <a:pt x="15751" y="9630"/>
                      <a:pt x="16116" y="8701"/>
                      <a:pt x="16737" y="8047"/>
                    </a:cubicBezTo>
                    <a:cubicBezTo>
                      <a:pt x="16799" y="7981"/>
                      <a:pt x="16799" y="7878"/>
                      <a:pt x="16740" y="7816"/>
                    </a:cubicBezTo>
                    <a:cubicBezTo>
                      <a:pt x="14841" y="5796"/>
                      <a:pt x="12618" y="4175"/>
                      <a:pt x="10124" y="2999"/>
                    </a:cubicBezTo>
                    <a:cubicBezTo>
                      <a:pt x="6981" y="1518"/>
                      <a:pt x="3602" y="128"/>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4806;p47">
                <a:extLst>
                  <a:ext uri="{FF2B5EF4-FFF2-40B4-BE49-F238E27FC236}">
                    <a16:creationId xmlns:a16="http://schemas.microsoft.com/office/drawing/2014/main" id="{4C314457-DA5D-107A-A0D4-80E573CA4F6B}"/>
                  </a:ext>
                </a:extLst>
              </p:cNvPr>
              <p:cNvSpPr/>
              <p:nvPr/>
            </p:nvSpPr>
            <p:spPr>
              <a:xfrm>
                <a:off x="2237076" y="3024909"/>
                <a:ext cx="400230" cy="686429"/>
              </a:xfrm>
              <a:custGeom>
                <a:avLst/>
                <a:gdLst/>
                <a:ahLst/>
                <a:cxnLst/>
                <a:rect l="l" t="t" r="r" b="b"/>
                <a:pathLst>
                  <a:path w="22972" h="39399" extrusionOk="0">
                    <a:moveTo>
                      <a:pt x="194" y="0"/>
                    </a:moveTo>
                    <a:cubicBezTo>
                      <a:pt x="159" y="0"/>
                      <a:pt x="125" y="10"/>
                      <a:pt x="97" y="31"/>
                    </a:cubicBezTo>
                    <a:cubicBezTo>
                      <a:pt x="53" y="63"/>
                      <a:pt x="28" y="112"/>
                      <a:pt x="28" y="165"/>
                    </a:cubicBezTo>
                    <a:cubicBezTo>
                      <a:pt x="19" y="773"/>
                      <a:pt x="10" y="1381"/>
                      <a:pt x="3" y="1992"/>
                    </a:cubicBezTo>
                    <a:cubicBezTo>
                      <a:pt x="0" y="2064"/>
                      <a:pt x="50" y="2130"/>
                      <a:pt x="119" y="2151"/>
                    </a:cubicBezTo>
                    <a:cubicBezTo>
                      <a:pt x="2351" y="2878"/>
                      <a:pt x="4019" y="4873"/>
                      <a:pt x="5219" y="8256"/>
                    </a:cubicBezTo>
                    <a:cubicBezTo>
                      <a:pt x="6373" y="11514"/>
                      <a:pt x="7190" y="15140"/>
                      <a:pt x="7869" y="20016"/>
                    </a:cubicBezTo>
                    <a:lnTo>
                      <a:pt x="8066" y="21453"/>
                    </a:lnTo>
                    <a:cubicBezTo>
                      <a:pt x="8362" y="23638"/>
                      <a:pt x="8667" y="25895"/>
                      <a:pt x="9151" y="28090"/>
                    </a:cubicBezTo>
                    <a:cubicBezTo>
                      <a:pt x="9656" y="30404"/>
                      <a:pt x="10179" y="32798"/>
                      <a:pt x="11829" y="34616"/>
                    </a:cubicBezTo>
                    <a:cubicBezTo>
                      <a:pt x="13313" y="36249"/>
                      <a:pt x="15299" y="37562"/>
                      <a:pt x="17575" y="38407"/>
                    </a:cubicBezTo>
                    <a:cubicBezTo>
                      <a:pt x="18663" y="38812"/>
                      <a:pt x="19573" y="39099"/>
                      <a:pt x="20446" y="39305"/>
                    </a:cubicBezTo>
                    <a:cubicBezTo>
                      <a:pt x="20698" y="39364"/>
                      <a:pt x="20979" y="39398"/>
                      <a:pt x="21253" y="39398"/>
                    </a:cubicBezTo>
                    <a:cubicBezTo>
                      <a:pt x="21999" y="39398"/>
                      <a:pt x="22557" y="39170"/>
                      <a:pt x="22781" y="38775"/>
                    </a:cubicBezTo>
                    <a:cubicBezTo>
                      <a:pt x="22971" y="38435"/>
                      <a:pt x="22918" y="38008"/>
                      <a:pt x="22616" y="37509"/>
                    </a:cubicBezTo>
                    <a:cubicBezTo>
                      <a:pt x="22279" y="36951"/>
                      <a:pt x="21235" y="36776"/>
                      <a:pt x="20309" y="36620"/>
                    </a:cubicBezTo>
                    <a:cubicBezTo>
                      <a:pt x="19863" y="36549"/>
                      <a:pt x="19439" y="36477"/>
                      <a:pt x="19174" y="36374"/>
                    </a:cubicBezTo>
                    <a:cubicBezTo>
                      <a:pt x="18501" y="36115"/>
                      <a:pt x="17793" y="35819"/>
                      <a:pt x="17154" y="35414"/>
                    </a:cubicBezTo>
                    <a:cubicBezTo>
                      <a:pt x="15947" y="34644"/>
                      <a:pt x="15006" y="33789"/>
                      <a:pt x="14276" y="32807"/>
                    </a:cubicBezTo>
                    <a:cubicBezTo>
                      <a:pt x="12197" y="30014"/>
                      <a:pt x="11529" y="26497"/>
                      <a:pt x="11068" y="23420"/>
                    </a:cubicBezTo>
                    <a:cubicBezTo>
                      <a:pt x="10878" y="22154"/>
                      <a:pt x="10725" y="20851"/>
                      <a:pt x="10579" y="19588"/>
                    </a:cubicBezTo>
                    <a:cubicBezTo>
                      <a:pt x="10192" y="16315"/>
                      <a:pt x="9793" y="12932"/>
                      <a:pt x="8717" y="9768"/>
                    </a:cubicBezTo>
                    <a:cubicBezTo>
                      <a:pt x="8084" y="7903"/>
                      <a:pt x="6195" y="3314"/>
                      <a:pt x="2298" y="939"/>
                    </a:cubicBezTo>
                    <a:cubicBezTo>
                      <a:pt x="2276" y="926"/>
                      <a:pt x="2251" y="917"/>
                      <a:pt x="2226" y="914"/>
                    </a:cubicBezTo>
                    <a:cubicBezTo>
                      <a:pt x="2180" y="911"/>
                      <a:pt x="2164" y="892"/>
                      <a:pt x="2155" y="879"/>
                    </a:cubicBezTo>
                    <a:cubicBezTo>
                      <a:pt x="2139" y="858"/>
                      <a:pt x="2123" y="842"/>
                      <a:pt x="2102" y="829"/>
                    </a:cubicBezTo>
                    <a:cubicBezTo>
                      <a:pt x="1509" y="487"/>
                      <a:pt x="883" y="209"/>
                      <a:pt x="247" y="10"/>
                    </a:cubicBezTo>
                    <a:cubicBezTo>
                      <a:pt x="228" y="3"/>
                      <a:pt x="21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4807;p47">
                <a:extLst>
                  <a:ext uri="{FF2B5EF4-FFF2-40B4-BE49-F238E27FC236}">
                    <a16:creationId xmlns:a16="http://schemas.microsoft.com/office/drawing/2014/main" id="{69EE6727-71D7-3F02-E87C-BD95DF4E6FCC}"/>
                  </a:ext>
                </a:extLst>
              </p:cNvPr>
              <p:cNvSpPr/>
              <p:nvPr/>
            </p:nvSpPr>
            <p:spPr>
              <a:xfrm>
                <a:off x="2104055" y="3010831"/>
                <a:ext cx="129066" cy="193825"/>
              </a:xfrm>
              <a:custGeom>
                <a:avLst/>
                <a:gdLst/>
                <a:ahLst/>
                <a:cxnLst/>
                <a:rect l="l" t="t" r="r" b="b"/>
                <a:pathLst>
                  <a:path w="7408" h="11125" extrusionOk="0">
                    <a:moveTo>
                      <a:pt x="7239" y="1"/>
                    </a:moveTo>
                    <a:cubicBezTo>
                      <a:pt x="7168" y="1"/>
                      <a:pt x="7105" y="44"/>
                      <a:pt x="7080" y="113"/>
                    </a:cubicBezTo>
                    <a:cubicBezTo>
                      <a:pt x="6578" y="1491"/>
                      <a:pt x="5911" y="2732"/>
                      <a:pt x="5091" y="3798"/>
                    </a:cubicBezTo>
                    <a:cubicBezTo>
                      <a:pt x="3860" y="5397"/>
                      <a:pt x="2133" y="6850"/>
                      <a:pt x="91" y="8001"/>
                    </a:cubicBezTo>
                    <a:cubicBezTo>
                      <a:pt x="44" y="8026"/>
                      <a:pt x="13" y="8072"/>
                      <a:pt x="6" y="8125"/>
                    </a:cubicBezTo>
                    <a:cubicBezTo>
                      <a:pt x="0" y="8178"/>
                      <a:pt x="19" y="8231"/>
                      <a:pt x="56" y="8269"/>
                    </a:cubicBezTo>
                    <a:cubicBezTo>
                      <a:pt x="293" y="8493"/>
                      <a:pt x="536" y="8755"/>
                      <a:pt x="789" y="9023"/>
                    </a:cubicBezTo>
                    <a:cubicBezTo>
                      <a:pt x="1628" y="9924"/>
                      <a:pt x="2578" y="10941"/>
                      <a:pt x="3732" y="11100"/>
                    </a:cubicBezTo>
                    <a:cubicBezTo>
                      <a:pt x="3860" y="11118"/>
                      <a:pt x="3984" y="11125"/>
                      <a:pt x="4103" y="11125"/>
                    </a:cubicBezTo>
                    <a:cubicBezTo>
                      <a:pt x="6631" y="11125"/>
                      <a:pt x="7136" y="7371"/>
                      <a:pt x="7233" y="6220"/>
                    </a:cubicBezTo>
                    <a:cubicBezTo>
                      <a:pt x="7342" y="4886"/>
                      <a:pt x="7358" y="3527"/>
                      <a:pt x="7370" y="2214"/>
                    </a:cubicBezTo>
                    <a:cubicBezTo>
                      <a:pt x="7380" y="1535"/>
                      <a:pt x="7386" y="855"/>
                      <a:pt x="7405" y="175"/>
                    </a:cubicBezTo>
                    <a:cubicBezTo>
                      <a:pt x="7408" y="91"/>
                      <a:pt x="7352" y="19"/>
                      <a:pt x="7270" y="4"/>
                    </a:cubicBezTo>
                    <a:cubicBezTo>
                      <a:pt x="7258" y="4"/>
                      <a:pt x="7249" y="1"/>
                      <a:pt x="7239"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4808;p47">
                <a:extLst>
                  <a:ext uri="{FF2B5EF4-FFF2-40B4-BE49-F238E27FC236}">
                    <a16:creationId xmlns:a16="http://schemas.microsoft.com/office/drawing/2014/main" id="{D22519C6-DDEF-B697-0567-E024F99A62C7}"/>
                  </a:ext>
                </a:extLst>
              </p:cNvPr>
              <p:cNvSpPr/>
              <p:nvPr/>
            </p:nvSpPr>
            <p:spPr>
              <a:xfrm>
                <a:off x="1836637" y="2591454"/>
                <a:ext cx="132237" cy="68993"/>
              </a:xfrm>
              <a:custGeom>
                <a:avLst/>
                <a:gdLst/>
                <a:ahLst/>
                <a:cxnLst/>
                <a:rect l="l" t="t" r="r" b="b"/>
                <a:pathLst>
                  <a:path w="7590" h="3960" extrusionOk="0">
                    <a:moveTo>
                      <a:pt x="3430" y="0"/>
                    </a:moveTo>
                    <a:cubicBezTo>
                      <a:pt x="2567" y="0"/>
                      <a:pt x="1017" y="106"/>
                      <a:pt x="344" y="830"/>
                    </a:cubicBezTo>
                    <a:cubicBezTo>
                      <a:pt x="107" y="1082"/>
                      <a:pt x="1" y="1388"/>
                      <a:pt x="26" y="1737"/>
                    </a:cubicBezTo>
                    <a:cubicBezTo>
                      <a:pt x="94" y="2719"/>
                      <a:pt x="746" y="2853"/>
                      <a:pt x="1376" y="2853"/>
                    </a:cubicBezTo>
                    <a:cubicBezTo>
                      <a:pt x="1519" y="2853"/>
                      <a:pt x="1669" y="2847"/>
                      <a:pt x="1825" y="2840"/>
                    </a:cubicBezTo>
                    <a:lnTo>
                      <a:pt x="1896" y="2837"/>
                    </a:lnTo>
                    <a:cubicBezTo>
                      <a:pt x="2043" y="2828"/>
                      <a:pt x="2186" y="2828"/>
                      <a:pt x="2330" y="2828"/>
                    </a:cubicBezTo>
                    <a:cubicBezTo>
                      <a:pt x="2741" y="2828"/>
                      <a:pt x="3153" y="2853"/>
                      <a:pt x="3580" y="2906"/>
                    </a:cubicBezTo>
                    <a:cubicBezTo>
                      <a:pt x="4553" y="3024"/>
                      <a:pt x="5482" y="3361"/>
                      <a:pt x="6361" y="3913"/>
                    </a:cubicBezTo>
                    <a:cubicBezTo>
                      <a:pt x="6426" y="3944"/>
                      <a:pt x="6495" y="3960"/>
                      <a:pt x="6560" y="3960"/>
                    </a:cubicBezTo>
                    <a:cubicBezTo>
                      <a:pt x="6713" y="3960"/>
                      <a:pt x="6857" y="3885"/>
                      <a:pt x="6984" y="3745"/>
                    </a:cubicBezTo>
                    <a:cubicBezTo>
                      <a:pt x="7390" y="3296"/>
                      <a:pt x="7589" y="2254"/>
                      <a:pt x="7564" y="2008"/>
                    </a:cubicBezTo>
                    <a:cubicBezTo>
                      <a:pt x="7436" y="708"/>
                      <a:pt x="4992" y="137"/>
                      <a:pt x="4967" y="131"/>
                    </a:cubicBezTo>
                    <a:cubicBezTo>
                      <a:pt x="4615" y="53"/>
                      <a:pt x="4013" y="0"/>
                      <a:pt x="34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4809;p47">
                <a:extLst>
                  <a:ext uri="{FF2B5EF4-FFF2-40B4-BE49-F238E27FC236}">
                    <a16:creationId xmlns:a16="http://schemas.microsoft.com/office/drawing/2014/main" id="{B0DC72F0-5B54-18D4-69A9-AEBE4C61C85A}"/>
                  </a:ext>
                </a:extLst>
              </p:cNvPr>
              <p:cNvSpPr/>
              <p:nvPr/>
            </p:nvSpPr>
            <p:spPr>
              <a:xfrm>
                <a:off x="1770693" y="3001441"/>
                <a:ext cx="163249" cy="107131"/>
              </a:xfrm>
              <a:custGeom>
                <a:avLst/>
                <a:gdLst/>
                <a:ahLst/>
                <a:cxnLst/>
                <a:rect l="l" t="t" r="r" b="b"/>
                <a:pathLst>
                  <a:path w="9370" h="6149" extrusionOk="0">
                    <a:moveTo>
                      <a:pt x="9195" y="0"/>
                    </a:moveTo>
                    <a:cubicBezTo>
                      <a:pt x="9161" y="0"/>
                      <a:pt x="9123" y="13"/>
                      <a:pt x="9095" y="35"/>
                    </a:cubicBezTo>
                    <a:cubicBezTo>
                      <a:pt x="7882" y="933"/>
                      <a:pt x="6607" y="1463"/>
                      <a:pt x="5195" y="1653"/>
                    </a:cubicBezTo>
                    <a:cubicBezTo>
                      <a:pt x="4914" y="1690"/>
                      <a:pt x="4621" y="1709"/>
                      <a:pt x="4319" y="1709"/>
                    </a:cubicBezTo>
                    <a:cubicBezTo>
                      <a:pt x="3359" y="1709"/>
                      <a:pt x="2395" y="1516"/>
                      <a:pt x="1466" y="1328"/>
                    </a:cubicBezTo>
                    <a:cubicBezTo>
                      <a:pt x="1095" y="1257"/>
                      <a:pt x="727" y="1182"/>
                      <a:pt x="359" y="1120"/>
                    </a:cubicBezTo>
                    <a:cubicBezTo>
                      <a:pt x="350" y="1120"/>
                      <a:pt x="341" y="1116"/>
                      <a:pt x="331" y="1116"/>
                    </a:cubicBezTo>
                    <a:cubicBezTo>
                      <a:pt x="294" y="1116"/>
                      <a:pt x="260" y="1129"/>
                      <a:pt x="229" y="1151"/>
                    </a:cubicBezTo>
                    <a:cubicBezTo>
                      <a:pt x="191" y="1182"/>
                      <a:pt x="169" y="1222"/>
                      <a:pt x="163" y="1269"/>
                    </a:cubicBezTo>
                    <a:cubicBezTo>
                      <a:pt x="1" y="2872"/>
                      <a:pt x="38" y="4823"/>
                      <a:pt x="1794" y="5665"/>
                    </a:cubicBezTo>
                    <a:cubicBezTo>
                      <a:pt x="2445" y="5977"/>
                      <a:pt x="3190" y="6148"/>
                      <a:pt x="3892" y="6148"/>
                    </a:cubicBezTo>
                    <a:cubicBezTo>
                      <a:pt x="4559" y="6148"/>
                      <a:pt x="5186" y="5993"/>
                      <a:pt x="5700" y="5699"/>
                    </a:cubicBezTo>
                    <a:cubicBezTo>
                      <a:pt x="7636" y="4583"/>
                      <a:pt x="9073" y="2423"/>
                      <a:pt x="9363" y="191"/>
                    </a:cubicBezTo>
                    <a:cubicBezTo>
                      <a:pt x="9370" y="122"/>
                      <a:pt x="9338" y="56"/>
                      <a:pt x="9279" y="22"/>
                    </a:cubicBezTo>
                    <a:cubicBezTo>
                      <a:pt x="9254" y="7"/>
                      <a:pt x="9223" y="0"/>
                      <a:pt x="91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4810;p47">
                <a:extLst>
                  <a:ext uri="{FF2B5EF4-FFF2-40B4-BE49-F238E27FC236}">
                    <a16:creationId xmlns:a16="http://schemas.microsoft.com/office/drawing/2014/main" id="{EB4CA6EB-AFF6-F8EF-D2DD-EA93A7E36230}"/>
                  </a:ext>
                </a:extLst>
              </p:cNvPr>
              <p:cNvSpPr/>
              <p:nvPr/>
            </p:nvSpPr>
            <p:spPr>
              <a:xfrm>
                <a:off x="1605841" y="2607466"/>
                <a:ext cx="646183" cy="582905"/>
              </a:xfrm>
              <a:custGeom>
                <a:avLst/>
                <a:gdLst/>
                <a:ahLst/>
                <a:cxnLst/>
                <a:rect l="l" t="t" r="r" b="b"/>
                <a:pathLst>
                  <a:path w="37089" h="33457" extrusionOk="0">
                    <a:moveTo>
                      <a:pt x="17340" y="5959"/>
                    </a:moveTo>
                    <a:cubicBezTo>
                      <a:pt x="18003" y="5959"/>
                      <a:pt x="18654" y="6152"/>
                      <a:pt x="19277" y="6539"/>
                    </a:cubicBezTo>
                    <a:cubicBezTo>
                      <a:pt x="21095" y="7661"/>
                      <a:pt x="21681" y="9906"/>
                      <a:pt x="20740" y="12119"/>
                    </a:cubicBezTo>
                    <a:cubicBezTo>
                      <a:pt x="19979" y="13900"/>
                      <a:pt x="18339" y="15695"/>
                      <a:pt x="16387" y="15695"/>
                    </a:cubicBezTo>
                    <a:cubicBezTo>
                      <a:pt x="15726" y="15695"/>
                      <a:pt x="15065" y="15486"/>
                      <a:pt x="14426" y="15075"/>
                    </a:cubicBezTo>
                    <a:cubicBezTo>
                      <a:pt x="12631" y="13921"/>
                      <a:pt x="12621" y="11097"/>
                      <a:pt x="13366" y="8977"/>
                    </a:cubicBezTo>
                    <a:cubicBezTo>
                      <a:pt x="13376" y="8964"/>
                      <a:pt x="13394" y="8917"/>
                      <a:pt x="13397" y="8899"/>
                    </a:cubicBezTo>
                    <a:cubicBezTo>
                      <a:pt x="14167" y="7141"/>
                      <a:pt x="15753" y="5960"/>
                      <a:pt x="17340" y="5959"/>
                    </a:cubicBezTo>
                    <a:close/>
                    <a:moveTo>
                      <a:pt x="20970" y="1"/>
                    </a:moveTo>
                    <a:cubicBezTo>
                      <a:pt x="20911" y="1"/>
                      <a:pt x="20855" y="35"/>
                      <a:pt x="20824" y="85"/>
                    </a:cubicBezTo>
                    <a:cubicBezTo>
                      <a:pt x="20793" y="141"/>
                      <a:pt x="20796" y="210"/>
                      <a:pt x="20830" y="263"/>
                    </a:cubicBezTo>
                    <a:cubicBezTo>
                      <a:pt x="20964" y="462"/>
                      <a:pt x="21036" y="662"/>
                      <a:pt x="21058" y="874"/>
                    </a:cubicBezTo>
                    <a:cubicBezTo>
                      <a:pt x="21111" y="1388"/>
                      <a:pt x="20911" y="2439"/>
                      <a:pt x="20418" y="2981"/>
                    </a:cubicBezTo>
                    <a:cubicBezTo>
                      <a:pt x="20235" y="3187"/>
                      <a:pt x="20029" y="3293"/>
                      <a:pt x="19807" y="3293"/>
                    </a:cubicBezTo>
                    <a:cubicBezTo>
                      <a:pt x="19726" y="3293"/>
                      <a:pt x="19642" y="3278"/>
                      <a:pt x="19558" y="3250"/>
                    </a:cubicBezTo>
                    <a:cubicBezTo>
                      <a:pt x="19545" y="3246"/>
                      <a:pt x="19474" y="3225"/>
                      <a:pt x="19461" y="3225"/>
                    </a:cubicBezTo>
                    <a:cubicBezTo>
                      <a:pt x="18379" y="2539"/>
                      <a:pt x="17217" y="2233"/>
                      <a:pt x="15695" y="2233"/>
                    </a:cubicBezTo>
                    <a:cubicBezTo>
                      <a:pt x="15290" y="2233"/>
                      <a:pt x="14850" y="2255"/>
                      <a:pt x="14314" y="2299"/>
                    </a:cubicBezTo>
                    <a:cubicBezTo>
                      <a:pt x="14270" y="2302"/>
                      <a:pt x="14227" y="2305"/>
                      <a:pt x="14183" y="2305"/>
                    </a:cubicBezTo>
                    <a:cubicBezTo>
                      <a:pt x="13740" y="2305"/>
                      <a:pt x="13438" y="2105"/>
                      <a:pt x="13204" y="1660"/>
                    </a:cubicBezTo>
                    <a:cubicBezTo>
                      <a:pt x="13182" y="1619"/>
                      <a:pt x="13145" y="1591"/>
                      <a:pt x="13098" y="1579"/>
                    </a:cubicBezTo>
                    <a:cubicBezTo>
                      <a:pt x="13086" y="1572"/>
                      <a:pt x="13070" y="1572"/>
                      <a:pt x="13055" y="1572"/>
                    </a:cubicBezTo>
                    <a:cubicBezTo>
                      <a:pt x="13023" y="1572"/>
                      <a:pt x="12992" y="1582"/>
                      <a:pt x="12967" y="1597"/>
                    </a:cubicBezTo>
                    <a:cubicBezTo>
                      <a:pt x="10392" y="3175"/>
                      <a:pt x="8029" y="5158"/>
                      <a:pt x="5744" y="7072"/>
                    </a:cubicBezTo>
                    <a:lnTo>
                      <a:pt x="5485" y="7287"/>
                    </a:lnTo>
                    <a:cubicBezTo>
                      <a:pt x="5123" y="7592"/>
                      <a:pt x="4727" y="7898"/>
                      <a:pt x="4325" y="8207"/>
                    </a:cubicBezTo>
                    <a:cubicBezTo>
                      <a:pt x="3078" y="9173"/>
                      <a:pt x="1784" y="10171"/>
                      <a:pt x="1002" y="11446"/>
                    </a:cubicBezTo>
                    <a:cubicBezTo>
                      <a:pt x="1" y="13076"/>
                      <a:pt x="172" y="14835"/>
                      <a:pt x="506" y="16493"/>
                    </a:cubicBezTo>
                    <a:cubicBezTo>
                      <a:pt x="553" y="16737"/>
                      <a:pt x="599" y="16986"/>
                      <a:pt x="649" y="17235"/>
                    </a:cubicBezTo>
                    <a:cubicBezTo>
                      <a:pt x="945" y="18785"/>
                      <a:pt x="1251" y="20387"/>
                      <a:pt x="2071" y="21725"/>
                    </a:cubicBezTo>
                    <a:cubicBezTo>
                      <a:pt x="2863" y="23009"/>
                      <a:pt x="3879" y="23633"/>
                      <a:pt x="5182" y="23633"/>
                    </a:cubicBezTo>
                    <a:cubicBezTo>
                      <a:pt x="5491" y="23633"/>
                      <a:pt x="5825" y="23599"/>
                      <a:pt x="6174" y="23527"/>
                    </a:cubicBezTo>
                    <a:lnTo>
                      <a:pt x="6548" y="23449"/>
                    </a:lnTo>
                    <a:cubicBezTo>
                      <a:pt x="7050" y="23343"/>
                      <a:pt x="7571" y="23231"/>
                      <a:pt x="8060" y="23231"/>
                    </a:cubicBezTo>
                    <a:cubicBezTo>
                      <a:pt x="8119" y="23231"/>
                      <a:pt x="8178" y="23234"/>
                      <a:pt x="8238" y="23237"/>
                    </a:cubicBezTo>
                    <a:cubicBezTo>
                      <a:pt x="9086" y="23287"/>
                      <a:pt x="9927" y="23468"/>
                      <a:pt x="10744" y="23642"/>
                    </a:cubicBezTo>
                    <a:cubicBezTo>
                      <a:pt x="11708" y="23848"/>
                      <a:pt x="12705" y="24063"/>
                      <a:pt x="13719" y="24063"/>
                    </a:cubicBezTo>
                    <a:cubicBezTo>
                      <a:pt x="14168" y="24063"/>
                      <a:pt x="14588" y="24023"/>
                      <a:pt x="15003" y="23938"/>
                    </a:cubicBezTo>
                    <a:cubicBezTo>
                      <a:pt x="16833" y="23567"/>
                      <a:pt x="18314" y="22722"/>
                      <a:pt x="19810" y="21192"/>
                    </a:cubicBezTo>
                    <a:cubicBezTo>
                      <a:pt x="19854" y="21145"/>
                      <a:pt x="19870" y="21076"/>
                      <a:pt x="19848" y="21017"/>
                    </a:cubicBezTo>
                    <a:cubicBezTo>
                      <a:pt x="19720" y="20652"/>
                      <a:pt x="19708" y="20278"/>
                      <a:pt x="19804" y="19991"/>
                    </a:cubicBezTo>
                    <a:lnTo>
                      <a:pt x="19804" y="19991"/>
                    </a:lnTo>
                    <a:cubicBezTo>
                      <a:pt x="19901" y="20141"/>
                      <a:pt x="19982" y="20316"/>
                      <a:pt x="20060" y="20484"/>
                    </a:cubicBezTo>
                    <a:cubicBezTo>
                      <a:pt x="20132" y="20634"/>
                      <a:pt x="20203" y="20783"/>
                      <a:pt x="20284" y="20920"/>
                    </a:cubicBezTo>
                    <a:cubicBezTo>
                      <a:pt x="20437" y="21176"/>
                      <a:pt x="20652" y="21366"/>
                      <a:pt x="20861" y="21553"/>
                    </a:cubicBezTo>
                    <a:cubicBezTo>
                      <a:pt x="20955" y="21638"/>
                      <a:pt x="21048" y="21719"/>
                      <a:pt x="21136" y="21809"/>
                    </a:cubicBezTo>
                    <a:cubicBezTo>
                      <a:pt x="21017" y="21868"/>
                      <a:pt x="20899" y="21896"/>
                      <a:pt x="20783" y="21896"/>
                    </a:cubicBezTo>
                    <a:cubicBezTo>
                      <a:pt x="20481" y="21896"/>
                      <a:pt x="20256" y="21694"/>
                      <a:pt x="20119" y="21522"/>
                    </a:cubicBezTo>
                    <a:cubicBezTo>
                      <a:pt x="20091" y="21485"/>
                      <a:pt x="20047" y="21463"/>
                      <a:pt x="19998" y="21460"/>
                    </a:cubicBezTo>
                    <a:lnTo>
                      <a:pt x="19988" y="21460"/>
                    </a:lnTo>
                    <a:cubicBezTo>
                      <a:pt x="19945" y="21460"/>
                      <a:pt x="19901" y="21479"/>
                      <a:pt x="19870" y="21510"/>
                    </a:cubicBezTo>
                    <a:cubicBezTo>
                      <a:pt x="19655" y="21725"/>
                      <a:pt x="19433" y="21931"/>
                      <a:pt x="19209" y="22124"/>
                    </a:cubicBezTo>
                    <a:cubicBezTo>
                      <a:pt x="19171" y="22155"/>
                      <a:pt x="19153" y="22199"/>
                      <a:pt x="19150" y="22245"/>
                    </a:cubicBezTo>
                    <a:cubicBezTo>
                      <a:pt x="19044" y="24761"/>
                      <a:pt x="17086" y="28524"/>
                      <a:pt x="14143" y="28930"/>
                    </a:cubicBezTo>
                    <a:cubicBezTo>
                      <a:pt x="13825" y="28977"/>
                      <a:pt x="13507" y="28998"/>
                      <a:pt x="13198" y="28998"/>
                    </a:cubicBezTo>
                    <a:cubicBezTo>
                      <a:pt x="12353" y="28998"/>
                      <a:pt x="11184" y="28824"/>
                      <a:pt x="10401" y="27991"/>
                    </a:cubicBezTo>
                    <a:cubicBezTo>
                      <a:pt x="9298" y="26819"/>
                      <a:pt x="9192" y="25482"/>
                      <a:pt x="9366" y="23829"/>
                    </a:cubicBezTo>
                    <a:cubicBezTo>
                      <a:pt x="9379" y="23739"/>
                      <a:pt x="9313" y="23658"/>
                      <a:pt x="9223" y="23645"/>
                    </a:cubicBezTo>
                    <a:cubicBezTo>
                      <a:pt x="8911" y="23605"/>
                      <a:pt x="8602" y="23577"/>
                      <a:pt x="8291" y="23564"/>
                    </a:cubicBezTo>
                    <a:lnTo>
                      <a:pt x="8284" y="23564"/>
                    </a:lnTo>
                    <a:cubicBezTo>
                      <a:pt x="8216" y="23564"/>
                      <a:pt x="8150" y="23608"/>
                      <a:pt x="8129" y="23676"/>
                    </a:cubicBezTo>
                    <a:cubicBezTo>
                      <a:pt x="7365" y="25744"/>
                      <a:pt x="7546" y="27605"/>
                      <a:pt x="8665" y="29207"/>
                    </a:cubicBezTo>
                    <a:cubicBezTo>
                      <a:pt x="10698" y="32125"/>
                      <a:pt x="15424" y="33453"/>
                      <a:pt x="18956" y="33453"/>
                    </a:cubicBezTo>
                    <a:lnTo>
                      <a:pt x="18956" y="33457"/>
                    </a:lnTo>
                    <a:cubicBezTo>
                      <a:pt x="19468" y="33457"/>
                      <a:pt x="19960" y="33429"/>
                      <a:pt x="20425" y="33376"/>
                    </a:cubicBezTo>
                    <a:cubicBezTo>
                      <a:pt x="27028" y="32621"/>
                      <a:pt x="32325" y="29497"/>
                      <a:pt x="34588" y="25020"/>
                    </a:cubicBezTo>
                    <a:cubicBezTo>
                      <a:pt x="36895" y="20462"/>
                      <a:pt x="37089" y="14529"/>
                      <a:pt x="35096" y="9538"/>
                    </a:cubicBezTo>
                    <a:cubicBezTo>
                      <a:pt x="34164" y="7203"/>
                      <a:pt x="32465" y="4073"/>
                      <a:pt x="29675" y="2423"/>
                    </a:cubicBezTo>
                    <a:cubicBezTo>
                      <a:pt x="27280" y="1011"/>
                      <a:pt x="24356" y="197"/>
                      <a:pt x="20980" y="4"/>
                    </a:cubicBezTo>
                    <a:cubicBezTo>
                      <a:pt x="20977" y="1"/>
                      <a:pt x="20973" y="1"/>
                      <a:pt x="20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4811;p47">
                <a:extLst>
                  <a:ext uri="{FF2B5EF4-FFF2-40B4-BE49-F238E27FC236}">
                    <a16:creationId xmlns:a16="http://schemas.microsoft.com/office/drawing/2014/main" id="{A6D5C29B-05C4-6D68-7E27-5F1C8521638B}"/>
                  </a:ext>
                </a:extLst>
              </p:cNvPr>
              <p:cNvSpPr/>
              <p:nvPr/>
            </p:nvSpPr>
            <p:spPr>
              <a:xfrm>
                <a:off x="1825992" y="2717297"/>
                <a:ext cx="151506" cy="158789"/>
              </a:xfrm>
              <a:custGeom>
                <a:avLst/>
                <a:gdLst/>
                <a:ahLst/>
                <a:cxnLst/>
                <a:rect l="l" t="t" r="r" b="b"/>
                <a:pathLst>
                  <a:path w="8696" h="9114" extrusionOk="0">
                    <a:moveTo>
                      <a:pt x="4637" y="1"/>
                    </a:moveTo>
                    <a:cubicBezTo>
                      <a:pt x="3100" y="1"/>
                      <a:pt x="1772" y="992"/>
                      <a:pt x="995" y="2732"/>
                    </a:cubicBezTo>
                    <a:cubicBezTo>
                      <a:pt x="659" y="3702"/>
                      <a:pt x="1" y="6127"/>
                      <a:pt x="1204" y="7770"/>
                    </a:cubicBezTo>
                    <a:cubicBezTo>
                      <a:pt x="1843" y="8649"/>
                      <a:pt x="2694" y="9114"/>
                      <a:pt x="3661" y="9114"/>
                    </a:cubicBezTo>
                    <a:lnTo>
                      <a:pt x="3664" y="9114"/>
                    </a:lnTo>
                    <a:cubicBezTo>
                      <a:pt x="5229" y="9114"/>
                      <a:pt x="6953" y="7836"/>
                      <a:pt x="7676" y="6146"/>
                    </a:cubicBezTo>
                    <a:cubicBezTo>
                      <a:pt x="8506" y="4194"/>
                      <a:pt x="8696" y="1535"/>
                      <a:pt x="6498" y="462"/>
                    </a:cubicBezTo>
                    <a:cubicBezTo>
                      <a:pt x="5868" y="157"/>
                      <a:pt x="5245" y="1"/>
                      <a:pt x="4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4812;p47">
                <a:extLst>
                  <a:ext uri="{FF2B5EF4-FFF2-40B4-BE49-F238E27FC236}">
                    <a16:creationId xmlns:a16="http://schemas.microsoft.com/office/drawing/2014/main" id="{736E8828-52A4-91DF-1DF9-045A9EE66843}"/>
                  </a:ext>
                </a:extLst>
              </p:cNvPr>
              <p:cNvSpPr/>
              <p:nvPr/>
            </p:nvSpPr>
            <p:spPr>
              <a:xfrm>
                <a:off x="1772331" y="3001441"/>
                <a:ext cx="161611" cy="53818"/>
              </a:xfrm>
              <a:custGeom>
                <a:avLst/>
                <a:gdLst/>
                <a:ahLst/>
                <a:cxnLst/>
                <a:rect l="l" t="t" r="r" b="b"/>
                <a:pathLst>
                  <a:path w="9276" h="3089" extrusionOk="0">
                    <a:moveTo>
                      <a:pt x="9101" y="0"/>
                    </a:moveTo>
                    <a:cubicBezTo>
                      <a:pt x="9067" y="0"/>
                      <a:pt x="9029" y="13"/>
                      <a:pt x="9001" y="35"/>
                    </a:cubicBezTo>
                    <a:cubicBezTo>
                      <a:pt x="7788" y="933"/>
                      <a:pt x="6513" y="1463"/>
                      <a:pt x="5101" y="1653"/>
                    </a:cubicBezTo>
                    <a:cubicBezTo>
                      <a:pt x="4820" y="1690"/>
                      <a:pt x="4527" y="1709"/>
                      <a:pt x="4225" y="1709"/>
                    </a:cubicBezTo>
                    <a:cubicBezTo>
                      <a:pt x="3265" y="1709"/>
                      <a:pt x="2301" y="1516"/>
                      <a:pt x="1372" y="1328"/>
                    </a:cubicBezTo>
                    <a:cubicBezTo>
                      <a:pt x="1001" y="1257"/>
                      <a:pt x="633" y="1182"/>
                      <a:pt x="265" y="1120"/>
                    </a:cubicBezTo>
                    <a:cubicBezTo>
                      <a:pt x="256" y="1120"/>
                      <a:pt x="247" y="1116"/>
                      <a:pt x="237" y="1116"/>
                    </a:cubicBezTo>
                    <a:cubicBezTo>
                      <a:pt x="200" y="1116"/>
                      <a:pt x="166" y="1129"/>
                      <a:pt x="135" y="1151"/>
                    </a:cubicBezTo>
                    <a:cubicBezTo>
                      <a:pt x="97" y="1179"/>
                      <a:pt x="75" y="1222"/>
                      <a:pt x="69" y="1269"/>
                    </a:cubicBezTo>
                    <a:cubicBezTo>
                      <a:pt x="29" y="1668"/>
                      <a:pt x="0" y="2089"/>
                      <a:pt x="10" y="2510"/>
                    </a:cubicBezTo>
                    <a:cubicBezTo>
                      <a:pt x="1179" y="2943"/>
                      <a:pt x="2657" y="3089"/>
                      <a:pt x="4019" y="3089"/>
                    </a:cubicBezTo>
                    <a:cubicBezTo>
                      <a:pt x="5254" y="3089"/>
                      <a:pt x="6393" y="2969"/>
                      <a:pt x="7121" y="2837"/>
                    </a:cubicBezTo>
                    <a:cubicBezTo>
                      <a:pt x="7633" y="2744"/>
                      <a:pt x="8113" y="2610"/>
                      <a:pt x="8571" y="2445"/>
                    </a:cubicBezTo>
                    <a:cubicBezTo>
                      <a:pt x="8920" y="1728"/>
                      <a:pt x="9166" y="964"/>
                      <a:pt x="9266" y="191"/>
                    </a:cubicBezTo>
                    <a:cubicBezTo>
                      <a:pt x="9276" y="122"/>
                      <a:pt x="9244" y="56"/>
                      <a:pt x="9185" y="22"/>
                    </a:cubicBezTo>
                    <a:cubicBezTo>
                      <a:pt x="9160" y="7"/>
                      <a:pt x="9129" y="0"/>
                      <a:pt x="9101"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4813;p47">
                <a:extLst>
                  <a:ext uri="{FF2B5EF4-FFF2-40B4-BE49-F238E27FC236}">
                    <a16:creationId xmlns:a16="http://schemas.microsoft.com/office/drawing/2014/main" id="{1AD3A313-B411-8B6A-8DC3-AB1279C2E279}"/>
                  </a:ext>
                </a:extLst>
              </p:cNvPr>
              <p:cNvSpPr/>
              <p:nvPr/>
            </p:nvSpPr>
            <p:spPr>
              <a:xfrm>
                <a:off x="2393948" y="3985777"/>
                <a:ext cx="106521" cy="62216"/>
              </a:xfrm>
              <a:custGeom>
                <a:avLst/>
                <a:gdLst/>
                <a:ahLst/>
                <a:cxnLst/>
                <a:rect l="l" t="t" r="r" b="b"/>
                <a:pathLst>
                  <a:path w="6114" h="3571" extrusionOk="0">
                    <a:moveTo>
                      <a:pt x="1702" y="1"/>
                    </a:moveTo>
                    <a:cubicBezTo>
                      <a:pt x="1151" y="1"/>
                      <a:pt x="568" y="69"/>
                      <a:pt x="0" y="200"/>
                    </a:cubicBezTo>
                    <a:cubicBezTo>
                      <a:pt x="147" y="241"/>
                      <a:pt x="293" y="291"/>
                      <a:pt x="437" y="350"/>
                    </a:cubicBezTo>
                    <a:cubicBezTo>
                      <a:pt x="1649" y="864"/>
                      <a:pt x="2547" y="1419"/>
                      <a:pt x="3433" y="2414"/>
                    </a:cubicBezTo>
                    <a:cubicBezTo>
                      <a:pt x="3738" y="2757"/>
                      <a:pt x="3975" y="3149"/>
                      <a:pt x="4159" y="3570"/>
                    </a:cubicBezTo>
                    <a:cubicBezTo>
                      <a:pt x="4889" y="3436"/>
                      <a:pt x="5500" y="3259"/>
                      <a:pt x="6008" y="3031"/>
                    </a:cubicBezTo>
                    <a:cubicBezTo>
                      <a:pt x="6089" y="2994"/>
                      <a:pt x="6114" y="2863"/>
                      <a:pt x="6080" y="2778"/>
                    </a:cubicBezTo>
                    <a:cubicBezTo>
                      <a:pt x="5821" y="727"/>
                      <a:pt x="3560" y="1"/>
                      <a:pt x="17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4814;p47">
                <a:extLst>
                  <a:ext uri="{FF2B5EF4-FFF2-40B4-BE49-F238E27FC236}">
                    <a16:creationId xmlns:a16="http://schemas.microsoft.com/office/drawing/2014/main" id="{4B229B92-77B7-E5EE-E96E-056CEBD8BCE9}"/>
                  </a:ext>
                </a:extLst>
              </p:cNvPr>
              <p:cNvSpPr/>
              <p:nvPr/>
            </p:nvSpPr>
            <p:spPr>
              <a:xfrm>
                <a:off x="1899323" y="3348793"/>
                <a:ext cx="60369" cy="82914"/>
              </a:xfrm>
              <a:custGeom>
                <a:avLst/>
                <a:gdLst/>
                <a:ahLst/>
                <a:cxnLst/>
                <a:rect l="l" t="t" r="r" b="b"/>
                <a:pathLst>
                  <a:path w="3465" h="4759" extrusionOk="0">
                    <a:moveTo>
                      <a:pt x="3464" y="1"/>
                    </a:moveTo>
                    <a:lnTo>
                      <a:pt x="3464" y="1"/>
                    </a:lnTo>
                    <a:cubicBezTo>
                      <a:pt x="3327" y="297"/>
                      <a:pt x="3187" y="574"/>
                      <a:pt x="3043" y="836"/>
                    </a:cubicBezTo>
                    <a:cubicBezTo>
                      <a:pt x="2351" y="2087"/>
                      <a:pt x="1257" y="3196"/>
                      <a:pt x="1" y="4048"/>
                    </a:cubicBezTo>
                    <a:cubicBezTo>
                      <a:pt x="47" y="4247"/>
                      <a:pt x="94" y="4447"/>
                      <a:pt x="156" y="4646"/>
                    </a:cubicBezTo>
                    <a:cubicBezTo>
                      <a:pt x="178" y="4718"/>
                      <a:pt x="253" y="4758"/>
                      <a:pt x="328" y="4758"/>
                    </a:cubicBezTo>
                    <a:cubicBezTo>
                      <a:pt x="344" y="4758"/>
                      <a:pt x="359" y="4755"/>
                      <a:pt x="375" y="4752"/>
                    </a:cubicBezTo>
                    <a:cubicBezTo>
                      <a:pt x="2314" y="4107"/>
                      <a:pt x="3290" y="2108"/>
                      <a:pt x="3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4815;p47">
                <a:extLst>
                  <a:ext uri="{FF2B5EF4-FFF2-40B4-BE49-F238E27FC236}">
                    <a16:creationId xmlns:a16="http://schemas.microsoft.com/office/drawing/2014/main" id="{9143A144-636B-2B0B-F52D-F5296B6628B4}"/>
                  </a:ext>
                </a:extLst>
              </p:cNvPr>
              <p:cNvSpPr/>
              <p:nvPr/>
            </p:nvSpPr>
            <p:spPr>
              <a:xfrm>
                <a:off x="2095901" y="3953354"/>
                <a:ext cx="65421" cy="61658"/>
              </a:xfrm>
              <a:custGeom>
                <a:avLst/>
                <a:gdLst/>
                <a:ahLst/>
                <a:cxnLst/>
                <a:rect l="l" t="t" r="r" b="b"/>
                <a:pathLst>
                  <a:path w="3755" h="3539" extrusionOk="0">
                    <a:moveTo>
                      <a:pt x="0" y="0"/>
                    </a:moveTo>
                    <a:cubicBezTo>
                      <a:pt x="409" y="356"/>
                      <a:pt x="799" y="736"/>
                      <a:pt x="1110" y="1198"/>
                    </a:cubicBezTo>
                    <a:cubicBezTo>
                      <a:pt x="1578" y="1893"/>
                      <a:pt x="1809" y="2707"/>
                      <a:pt x="1918" y="3539"/>
                    </a:cubicBezTo>
                    <a:cubicBezTo>
                      <a:pt x="1958" y="3536"/>
                      <a:pt x="1999" y="3536"/>
                      <a:pt x="2036" y="3536"/>
                    </a:cubicBezTo>
                    <a:cubicBezTo>
                      <a:pt x="2136" y="3533"/>
                      <a:pt x="2258" y="3530"/>
                      <a:pt x="2398" y="3530"/>
                    </a:cubicBezTo>
                    <a:lnTo>
                      <a:pt x="3576" y="3536"/>
                    </a:lnTo>
                    <a:cubicBezTo>
                      <a:pt x="3629" y="3536"/>
                      <a:pt x="3679" y="3511"/>
                      <a:pt x="3710" y="3470"/>
                    </a:cubicBezTo>
                    <a:cubicBezTo>
                      <a:pt x="3742" y="3430"/>
                      <a:pt x="3754" y="3377"/>
                      <a:pt x="3742" y="3327"/>
                    </a:cubicBezTo>
                    <a:cubicBezTo>
                      <a:pt x="3296" y="1553"/>
                      <a:pt x="1874" y="32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4816;p47">
                <a:extLst>
                  <a:ext uri="{FF2B5EF4-FFF2-40B4-BE49-F238E27FC236}">
                    <a16:creationId xmlns:a16="http://schemas.microsoft.com/office/drawing/2014/main" id="{A8ED8847-A63A-8B89-B9CC-2E979AFFC160}"/>
                  </a:ext>
                </a:extLst>
              </p:cNvPr>
              <p:cNvSpPr/>
              <p:nvPr/>
            </p:nvSpPr>
            <p:spPr>
              <a:xfrm>
                <a:off x="2210890" y="3119687"/>
                <a:ext cx="37981" cy="105075"/>
              </a:xfrm>
              <a:custGeom>
                <a:avLst/>
                <a:gdLst/>
                <a:ahLst/>
                <a:cxnLst/>
                <a:rect l="l" t="t" r="r" b="b"/>
                <a:pathLst>
                  <a:path w="2180" h="6031" extrusionOk="0">
                    <a:moveTo>
                      <a:pt x="1550" y="1"/>
                    </a:moveTo>
                    <a:cubicBezTo>
                      <a:pt x="1466" y="7"/>
                      <a:pt x="1400" y="72"/>
                      <a:pt x="1394" y="153"/>
                    </a:cubicBezTo>
                    <a:cubicBezTo>
                      <a:pt x="1285" y="1391"/>
                      <a:pt x="1048" y="2314"/>
                      <a:pt x="649" y="3062"/>
                    </a:cubicBezTo>
                    <a:cubicBezTo>
                      <a:pt x="646" y="3065"/>
                      <a:pt x="646" y="3065"/>
                      <a:pt x="646" y="3065"/>
                    </a:cubicBezTo>
                    <a:cubicBezTo>
                      <a:pt x="587" y="4019"/>
                      <a:pt x="343" y="5020"/>
                      <a:pt x="1" y="6030"/>
                    </a:cubicBezTo>
                    <a:cubicBezTo>
                      <a:pt x="188" y="5877"/>
                      <a:pt x="365" y="5709"/>
                      <a:pt x="521" y="5525"/>
                    </a:cubicBezTo>
                    <a:cubicBezTo>
                      <a:pt x="531" y="5513"/>
                      <a:pt x="577" y="5456"/>
                      <a:pt x="584" y="5441"/>
                    </a:cubicBezTo>
                    <a:cubicBezTo>
                      <a:pt x="1765" y="3991"/>
                      <a:pt x="2180" y="2055"/>
                      <a:pt x="1725" y="128"/>
                    </a:cubicBezTo>
                    <a:cubicBezTo>
                      <a:pt x="1706" y="54"/>
                      <a:pt x="1637" y="1"/>
                      <a:pt x="1563"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4817;p47">
                <a:extLst>
                  <a:ext uri="{FF2B5EF4-FFF2-40B4-BE49-F238E27FC236}">
                    <a16:creationId xmlns:a16="http://schemas.microsoft.com/office/drawing/2014/main" id="{4FA81501-8528-F2B1-4E4C-1AED982A5BF8}"/>
                  </a:ext>
                </a:extLst>
              </p:cNvPr>
              <p:cNvSpPr/>
              <p:nvPr/>
            </p:nvSpPr>
            <p:spPr>
              <a:xfrm>
                <a:off x="2237128" y="3039509"/>
                <a:ext cx="385020" cy="671759"/>
              </a:xfrm>
              <a:custGeom>
                <a:avLst/>
                <a:gdLst/>
                <a:ahLst/>
                <a:cxnLst/>
                <a:rect l="l" t="t" r="r" b="b"/>
                <a:pathLst>
                  <a:path w="22099" h="38557" extrusionOk="0">
                    <a:moveTo>
                      <a:pt x="16" y="1"/>
                    </a:moveTo>
                    <a:cubicBezTo>
                      <a:pt x="10" y="384"/>
                      <a:pt x="4" y="768"/>
                      <a:pt x="0" y="1151"/>
                    </a:cubicBezTo>
                    <a:cubicBezTo>
                      <a:pt x="0" y="1226"/>
                      <a:pt x="47" y="1292"/>
                      <a:pt x="116" y="1313"/>
                    </a:cubicBezTo>
                    <a:cubicBezTo>
                      <a:pt x="2348" y="2037"/>
                      <a:pt x="4016" y="4035"/>
                      <a:pt x="5216" y="7418"/>
                    </a:cubicBezTo>
                    <a:cubicBezTo>
                      <a:pt x="6370" y="10673"/>
                      <a:pt x="7190" y="14298"/>
                      <a:pt x="7869" y="19178"/>
                    </a:cubicBezTo>
                    <a:lnTo>
                      <a:pt x="8066" y="20615"/>
                    </a:lnTo>
                    <a:cubicBezTo>
                      <a:pt x="8359" y="22797"/>
                      <a:pt x="8664" y="25057"/>
                      <a:pt x="9148" y="27249"/>
                    </a:cubicBezTo>
                    <a:cubicBezTo>
                      <a:pt x="9653" y="29566"/>
                      <a:pt x="10176" y="31960"/>
                      <a:pt x="11829" y="33778"/>
                    </a:cubicBezTo>
                    <a:cubicBezTo>
                      <a:pt x="13310" y="35411"/>
                      <a:pt x="15296" y="36721"/>
                      <a:pt x="17572" y="37569"/>
                    </a:cubicBezTo>
                    <a:cubicBezTo>
                      <a:pt x="18660" y="37974"/>
                      <a:pt x="19570" y="38258"/>
                      <a:pt x="20443" y="38467"/>
                    </a:cubicBezTo>
                    <a:cubicBezTo>
                      <a:pt x="20699" y="38526"/>
                      <a:pt x="20976" y="38557"/>
                      <a:pt x="21250" y="38557"/>
                    </a:cubicBezTo>
                    <a:cubicBezTo>
                      <a:pt x="21578" y="38557"/>
                      <a:pt x="21858" y="38507"/>
                      <a:pt x="22098" y="38426"/>
                    </a:cubicBezTo>
                    <a:cubicBezTo>
                      <a:pt x="20069" y="38127"/>
                      <a:pt x="18005" y="37145"/>
                      <a:pt x="16421" y="36222"/>
                    </a:cubicBezTo>
                    <a:cubicBezTo>
                      <a:pt x="10744" y="32908"/>
                      <a:pt x="10226" y="25428"/>
                      <a:pt x="9319" y="19602"/>
                    </a:cubicBezTo>
                    <a:cubicBezTo>
                      <a:pt x="8219" y="12549"/>
                      <a:pt x="7087" y="2854"/>
                      <a:pt x="16"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4818;p47">
                <a:extLst>
                  <a:ext uri="{FF2B5EF4-FFF2-40B4-BE49-F238E27FC236}">
                    <a16:creationId xmlns:a16="http://schemas.microsoft.com/office/drawing/2014/main" id="{5F5EDE8B-2893-1316-E96A-BD34AA1D67A9}"/>
                  </a:ext>
                </a:extLst>
              </p:cNvPr>
              <p:cNvSpPr/>
              <p:nvPr/>
            </p:nvSpPr>
            <p:spPr>
              <a:xfrm>
                <a:off x="2221204" y="3067925"/>
                <a:ext cx="315400" cy="636775"/>
              </a:xfrm>
              <a:custGeom>
                <a:avLst/>
                <a:gdLst/>
                <a:ahLst/>
                <a:cxnLst/>
                <a:rect l="l" t="t" r="r" b="b"/>
                <a:pathLst>
                  <a:path w="18103" h="36549" extrusionOk="0">
                    <a:moveTo>
                      <a:pt x="1073" y="0"/>
                    </a:moveTo>
                    <a:cubicBezTo>
                      <a:pt x="1039" y="0"/>
                      <a:pt x="1005" y="10"/>
                      <a:pt x="977" y="28"/>
                    </a:cubicBezTo>
                    <a:cubicBezTo>
                      <a:pt x="933" y="60"/>
                      <a:pt x="905" y="110"/>
                      <a:pt x="905" y="166"/>
                    </a:cubicBezTo>
                    <a:lnTo>
                      <a:pt x="880" y="1531"/>
                    </a:lnTo>
                    <a:cubicBezTo>
                      <a:pt x="880" y="1556"/>
                      <a:pt x="886" y="1584"/>
                      <a:pt x="896" y="1606"/>
                    </a:cubicBezTo>
                    <a:cubicBezTo>
                      <a:pt x="1996" y="3969"/>
                      <a:pt x="1725" y="6735"/>
                      <a:pt x="225" y="8490"/>
                    </a:cubicBezTo>
                    <a:cubicBezTo>
                      <a:pt x="200" y="8518"/>
                      <a:pt x="188" y="8568"/>
                      <a:pt x="188" y="8605"/>
                    </a:cubicBezTo>
                    <a:cubicBezTo>
                      <a:pt x="107" y="9138"/>
                      <a:pt x="48" y="9653"/>
                      <a:pt x="1" y="10161"/>
                    </a:cubicBezTo>
                    <a:cubicBezTo>
                      <a:pt x="599" y="9768"/>
                      <a:pt x="1151" y="9279"/>
                      <a:pt x="1616" y="8739"/>
                    </a:cubicBezTo>
                    <a:cubicBezTo>
                      <a:pt x="2651" y="7536"/>
                      <a:pt x="3181" y="5843"/>
                      <a:pt x="3225" y="4138"/>
                    </a:cubicBezTo>
                    <a:cubicBezTo>
                      <a:pt x="3829" y="4945"/>
                      <a:pt x="4350" y="5868"/>
                      <a:pt x="4774" y="6984"/>
                    </a:cubicBezTo>
                    <a:cubicBezTo>
                      <a:pt x="5853" y="9827"/>
                      <a:pt x="6140" y="12970"/>
                      <a:pt x="6576" y="15957"/>
                    </a:cubicBezTo>
                    <a:cubicBezTo>
                      <a:pt x="7424" y="21777"/>
                      <a:pt x="7814" y="28144"/>
                      <a:pt x="11730" y="32811"/>
                    </a:cubicBezTo>
                    <a:cubicBezTo>
                      <a:pt x="13086" y="34432"/>
                      <a:pt x="14991" y="35735"/>
                      <a:pt x="17079" y="36549"/>
                    </a:cubicBezTo>
                    <a:cubicBezTo>
                      <a:pt x="17376" y="36496"/>
                      <a:pt x="17672" y="36430"/>
                      <a:pt x="17977" y="36346"/>
                    </a:cubicBezTo>
                    <a:cubicBezTo>
                      <a:pt x="18046" y="36327"/>
                      <a:pt x="18096" y="36265"/>
                      <a:pt x="18099" y="36193"/>
                    </a:cubicBezTo>
                    <a:cubicBezTo>
                      <a:pt x="18102" y="36122"/>
                      <a:pt x="18058" y="36053"/>
                      <a:pt x="17990" y="36028"/>
                    </a:cubicBezTo>
                    <a:cubicBezTo>
                      <a:pt x="16344" y="35370"/>
                      <a:pt x="14947" y="34550"/>
                      <a:pt x="13840" y="33596"/>
                    </a:cubicBezTo>
                    <a:cubicBezTo>
                      <a:pt x="10498" y="30703"/>
                      <a:pt x="9831" y="26413"/>
                      <a:pt x="9242" y="22631"/>
                    </a:cubicBezTo>
                    <a:cubicBezTo>
                      <a:pt x="9083" y="21596"/>
                      <a:pt x="8930" y="20564"/>
                      <a:pt x="8780" y="19529"/>
                    </a:cubicBezTo>
                    <a:cubicBezTo>
                      <a:pt x="8275" y="16053"/>
                      <a:pt x="7751" y="12462"/>
                      <a:pt x="6822" y="8982"/>
                    </a:cubicBezTo>
                    <a:cubicBezTo>
                      <a:pt x="6009" y="5927"/>
                      <a:pt x="4777" y="1310"/>
                      <a:pt x="1130" y="10"/>
                    </a:cubicBezTo>
                    <a:cubicBezTo>
                      <a:pt x="1111" y="4"/>
                      <a:pt x="1092" y="0"/>
                      <a:pt x="1073"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4819;p47">
                <a:extLst>
                  <a:ext uri="{FF2B5EF4-FFF2-40B4-BE49-F238E27FC236}">
                    <a16:creationId xmlns:a16="http://schemas.microsoft.com/office/drawing/2014/main" id="{42A7EDC0-4DC0-E1D9-0C7A-C9AAA2C545A9}"/>
                  </a:ext>
                </a:extLst>
              </p:cNvPr>
              <p:cNvSpPr/>
              <p:nvPr/>
            </p:nvSpPr>
            <p:spPr>
              <a:xfrm>
                <a:off x="2453638" y="3701756"/>
                <a:ext cx="105336" cy="38521"/>
              </a:xfrm>
              <a:custGeom>
                <a:avLst/>
                <a:gdLst/>
                <a:ahLst/>
                <a:cxnLst/>
                <a:rect l="l" t="t" r="r" b="b"/>
                <a:pathLst>
                  <a:path w="6046" h="2211" extrusionOk="0">
                    <a:moveTo>
                      <a:pt x="5469" y="0"/>
                    </a:moveTo>
                    <a:cubicBezTo>
                      <a:pt x="5441" y="0"/>
                      <a:pt x="5413" y="7"/>
                      <a:pt x="5388" y="16"/>
                    </a:cubicBezTo>
                    <a:cubicBezTo>
                      <a:pt x="5173" y="88"/>
                      <a:pt x="4961" y="150"/>
                      <a:pt x="4752" y="209"/>
                    </a:cubicBezTo>
                    <a:cubicBezTo>
                      <a:pt x="4574" y="256"/>
                      <a:pt x="4396" y="300"/>
                      <a:pt x="4222" y="340"/>
                    </a:cubicBezTo>
                    <a:cubicBezTo>
                      <a:pt x="3526" y="499"/>
                      <a:pt x="2847" y="583"/>
                      <a:pt x="2170" y="583"/>
                    </a:cubicBezTo>
                    <a:cubicBezTo>
                      <a:pt x="1491" y="583"/>
                      <a:pt x="864" y="512"/>
                      <a:pt x="212" y="368"/>
                    </a:cubicBezTo>
                    <a:cubicBezTo>
                      <a:pt x="200" y="365"/>
                      <a:pt x="187" y="365"/>
                      <a:pt x="175" y="365"/>
                    </a:cubicBezTo>
                    <a:cubicBezTo>
                      <a:pt x="134" y="365"/>
                      <a:pt x="91" y="381"/>
                      <a:pt x="60" y="409"/>
                    </a:cubicBezTo>
                    <a:cubicBezTo>
                      <a:pt x="19" y="449"/>
                      <a:pt x="0" y="505"/>
                      <a:pt x="10" y="562"/>
                    </a:cubicBezTo>
                    <a:cubicBezTo>
                      <a:pt x="66" y="898"/>
                      <a:pt x="110" y="1244"/>
                      <a:pt x="144" y="1590"/>
                    </a:cubicBezTo>
                    <a:cubicBezTo>
                      <a:pt x="144" y="1606"/>
                      <a:pt x="147" y="1618"/>
                      <a:pt x="147" y="1634"/>
                    </a:cubicBezTo>
                    <a:cubicBezTo>
                      <a:pt x="1212" y="2026"/>
                      <a:pt x="2056" y="2211"/>
                      <a:pt x="2770" y="2211"/>
                    </a:cubicBezTo>
                    <a:cubicBezTo>
                      <a:pt x="4094" y="2211"/>
                      <a:pt x="4975" y="1576"/>
                      <a:pt x="6002" y="452"/>
                    </a:cubicBezTo>
                    <a:cubicBezTo>
                      <a:pt x="6039" y="412"/>
                      <a:pt x="6046" y="353"/>
                      <a:pt x="6033" y="297"/>
                    </a:cubicBezTo>
                    <a:cubicBezTo>
                      <a:pt x="6021" y="244"/>
                      <a:pt x="5974" y="197"/>
                      <a:pt x="5924" y="175"/>
                    </a:cubicBezTo>
                    <a:lnTo>
                      <a:pt x="5525" y="10"/>
                    </a:lnTo>
                    <a:cubicBezTo>
                      <a:pt x="5506" y="3"/>
                      <a:pt x="5488" y="0"/>
                      <a:pt x="5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4820;p47">
                <a:extLst>
                  <a:ext uri="{FF2B5EF4-FFF2-40B4-BE49-F238E27FC236}">
                    <a16:creationId xmlns:a16="http://schemas.microsoft.com/office/drawing/2014/main" id="{011604D4-C4FC-0173-E8D6-729B69D484B8}"/>
                  </a:ext>
                </a:extLst>
              </p:cNvPr>
              <p:cNvSpPr/>
              <p:nvPr/>
            </p:nvSpPr>
            <p:spPr>
              <a:xfrm>
                <a:off x="2115502" y="3208490"/>
                <a:ext cx="102845" cy="80962"/>
              </a:xfrm>
              <a:custGeom>
                <a:avLst/>
                <a:gdLst/>
                <a:ahLst/>
                <a:cxnLst/>
                <a:rect l="l" t="t" r="r" b="b"/>
                <a:pathLst>
                  <a:path w="5903" h="4647" extrusionOk="0">
                    <a:moveTo>
                      <a:pt x="640" y="1"/>
                    </a:moveTo>
                    <a:cubicBezTo>
                      <a:pt x="581" y="1"/>
                      <a:pt x="525" y="35"/>
                      <a:pt x="494" y="88"/>
                    </a:cubicBezTo>
                    <a:cubicBezTo>
                      <a:pt x="297" y="431"/>
                      <a:pt x="141" y="777"/>
                      <a:pt x="1" y="1126"/>
                    </a:cubicBezTo>
                    <a:cubicBezTo>
                      <a:pt x="319" y="1628"/>
                      <a:pt x="696" y="2052"/>
                      <a:pt x="1080" y="2311"/>
                    </a:cubicBezTo>
                    <a:cubicBezTo>
                      <a:pt x="1794" y="2793"/>
                      <a:pt x="2538" y="2997"/>
                      <a:pt x="3276" y="2997"/>
                    </a:cubicBezTo>
                    <a:cubicBezTo>
                      <a:pt x="3636" y="2997"/>
                      <a:pt x="3994" y="2949"/>
                      <a:pt x="4347" y="2860"/>
                    </a:cubicBezTo>
                    <a:lnTo>
                      <a:pt x="4347" y="2860"/>
                    </a:lnTo>
                    <a:cubicBezTo>
                      <a:pt x="4310" y="3452"/>
                      <a:pt x="4288" y="4048"/>
                      <a:pt x="4294" y="4646"/>
                    </a:cubicBezTo>
                    <a:cubicBezTo>
                      <a:pt x="4603" y="4609"/>
                      <a:pt x="4914" y="4581"/>
                      <a:pt x="5226" y="4581"/>
                    </a:cubicBezTo>
                    <a:cubicBezTo>
                      <a:pt x="5320" y="4581"/>
                      <a:pt x="5413" y="4584"/>
                      <a:pt x="5504" y="4587"/>
                    </a:cubicBezTo>
                    <a:lnTo>
                      <a:pt x="5513" y="4587"/>
                    </a:lnTo>
                    <a:cubicBezTo>
                      <a:pt x="5557" y="4587"/>
                      <a:pt x="5597" y="4571"/>
                      <a:pt x="5628" y="4543"/>
                    </a:cubicBezTo>
                    <a:cubicBezTo>
                      <a:pt x="5663" y="4509"/>
                      <a:pt x="5681" y="4465"/>
                      <a:pt x="5681" y="4419"/>
                    </a:cubicBezTo>
                    <a:cubicBezTo>
                      <a:pt x="5681" y="3412"/>
                      <a:pt x="5753" y="2370"/>
                      <a:pt x="5896" y="1235"/>
                    </a:cubicBezTo>
                    <a:cubicBezTo>
                      <a:pt x="5903" y="1167"/>
                      <a:pt x="5871" y="1101"/>
                      <a:pt x="5809" y="1067"/>
                    </a:cubicBezTo>
                    <a:cubicBezTo>
                      <a:pt x="5784" y="1052"/>
                      <a:pt x="5756" y="1045"/>
                      <a:pt x="5728" y="1045"/>
                    </a:cubicBezTo>
                    <a:cubicBezTo>
                      <a:pt x="5691" y="1045"/>
                      <a:pt x="5653" y="1058"/>
                      <a:pt x="5622" y="1083"/>
                    </a:cubicBezTo>
                    <a:cubicBezTo>
                      <a:pt x="5304" y="1341"/>
                      <a:pt x="4955" y="1566"/>
                      <a:pt x="4578" y="1747"/>
                    </a:cubicBezTo>
                    <a:cubicBezTo>
                      <a:pt x="4528" y="1772"/>
                      <a:pt x="4478" y="1790"/>
                      <a:pt x="4428" y="1812"/>
                    </a:cubicBezTo>
                    <a:cubicBezTo>
                      <a:pt x="4054" y="1974"/>
                      <a:pt x="3689" y="2062"/>
                      <a:pt x="3337" y="2062"/>
                    </a:cubicBezTo>
                    <a:cubicBezTo>
                      <a:pt x="2314" y="2062"/>
                      <a:pt x="1385" y="1345"/>
                      <a:pt x="793" y="98"/>
                    </a:cubicBezTo>
                    <a:cubicBezTo>
                      <a:pt x="765" y="41"/>
                      <a:pt x="709" y="4"/>
                      <a:pt x="6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4821;p47">
                <a:extLst>
                  <a:ext uri="{FF2B5EF4-FFF2-40B4-BE49-F238E27FC236}">
                    <a16:creationId xmlns:a16="http://schemas.microsoft.com/office/drawing/2014/main" id="{850E8E32-3194-E43D-C22A-5654F3B747D6}"/>
                  </a:ext>
                </a:extLst>
              </p:cNvPr>
              <p:cNvSpPr/>
              <p:nvPr/>
            </p:nvSpPr>
            <p:spPr>
              <a:xfrm>
                <a:off x="2208764" y="3417507"/>
                <a:ext cx="159120" cy="254229"/>
              </a:xfrm>
              <a:custGeom>
                <a:avLst/>
                <a:gdLst/>
                <a:ahLst/>
                <a:cxnLst/>
                <a:rect l="l" t="t" r="r" b="b"/>
                <a:pathLst>
                  <a:path w="9133" h="14592" extrusionOk="0">
                    <a:moveTo>
                      <a:pt x="1232" y="1"/>
                    </a:moveTo>
                    <a:cubicBezTo>
                      <a:pt x="1189" y="1"/>
                      <a:pt x="1145" y="16"/>
                      <a:pt x="1114" y="51"/>
                    </a:cubicBezTo>
                    <a:cubicBezTo>
                      <a:pt x="777" y="381"/>
                      <a:pt x="406" y="708"/>
                      <a:pt x="1" y="1029"/>
                    </a:cubicBezTo>
                    <a:cubicBezTo>
                      <a:pt x="1080" y="5198"/>
                      <a:pt x="3181" y="8948"/>
                      <a:pt x="5968" y="12275"/>
                    </a:cubicBezTo>
                    <a:cubicBezTo>
                      <a:pt x="6660" y="13101"/>
                      <a:pt x="7458" y="13877"/>
                      <a:pt x="8328" y="14591"/>
                    </a:cubicBezTo>
                    <a:cubicBezTo>
                      <a:pt x="8537" y="14364"/>
                      <a:pt x="8768" y="14152"/>
                      <a:pt x="9042" y="13977"/>
                    </a:cubicBezTo>
                    <a:cubicBezTo>
                      <a:pt x="9105" y="13937"/>
                      <a:pt x="9133" y="13862"/>
                      <a:pt x="9114" y="13790"/>
                    </a:cubicBezTo>
                    <a:cubicBezTo>
                      <a:pt x="9095" y="13718"/>
                      <a:pt x="9033" y="13668"/>
                      <a:pt x="8958" y="13665"/>
                    </a:cubicBezTo>
                    <a:cubicBezTo>
                      <a:pt x="8924" y="13665"/>
                      <a:pt x="8902" y="13656"/>
                      <a:pt x="8877" y="13634"/>
                    </a:cubicBezTo>
                    <a:cubicBezTo>
                      <a:pt x="5273" y="10202"/>
                      <a:pt x="2685" y="5531"/>
                      <a:pt x="1395" y="128"/>
                    </a:cubicBezTo>
                    <a:cubicBezTo>
                      <a:pt x="1382" y="69"/>
                      <a:pt x="1335" y="22"/>
                      <a:pt x="1276" y="7"/>
                    </a:cubicBezTo>
                    <a:cubicBezTo>
                      <a:pt x="1264" y="4"/>
                      <a:pt x="1248" y="1"/>
                      <a:pt x="1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4822;p47">
                <a:extLst>
                  <a:ext uri="{FF2B5EF4-FFF2-40B4-BE49-F238E27FC236}">
                    <a16:creationId xmlns:a16="http://schemas.microsoft.com/office/drawing/2014/main" id="{7D5CB220-B0A7-0523-C5E8-EDF09E18F2CF}"/>
                  </a:ext>
                </a:extLst>
              </p:cNvPr>
              <p:cNvSpPr/>
              <p:nvPr/>
            </p:nvSpPr>
            <p:spPr>
              <a:xfrm>
                <a:off x="1772975" y="2630986"/>
                <a:ext cx="479049" cy="559332"/>
              </a:xfrm>
              <a:custGeom>
                <a:avLst/>
                <a:gdLst/>
                <a:ahLst/>
                <a:cxnLst/>
                <a:rect l="l" t="t" r="r" b="b"/>
                <a:pathLst>
                  <a:path w="27496" h="32104" extrusionOk="0">
                    <a:moveTo>
                      <a:pt x="17862" y="1"/>
                    </a:moveTo>
                    <a:cubicBezTo>
                      <a:pt x="18090" y="222"/>
                      <a:pt x="18308" y="434"/>
                      <a:pt x="18514" y="634"/>
                    </a:cubicBezTo>
                    <a:cubicBezTo>
                      <a:pt x="20565" y="2592"/>
                      <a:pt x="22408" y="4575"/>
                      <a:pt x="23826" y="7050"/>
                    </a:cubicBezTo>
                    <a:cubicBezTo>
                      <a:pt x="26461" y="11649"/>
                      <a:pt x="25775" y="18323"/>
                      <a:pt x="23474" y="22922"/>
                    </a:cubicBezTo>
                    <a:cubicBezTo>
                      <a:pt x="20694" y="28481"/>
                      <a:pt x="15105" y="30797"/>
                      <a:pt x="9269" y="30797"/>
                    </a:cubicBezTo>
                    <a:cubicBezTo>
                      <a:pt x="6117" y="30797"/>
                      <a:pt x="2893" y="30122"/>
                      <a:pt x="1" y="28917"/>
                    </a:cubicBezTo>
                    <a:lnTo>
                      <a:pt x="1" y="28917"/>
                    </a:lnTo>
                    <a:cubicBezTo>
                      <a:pt x="2324" y="31100"/>
                      <a:pt x="6292" y="32103"/>
                      <a:pt x="9363" y="32103"/>
                    </a:cubicBezTo>
                    <a:cubicBezTo>
                      <a:pt x="9875" y="32103"/>
                      <a:pt x="10367" y="32079"/>
                      <a:pt x="10832" y="32026"/>
                    </a:cubicBezTo>
                    <a:cubicBezTo>
                      <a:pt x="17435" y="31271"/>
                      <a:pt x="22729" y="28144"/>
                      <a:pt x="24995" y="23667"/>
                    </a:cubicBezTo>
                    <a:cubicBezTo>
                      <a:pt x="27302" y="19109"/>
                      <a:pt x="27496" y="13176"/>
                      <a:pt x="25503" y="8185"/>
                    </a:cubicBezTo>
                    <a:cubicBezTo>
                      <a:pt x="24571" y="5850"/>
                      <a:pt x="22872" y="2720"/>
                      <a:pt x="20082" y="1073"/>
                    </a:cubicBezTo>
                    <a:cubicBezTo>
                      <a:pt x="19387" y="662"/>
                      <a:pt x="18645" y="310"/>
                      <a:pt x="17862"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4823;p47">
                <a:extLst>
                  <a:ext uri="{FF2B5EF4-FFF2-40B4-BE49-F238E27FC236}">
                    <a16:creationId xmlns:a16="http://schemas.microsoft.com/office/drawing/2014/main" id="{9CD2BB3B-352D-B8CD-7A29-5D5693F821BE}"/>
                  </a:ext>
                </a:extLst>
              </p:cNvPr>
              <p:cNvSpPr/>
              <p:nvPr/>
            </p:nvSpPr>
            <p:spPr>
              <a:xfrm>
                <a:off x="1905247" y="3303007"/>
                <a:ext cx="356011" cy="206474"/>
              </a:xfrm>
              <a:custGeom>
                <a:avLst/>
                <a:gdLst/>
                <a:ahLst/>
                <a:cxnLst/>
                <a:rect l="l" t="t" r="r" b="b"/>
                <a:pathLst>
                  <a:path w="20434" h="11851" extrusionOk="0">
                    <a:moveTo>
                      <a:pt x="19212" y="1"/>
                    </a:moveTo>
                    <a:cubicBezTo>
                      <a:pt x="19333" y="1778"/>
                      <a:pt x="18934" y="3393"/>
                      <a:pt x="17550" y="5026"/>
                    </a:cubicBezTo>
                    <a:cubicBezTo>
                      <a:pt x="16131" y="6697"/>
                      <a:pt x="13958" y="7723"/>
                      <a:pt x="12010" y="8633"/>
                    </a:cubicBezTo>
                    <a:cubicBezTo>
                      <a:pt x="10058" y="9542"/>
                      <a:pt x="7858" y="10175"/>
                      <a:pt x="5682" y="10175"/>
                    </a:cubicBezTo>
                    <a:cubicBezTo>
                      <a:pt x="5205" y="10175"/>
                      <a:pt x="4730" y="10144"/>
                      <a:pt x="4259" y="10080"/>
                    </a:cubicBezTo>
                    <a:cubicBezTo>
                      <a:pt x="2647" y="9862"/>
                      <a:pt x="1634" y="8652"/>
                      <a:pt x="951" y="7230"/>
                    </a:cubicBezTo>
                    <a:cubicBezTo>
                      <a:pt x="696" y="7393"/>
                      <a:pt x="418" y="7530"/>
                      <a:pt x="119" y="7633"/>
                    </a:cubicBezTo>
                    <a:cubicBezTo>
                      <a:pt x="75" y="7648"/>
                      <a:pt x="41" y="7679"/>
                      <a:pt x="19" y="7720"/>
                    </a:cubicBezTo>
                    <a:cubicBezTo>
                      <a:pt x="0" y="7764"/>
                      <a:pt x="0" y="7810"/>
                      <a:pt x="16" y="7854"/>
                    </a:cubicBezTo>
                    <a:cubicBezTo>
                      <a:pt x="714" y="9625"/>
                      <a:pt x="1915" y="10916"/>
                      <a:pt x="3311" y="11386"/>
                    </a:cubicBezTo>
                    <a:cubicBezTo>
                      <a:pt x="4219" y="11695"/>
                      <a:pt x="5198" y="11851"/>
                      <a:pt x="6223" y="11851"/>
                    </a:cubicBezTo>
                    <a:cubicBezTo>
                      <a:pt x="10267" y="11851"/>
                      <a:pt x="14314" y="9500"/>
                      <a:pt x="16995" y="7527"/>
                    </a:cubicBezTo>
                    <a:cubicBezTo>
                      <a:pt x="18476" y="6435"/>
                      <a:pt x="20434" y="4705"/>
                      <a:pt x="20321" y="2280"/>
                    </a:cubicBezTo>
                    <a:cubicBezTo>
                      <a:pt x="20275" y="1213"/>
                      <a:pt x="19894" y="462"/>
                      <a:pt x="19212"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4824;p47">
                <a:extLst>
                  <a:ext uri="{FF2B5EF4-FFF2-40B4-BE49-F238E27FC236}">
                    <a16:creationId xmlns:a16="http://schemas.microsoft.com/office/drawing/2014/main" id="{F0235D55-F3C2-503B-1497-4954F5B1402A}"/>
                  </a:ext>
                </a:extLst>
              </p:cNvPr>
              <p:cNvSpPr/>
              <p:nvPr/>
            </p:nvSpPr>
            <p:spPr>
              <a:xfrm>
                <a:off x="2145817" y="3659053"/>
                <a:ext cx="118647" cy="355750"/>
              </a:xfrm>
              <a:custGeom>
                <a:avLst/>
                <a:gdLst/>
                <a:ahLst/>
                <a:cxnLst/>
                <a:rect l="l" t="t" r="r" b="b"/>
                <a:pathLst>
                  <a:path w="6810" h="20419" extrusionOk="0">
                    <a:moveTo>
                      <a:pt x="2956" y="1"/>
                    </a:moveTo>
                    <a:cubicBezTo>
                      <a:pt x="643" y="2994"/>
                      <a:pt x="1" y="6626"/>
                      <a:pt x="1441" y="10573"/>
                    </a:cubicBezTo>
                    <a:cubicBezTo>
                      <a:pt x="2411" y="13232"/>
                      <a:pt x="4637" y="16665"/>
                      <a:pt x="2432" y="19252"/>
                    </a:cubicBezTo>
                    <a:cubicBezTo>
                      <a:pt x="2086" y="19658"/>
                      <a:pt x="1672" y="20029"/>
                      <a:pt x="1223" y="20378"/>
                    </a:cubicBezTo>
                    <a:cubicBezTo>
                      <a:pt x="1254" y="20403"/>
                      <a:pt x="1288" y="20418"/>
                      <a:pt x="1329" y="20418"/>
                    </a:cubicBezTo>
                    <a:lnTo>
                      <a:pt x="1332" y="20418"/>
                    </a:lnTo>
                    <a:cubicBezTo>
                      <a:pt x="2897" y="20378"/>
                      <a:pt x="5011" y="20182"/>
                      <a:pt x="5326" y="18969"/>
                    </a:cubicBezTo>
                    <a:cubicBezTo>
                      <a:pt x="5665" y="17650"/>
                      <a:pt x="5160" y="16241"/>
                      <a:pt x="4671" y="14875"/>
                    </a:cubicBezTo>
                    <a:cubicBezTo>
                      <a:pt x="4409" y="14139"/>
                      <a:pt x="4160" y="13444"/>
                      <a:pt x="4047" y="12786"/>
                    </a:cubicBezTo>
                    <a:cubicBezTo>
                      <a:pt x="3779" y="11215"/>
                      <a:pt x="3555" y="9186"/>
                      <a:pt x="4191" y="7405"/>
                    </a:cubicBezTo>
                    <a:cubicBezTo>
                      <a:pt x="4733" y="5893"/>
                      <a:pt x="5669" y="4986"/>
                      <a:pt x="6753" y="3935"/>
                    </a:cubicBezTo>
                    <a:cubicBezTo>
                      <a:pt x="6791" y="3901"/>
                      <a:pt x="6810" y="3851"/>
                      <a:pt x="6803" y="3801"/>
                    </a:cubicBezTo>
                    <a:cubicBezTo>
                      <a:pt x="6800" y="3748"/>
                      <a:pt x="6772" y="3705"/>
                      <a:pt x="6732" y="3677"/>
                    </a:cubicBezTo>
                    <a:cubicBezTo>
                      <a:pt x="5298" y="2726"/>
                      <a:pt x="4054" y="1513"/>
                      <a:pt x="2956"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4825;p47">
                <a:extLst>
                  <a:ext uri="{FF2B5EF4-FFF2-40B4-BE49-F238E27FC236}">
                    <a16:creationId xmlns:a16="http://schemas.microsoft.com/office/drawing/2014/main" id="{34BE030A-B843-0610-6D7E-420A5E4605F5}"/>
                  </a:ext>
                </a:extLst>
              </p:cNvPr>
              <p:cNvSpPr/>
              <p:nvPr/>
            </p:nvSpPr>
            <p:spPr>
              <a:xfrm>
                <a:off x="2425396" y="3664663"/>
                <a:ext cx="111365" cy="369148"/>
              </a:xfrm>
              <a:custGeom>
                <a:avLst/>
                <a:gdLst/>
                <a:ahLst/>
                <a:cxnLst/>
                <a:rect l="l" t="t" r="r" b="b"/>
                <a:pathLst>
                  <a:path w="6392" h="21188" extrusionOk="0">
                    <a:moveTo>
                      <a:pt x="0" y="0"/>
                    </a:moveTo>
                    <a:lnTo>
                      <a:pt x="0" y="0"/>
                    </a:lnTo>
                    <a:cubicBezTo>
                      <a:pt x="474" y="2089"/>
                      <a:pt x="462" y="4200"/>
                      <a:pt x="300" y="6494"/>
                    </a:cubicBezTo>
                    <a:cubicBezTo>
                      <a:pt x="131" y="8910"/>
                      <a:pt x="614" y="11083"/>
                      <a:pt x="1999" y="13082"/>
                    </a:cubicBezTo>
                    <a:cubicBezTo>
                      <a:pt x="3741" y="15604"/>
                      <a:pt x="6307" y="17849"/>
                      <a:pt x="4699" y="21175"/>
                    </a:cubicBezTo>
                    <a:cubicBezTo>
                      <a:pt x="4699" y="21178"/>
                      <a:pt x="4695" y="21181"/>
                      <a:pt x="4692" y="21188"/>
                    </a:cubicBezTo>
                    <a:cubicBezTo>
                      <a:pt x="4717" y="21185"/>
                      <a:pt x="4742" y="21178"/>
                      <a:pt x="4764" y="21166"/>
                    </a:cubicBezTo>
                    <a:cubicBezTo>
                      <a:pt x="5827" y="20505"/>
                      <a:pt x="6351" y="19523"/>
                      <a:pt x="6367" y="18167"/>
                    </a:cubicBezTo>
                    <a:cubicBezTo>
                      <a:pt x="6391" y="15763"/>
                      <a:pt x="5216" y="13718"/>
                      <a:pt x="4075" y="11741"/>
                    </a:cubicBezTo>
                    <a:lnTo>
                      <a:pt x="3741" y="11158"/>
                    </a:lnTo>
                    <a:cubicBezTo>
                      <a:pt x="2435" y="8864"/>
                      <a:pt x="1796" y="6965"/>
                      <a:pt x="1600" y="4814"/>
                    </a:cubicBezTo>
                    <a:cubicBezTo>
                      <a:pt x="1584" y="4642"/>
                      <a:pt x="1568" y="4461"/>
                      <a:pt x="1556" y="4268"/>
                    </a:cubicBezTo>
                    <a:cubicBezTo>
                      <a:pt x="1447" y="2806"/>
                      <a:pt x="1285" y="851"/>
                      <a:pt x="0"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4826;p47">
                <a:extLst>
                  <a:ext uri="{FF2B5EF4-FFF2-40B4-BE49-F238E27FC236}">
                    <a16:creationId xmlns:a16="http://schemas.microsoft.com/office/drawing/2014/main" id="{860F64D4-1BC6-B906-5EEF-55C339B79346}"/>
                  </a:ext>
                </a:extLst>
              </p:cNvPr>
              <p:cNvSpPr/>
              <p:nvPr/>
            </p:nvSpPr>
            <p:spPr>
              <a:xfrm>
                <a:off x="2104055" y="3027191"/>
                <a:ext cx="117550" cy="153893"/>
              </a:xfrm>
              <a:custGeom>
                <a:avLst/>
                <a:gdLst/>
                <a:ahLst/>
                <a:cxnLst/>
                <a:rect l="l" t="t" r="r" b="b"/>
                <a:pathLst>
                  <a:path w="6747" h="8833" extrusionOk="0">
                    <a:moveTo>
                      <a:pt x="6747" y="0"/>
                    </a:moveTo>
                    <a:lnTo>
                      <a:pt x="6747" y="0"/>
                    </a:lnTo>
                    <a:cubicBezTo>
                      <a:pt x="6295" y="1048"/>
                      <a:pt x="5743" y="2011"/>
                      <a:pt x="5091" y="2859"/>
                    </a:cubicBezTo>
                    <a:cubicBezTo>
                      <a:pt x="3860" y="4458"/>
                      <a:pt x="2133" y="5911"/>
                      <a:pt x="91" y="7062"/>
                    </a:cubicBezTo>
                    <a:cubicBezTo>
                      <a:pt x="44" y="7087"/>
                      <a:pt x="13" y="7133"/>
                      <a:pt x="6" y="7186"/>
                    </a:cubicBezTo>
                    <a:cubicBezTo>
                      <a:pt x="0" y="7239"/>
                      <a:pt x="19" y="7292"/>
                      <a:pt x="56" y="7330"/>
                    </a:cubicBezTo>
                    <a:cubicBezTo>
                      <a:pt x="293" y="7554"/>
                      <a:pt x="536" y="7816"/>
                      <a:pt x="789" y="8084"/>
                    </a:cubicBezTo>
                    <a:cubicBezTo>
                      <a:pt x="1020" y="8331"/>
                      <a:pt x="1260" y="8586"/>
                      <a:pt x="1509" y="8832"/>
                    </a:cubicBezTo>
                    <a:cubicBezTo>
                      <a:pt x="2585" y="7813"/>
                      <a:pt x="3523" y="6616"/>
                      <a:pt x="4337" y="5375"/>
                    </a:cubicBezTo>
                    <a:cubicBezTo>
                      <a:pt x="5266" y="3960"/>
                      <a:pt x="6248" y="1999"/>
                      <a:pt x="67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4827;p47">
                <a:extLst>
                  <a:ext uri="{FF2B5EF4-FFF2-40B4-BE49-F238E27FC236}">
                    <a16:creationId xmlns:a16="http://schemas.microsoft.com/office/drawing/2014/main" id="{3DF06447-6522-0403-0304-6A0D519C13EE}"/>
                  </a:ext>
                </a:extLst>
              </p:cNvPr>
              <p:cNvSpPr/>
              <p:nvPr/>
            </p:nvSpPr>
            <p:spPr>
              <a:xfrm>
                <a:off x="2561779" y="3213490"/>
                <a:ext cx="122620" cy="235047"/>
              </a:xfrm>
              <a:custGeom>
                <a:avLst/>
                <a:gdLst/>
                <a:ahLst/>
                <a:cxnLst/>
                <a:rect l="l" t="t" r="r" b="b"/>
                <a:pathLst>
                  <a:path w="7038" h="13491" extrusionOk="0">
                    <a:moveTo>
                      <a:pt x="515" y="1"/>
                    </a:moveTo>
                    <a:lnTo>
                      <a:pt x="515" y="1"/>
                    </a:lnTo>
                    <a:cubicBezTo>
                      <a:pt x="1" y="2080"/>
                      <a:pt x="690" y="4755"/>
                      <a:pt x="973" y="5700"/>
                    </a:cubicBezTo>
                    <a:lnTo>
                      <a:pt x="977" y="5700"/>
                    </a:lnTo>
                    <a:cubicBezTo>
                      <a:pt x="1513" y="7486"/>
                      <a:pt x="2102" y="8842"/>
                      <a:pt x="2832" y="9962"/>
                    </a:cubicBezTo>
                    <a:cubicBezTo>
                      <a:pt x="4353" y="12300"/>
                      <a:pt x="5706" y="13488"/>
                      <a:pt x="6853" y="13491"/>
                    </a:cubicBezTo>
                    <a:cubicBezTo>
                      <a:pt x="6944" y="13491"/>
                      <a:pt x="7019" y="13360"/>
                      <a:pt x="7025" y="13269"/>
                    </a:cubicBezTo>
                    <a:cubicBezTo>
                      <a:pt x="7031" y="13082"/>
                      <a:pt x="7037" y="12895"/>
                      <a:pt x="7037" y="12708"/>
                    </a:cubicBezTo>
                    <a:cubicBezTo>
                      <a:pt x="7037" y="12200"/>
                      <a:pt x="7019" y="11692"/>
                      <a:pt x="6981" y="11187"/>
                    </a:cubicBezTo>
                    <a:cubicBezTo>
                      <a:pt x="6086" y="10888"/>
                      <a:pt x="5223" y="10379"/>
                      <a:pt x="4403" y="9541"/>
                    </a:cubicBezTo>
                    <a:cubicBezTo>
                      <a:pt x="2894" y="8001"/>
                      <a:pt x="1980" y="5790"/>
                      <a:pt x="1285" y="3795"/>
                    </a:cubicBezTo>
                    <a:cubicBezTo>
                      <a:pt x="846" y="2532"/>
                      <a:pt x="802" y="1245"/>
                      <a:pt x="515"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4828;p47">
                <a:extLst>
                  <a:ext uri="{FF2B5EF4-FFF2-40B4-BE49-F238E27FC236}">
                    <a16:creationId xmlns:a16="http://schemas.microsoft.com/office/drawing/2014/main" id="{471C7A5D-6FD3-F214-83DF-118D0CB30E9D}"/>
                  </a:ext>
                </a:extLst>
              </p:cNvPr>
              <p:cNvSpPr/>
              <p:nvPr/>
            </p:nvSpPr>
            <p:spPr>
              <a:xfrm>
                <a:off x="2436633" y="3373777"/>
                <a:ext cx="184870" cy="191334"/>
              </a:xfrm>
              <a:custGeom>
                <a:avLst/>
                <a:gdLst/>
                <a:ahLst/>
                <a:cxnLst/>
                <a:rect l="l" t="t" r="r" b="b"/>
                <a:pathLst>
                  <a:path w="10611" h="10982" extrusionOk="0">
                    <a:moveTo>
                      <a:pt x="9285" y="1"/>
                    </a:moveTo>
                    <a:cubicBezTo>
                      <a:pt x="8780" y="2844"/>
                      <a:pt x="7050" y="5485"/>
                      <a:pt x="5076" y="7521"/>
                    </a:cubicBezTo>
                    <a:cubicBezTo>
                      <a:pt x="4408" y="8209"/>
                      <a:pt x="3559" y="8965"/>
                      <a:pt x="2770" y="8965"/>
                    </a:cubicBezTo>
                    <a:cubicBezTo>
                      <a:pt x="2343" y="8965"/>
                      <a:pt x="1935" y="8744"/>
                      <a:pt x="1581" y="8172"/>
                    </a:cubicBezTo>
                    <a:cubicBezTo>
                      <a:pt x="895" y="7056"/>
                      <a:pt x="521" y="5775"/>
                      <a:pt x="1" y="4599"/>
                    </a:cubicBezTo>
                    <a:lnTo>
                      <a:pt x="1" y="4599"/>
                    </a:lnTo>
                    <a:cubicBezTo>
                      <a:pt x="359" y="6729"/>
                      <a:pt x="889" y="8805"/>
                      <a:pt x="1840" y="10682"/>
                    </a:cubicBezTo>
                    <a:lnTo>
                      <a:pt x="1955" y="10894"/>
                    </a:lnTo>
                    <a:cubicBezTo>
                      <a:pt x="1983" y="10950"/>
                      <a:pt x="2043" y="10981"/>
                      <a:pt x="2102" y="10981"/>
                    </a:cubicBezTo>
                    <a:cubicBezTo>
                      <a:pt x="2127" y="10981"/>
                      <a:pt x="2152" y="10978"/>
                      <a:pt x="2177" y="10966"/>
                    </a:cubicBezTo>
                    <a:cubicBezTo>
                      <a:pt x="5980" y="9101"/>
                      <a:pt x="9188" y="5750"/>
                      <a:pt x="10569" y="2196"/>
                    </a:cubicBezTo>
                    <a:cubicBezTo>
                      <a:pt x="10610" y="2137"/>
                      <a:pt x="10607" y="2055"/>
                      <a:pt x="10563" y="1999"/>
                    </a:cubicBezTo>
                    <a:cubicBezTo>
                      <a:pt x="10083" y="1373"/>
                      <a:pt x="9665" y="699"/>
                      <a:pt x="9285"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4829;p47">
                <a:extLst>
                  <a:ext uri="{FF2B5EF4-FFF2-40B4-BE49-F238E27FC236}">
                    <a16:creationId xmlns:a16="http://schemas.microsoft.com/office/drawing/2014/main" id="{7375E0FF-7462-7A4B-4EA1-B2AD083C650E}"/>
                  </a:ext>
                </a:extLst>
              </p:cNvPr>
              <p:cNvSpPr/>
              <p:nvPr/>
            </p:nvSpPr>
            <p:spPr>
              <a:xfrm>
                <a:off x="2550158" y="3449391"/>
                <a:ext cx="133422" cy="214523"/>
              </a:xfrm>
              <a:custGeom>
                <a:avLst/>
                <a:gdLst/>
                <a:ahLst/>
                <a:cxnLst/>
                <a:rect l="l" t="t" r="r" b="b"/>
                <a:pathLst>
                  <a:path w="7658" h="12313" extrusionOk="0">
                    <a:moveTo>
                      <a:pt x="6685" y="1"/>
                    </a:moveTo>
                    <a:cubicBezTo>
                      <a:pt x="6644" y="1628"/>
                      <a:pt x="6435" y="3249"/>
                      <a:pt x="5937" y="4908"/>
                    </a:cubicBezTo>
                    <a:cubicBezTo>
                      <a:pt x="5366" y="6813"/>
                      <a:pt x="4303" y="8596"/>
                      <a:pt x="2937" y="10027"/>
                    </a:cubicBezTo>
                    <a:cubicBezTo>
                      <a:pt x="2064" y="10944"/>
                      <a:pt x="1061" y="11153"/>
                      <a:pt x="1" y="11199"/>
                    </a:cubicBezTo>
                    <a:cubicBezTo>
                      <a:pt x="428" y="11424"/>
                      <a:pt x="839" y="11602"/>
                      <a:pt x="1251" y="11742"/>
                    </a:cubicBezTo>
                    <a:cubicBezTo>
                      <a:pt x="1781" y="11923"/>
                      <a:pt x="2329" y="12026"/>
                      <a:pt x="2859" y="12128"/>
                    </a:cubicBezTo>
                    <a:cubicBezTo>
                      <a:pt x="3156" y="12185"/>
                      <a:pt x="3452" y="12241"/>
                      <a:pt x="3742" y="12309"/>
                    </a:cubicBezTo>
                    <a:cubicBezTo>
                      <a:pt x="3754" y="12312"/>
                      <a:pt x="3767" y="12312"/>
                      <a:pt x="3779" y="12312"/>
                    </a:cubicBezTo>
                    <a:cubicBezTo>
                      <a:pt x="3845" y="12312"/>
                      <a:pt x="3907" y="12275"/>
                      <a:pt x="3932" y="12213"/>
                    </a:cubicBezTo>
                    <a:lnTo>
                      <a:pt x="4094" y="11845"/>
                    </a:lnTo>
                    <a:cubicBezTo>
                      <a:pt x="5700" y="8188"/>
                      <a:pt x="7355" y="4409"/>
                      <a:pt x="7654" y="400"/>
                    </a:cubicBezTo>
                    <a:cubicBezTo>
                      <a:pt x="7658" y="353"/>
                      <a:pt x="7642" y="306"/>
                      <a:pt x="7611" y="272"/>
                    </a:cubicBezTo>
                    <a:cubicBezTo>
                      <a:pt x="7580" y="238"/>
                      <a:pt x="7536" y="219"/>
                      <a:pt x="7492" y="219"/>
                    </a:cubicBezTo>
                    <a:cubicBezTo>
                      <a:pt x="7227" y="213"/>
                      <a:pt x="6956" y="125"/>
                      <a:pt x="6685"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4830;p47">
                <a:extLst>
                  <a:ext uri="{FF2B5EF4-FFF2-40B4-BE49-F238E27FC236}">
                    <a16:creationId xmlns:a16="http://schemas.microsoft.com/office/drawing/2014/main" id="{A5E55A56-4063-1540-DAFF-4E40A7239499}"/>
                  </a:ext>
                </a:extLst>
              </p:cNvPr>
              <p:cNvSpPr/>
              <p:nvPr/>
            </p:nvSpPr>
            <p:spPr>
              <a:xfrm>
                <a:off x="2334781" y="3086010"/>
                <a:ext cx="230552" cy="146018"/>
              </a:xfrm>
              <a:custGeom>
                <a:avLst/>
                <a:gdLst/>
                <a:ahLst/>
                <a:cxnLst/>
                <a:rect l="l" t="t" r="r" b="b"/>
                <a:pathLst>
                  <a:path w="13233" h="8381" extrusionOk="0">
                    <a:moveTo>
                      <a:pt x="1" y="1"/>
                    </a:moveTo>
                    <a:lnTo>
                      <a:pt x="1" y="1"/>
                    </a:lnTo>
                    <a:cubicBezTo>
                      <a:pt x="653" y="755"/>
                      <a:pt x="1239" y="1566"/>
                      <a:pt x="1706" y="2395"/>
                    </a:cubicBezTo>
                    <a:cubicBezTo>
                      <a:pt x="2439" y="3692"/>
                      <a:pt x="3038" y="5114"/>
                      <a:pt x="3530" y="6738"/>
                    </a:cubicBezTo>
                    <a:cubicBezTo>
                      <a:pt x="3552" y="6810"/>
                      <a:pt x="3617" y="6856"/>
                      <a:pt x="3692" y="6856"/>
                    </a:cubicBezTo>
                    <a:lnTo>
                      <a:pt x="3702" y="6856"/>
                    </a:lnTo>
                    <a:cubicBezTo>
                      <a:pt x="4132" y="6828"/>
                      <a:pt x="4568" y="6813"/>
                      <a:pt x="5008" y="6813"/>
                    </a:cubicBezTo>
                    <a:cubicBezTo>
                      <a:pt x="7780" y="6813"/>
                      <a:pt x="10573" y="7364"/>
                      <a:pt x="12877" y="8365"/>
                    </a:cubicBezTo>
                    <a:cubicBezTo>
                      <a:pt x="12899" y="8375"/>
                      <a:pt x="12921" y="8381"/>
                      <a:pt x="12942" y="8381"/>
                    </a:cubicBezTo>
                    <a:cubicBezTo>
                      <a:pt x="12974" y="8381"/>
                      <a:pt x="13002" y="8371"/>
                      <a:pt x="13030" y="8356"/>
                    </a:cubicBezTo>
                    <a:cubicBezTo>
                      <a:pt x="13076" y="8328"/>
                      <a:pt x="13108" y="8281"/>
                      <a:pt x="13111" y="8225"/>
                    </a:cubicBezTo>
                    <a:cubicBezTo>
                      <a:pt x="13136" y="7935"/>
                      <a:pt x="13176" y="7658"/>
                      <a:pt x="13232" y="7396"/>
                    </a:cubicBezTo>
                    <a:cubicBezTo>
                      <a:pt x="11985" y="6972"/>
                      <a:pt x="10691" y="6641"/>
                      <a:pt x="9379" y="6373"/>
                    </a:cubicBezTo>
                    <a:cubicBezTo>
                      <a:pt x="6504" y="5793"/>
                      <a:pt x="5111" y="6024"/>
                      <a:pt x="3455" y="3305"/>
                    </a:cubicBezTo>
                    <a:cubicBezTo>
                      <a:pt x="2610" y="1915"/>
                      <a:pt x="1448" y="693"/>
                      <a:pt x="1"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4831;p47">
                <a:extLst>
                  <a:ext uri="{FF2B5EF4-FFF2-40B4-BE49-F238E27FC236}">
                    <a16:creationId xmlns:a16="http://schemas.microsoft.com/office/drawing/2014/main" id="{5553F895-E208-3072-C772-C4FE68A97CCF}"/>
                  </a:ext>
                </a:extLst>
              </p:cNvPr>
              <p:cNvSpPr/>
              <p:nvPr/>
            </p:nvSpPr>
            <p:spPr>
              <a:xfrm>
                <a:off x="1837021" y="2616856"/>
                <a:ext cx="127620" cy="43591"/>
              </a:xfrm>
              <a:custGeom>
                <a:avLst/>
                <a:gdLst/>
                <a:ahLst/>
                <a:cxnLst/>
                <a:rect l="l" t="t" r="r" b="b"/>
                <a:pathLst>
                  <a:path w="7325" h="2502" extrusionOk="0">
                    <a:moveTo>
                      <a:pt x="1634" y="1"/>
                    </a:moveTo>
                    <a:cubicBezTo>
                      <a:pt x="1076" y="1"/>
                      <a:pt x="530" y="54"/>
                      <a:pt x="7" y="167"/>
                    </a:cubicBezTo>
                    <a:cubicBezTo>
                      <a:pt x="4" y="204"/>
                      <a:pt x="1" y="238"/>
                      <a:pt x="4" y="279"/>
                    </a:cubicBezTo>
                    <a:cubicBezTo>
                      <a:pt x="72" y="1261"/>
                      <a:pt x="724" y="1395"/>
                      <a:pt x="1354" y="1395"/>
                    </a:cubicBezTo>
                    <a:cubicBezTo>
                      <a:pt x="1497" y="1395"/>
                      <a:pt x="1647" y="1389"/>
                      <a:pt x="1803" y="1382"/>
                    </a:cubicBezTo>
                    <a:lnTo>
                      <a:pt x="1874" y="1379"/>
                    </a:lnTo>
                    <a:cubicBezTo>
                      <a:pt x="2021" y="1373"/>
                      <a:pt x="2164" y="1370"/>
                      <a:pt x="2308" y="1370"/>
                    </a:cubicBezTo>
                    <a:cubicBezTo>
                      <a:pt x="2719" y="1370"/>
                      <a:pt x="3128" y="1395"/>
                      <a:pt x="3558" y="1448"/>
                    </a:cubicBezTo>
                    <a:cubicBezTo>
                      <a:pt x="4531" y="1566"/>
                      <a:pt x="5460" y="1903"/>
                      <a:pt x="6339" y="2455"/>
                    </a:cubicBezTo>
                    <a:cubicBezTo>
                      <a:pt x="6404" y="2486"/>
                      <a:pt x="6473" y="2502"/>
                      <a:pt x="6538" y="2502"/>
                    </a:cubicBezTo>
                    <a:cubicBezTo>
                      <a:pt x="6691" y="2502"/>
                      <a:pt x="6835" y="2427"/>
                      <a:pt x="6962" y="2287"/>
                    </a:cubicBezTo>
                    <a:cubicBezTo>
                      <a:pt x="7112" y="2121"/>
                      <a:pt x="7231" y="1878"/>
                      <a:pt x="7324" y="1623"/>
                    </a:cubicBezTo>
                    <a:cubicBezTo>
                      <a:pt x="5548" y="612"/>
                      <a:pt x="3520" y="1"/>
                      <a:pt x="1634"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4832;p47">
                <a:extLst>
                  <a:ext uri="{FF2B5EF4-FFF2-40B4-BE49-F238E27FC236}">
                    <a16:creationId xmlns:a16="http://schemas.microsoft.com/office/drawing/2014/main" id="{024DE428-5CA7-C855-A6B4-730D7E032D6F}"/>
                  </a:ext>
                </a:extLst>
              </p:cNvPr>
              <p:cNvSpPr/>
              <p:nvPr/>
            </p:nvSpPr>
            <p:spPr>
              <a:xfrm>
                <a:off x="1915457" y="2810682"/>
                <a:ext cx="96590" cy="98768"/>
              </a:xfrm>
              <a:custGeom>
                <a:avLst/>
                <a:gdLst/>
                <a:ahLst/>
                <a:cxnLst/>
                <a:rect l="l" t="t" r="r" b="b"/>
                <a:pathLst>
                  <a:path w="5544" h="5669" extrusionOk="0">
                    <a:moveTo>
                      <a:pt x="3121" y="0"/>
                    </a:moveTo>
                    <a:cubicBezTo>
                      <a:pt x="3071" y="153"/>
                      <a:pt x="3031" y="303"/>
                      <a:pt x="2969" y="455"/>
                    </a:cubicBezTo>
                    <a:cubicBezTo>
                      <a:pt x="2395" y="1793"/>
                      <a:pt x="1326" y="3143"/>
                      <a:pt x="1" y="3729"/>
                    </a:cubicBezTo>
                    <a:cubicBezTo>
                      <a:pt x="390" y="4845"/>
                      <a:pt x="1450" y="5668"/>
                      <a:pt x="2688" y="5668"/>
                    </a:cubicBezTo>
                    <a:cubicBezTo>
                      <a:pt x="4244" y="5668"/>
                      <a:pt x="5544" y="4368"/>
                      <a:pt x="5544" y="2812"/>
                    </a:cubicBezTo>
                    <a:cubicBezTo>
                      <a:pt x="5544" y="1403"/>
                      <a:pt x="4478" y="215"/>
                      <a:pt x="3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4833;p47">
                <a:extLst>
                  <a:ext uri="{FF2B5EF4-FFF2-40B4-BE49-F238E27FC236}">
                    <a16:creationId xmlns:a16="http://schemas.microsoft.com/office/drawing/2014/main" id="{405D4FC6-48C4-AA37-8FD2-57F5EAD9D13C}"/>
                  </a:ext>
                </a:extLst>
              </p:cNvPr>
              <p:cNvSpPr/>
              <p:nvPr/>
            </p:nvSpPr>
            <p:spPr>
              <a:xfrm>
                <a:off x="1596555" y="2582883"/>
                <a:ext cx="1099673" cy="1476313"/>
              </a:xfrm>
              <a:custGeom>
                <a:avLst/>
                <a:gdLst/>
                <a:ahLst/>
                <a:cxnLst/>
                <a:rect l="l" t="t" r="r" b="b"/>
                <a:pathLst>
                  <a:path w="63118" h="84736" extrusionOk="0">
                    <a:moveTo>
                      <a:pt x="17210" y="661"/>
                    </a:moveTo>
                    <a:cubicBezTo>
                      <a:pt x="17846" y="661"/>
                      <a:pt x="18410" y="720"/>
                      <a:pt x="18713" y="788"/>
                    </a:cubicBezTo>
                    <a:cubicBezTo>
                      <a:pt x="19442" y="954"/>
                      <a:pt x="21086" y="1571"/>
                      <a:pt x="21179" y="2516"/>
                    </a:cubicBezTo>
                    <a:cubicBezTo>
                      <a:pt x="21208" y="2801"/>
                      <a:pt x="20879" y="4285"/>
                      <a:pt x="20342" y="4285"/>
                    </a:cubicBezTo>
                    <a:cubicBezTo>
                      <a:pt x="20299" y="4285"/>
                      <a:pt x="20255" y="4276"/>
                      <a:pt x="20209" y="4255"/>
                    </a:cubicBezTo>
                    <a:cubicBezTo>
                      <a:pt x="19352" y="3710"/>
                      <a:pt x="18392" y="3354"/>
                      <a:pt x="17382" y="3230"/>
                    </a:cubicBezTo>
                    <a:cubicBezTo>
                      <a:pt x="16951" y="3178"/>
                      <a:pt x="16533" y="3152"/>
                      <a:pt x="16108" y="3152"/>
                    </a:cubicBezTo>
                    <a:cubicBezTo>
                      <a:pt x="15963" y="3152"/>
                      <a:pt x="15817" y="3155"/>
                      <a:pt x="15670" y="3161"/>
                    </a:cubicBezTo>
                    <a:cubicBezTo>
                      <a:pt x="15492" y="3169"/>
                      <a:pt x="15318" y="3178"/>
                      <a:pt x="15154" y="3178"/>
                    </a:cubicBezTo>
                    <a:cubicBezTo>
                      <a:pt x="14525" y="3178"/>
                      <a:pt x="14031" y="3047"/>
                      <a:pt x="13974" y="2216"/>
                    </a:cubicBezTo>
                    <a:cubicBezTo>
                      <a:pt x="13885" y="976"/>
                      <a:pt x="15740" y="661"/>
                      <a:pt x="17210" y="661"/>
                    </a:cubicBezTo>
                    <a:close/>
                    <a:moveTo>
                      <a:pt x="19190" y="24193"/>
                    </a:moveTo>
                    <a:lnTo>
                      <a:pt x="19190" y="24193"/>
                    </a:lnTo>
                    <a:cubicBezTo>
                      <a:pt x="18909" y="26372"/>
                      <a:pt x="17494" y="28492"/>
                      <a:pt x="15611" y="29577"/>
                    </a:cubicBezTo>
                    <a:cubicBezTo>
                      <a:pt x="15090" y="29876"/>
                      <a:pt x="14493" y="30005"/>
                      <a:pt x="13890" y="30005"/>
                    </a:cubicBezTo>
                    <a:cubicBezTo>
                      <a:pt x="13183" y="30005"/>
                      <a:pt x="12469" y="29827"/>
                      <a:pt x="11860" y="29536"/>
                    </a:cubicBezTo>
                    <a:cubicBezTo>
                      <a:pt x="10217" y="28748"/>
                      <a:pt x="10167" y="26880"/>
                      <a:pt x="10326" y="25309"/>
                    </a:cubicBezTo>
                    <a:lnTo>
                      <a:pt x="10326" y="25309"/>
                    </a:lnTo>
                    <a:cubicBezTo>
                      <a:pt x="11649" y="25534"/>
                      <a:pt x="12963" y="25900"/>
                      <a:pt x="14317" y="25900"/>
                    </a:cubicBezTo>
                    <a:cubicBezTo>
                      <a:pt x="14613" y="25900"/>
                      <a:pt x="14911" y="25882"/>
                      <a:pt x="15212" y="25842"/>
                    </a:cubicBezTo>
                    <a:cubicBezTo>
                      <a:pt x="16746" y="25636"/>
                      <a:pt x="18033" y="25050"/>
                      <a:pt x="19190" y="24193"/>
                    </a:cubicBezTo>
                    <a:close/>
                    <a:moveTo>
                      <a:pt x="21503" y="1580"/>
                    </a:moveTo>
                    <a:lnTo>
                      <a:pt x="21503" y="1580"/>
                    </a:lnTo>
                    <a:cubicBezTo>
                      <a:pt x="24515" y="1752"/>
                      <a:pt x="27505" y="2435"/>
                      <a:pt x="30124" y="3978"/>
                    </a:cubicBezTo>
                    <a:cubicBezTo>
                      <a:pt x="32671" y="5484"/>
                      <a:pt x="34404" y="8327"/>
                      <a:pt x="35474" y="11008"/>
                    </a:cubicBezTo>
                    <a:cubicBezTo>
                      <a:pt x="37385" y="15791"/>
                      <a:pt x="37307" y="21739"/>
                      <a:pt x="34972" y="26353"/>
                    </a:cubicBezTo>
                    <a:cubicBezTo>
                      <a:pt x="32400" y="31435"/>
                      <a:pt x="26342" y="34001"/>
                      <a:pt x="20939" y="34618"/>
                    </a:cubicBezTo>
                    <a:cubicBezTo>
                      <a:pt x="20479" y="34671"/>
                      <a:pt x="19991" y="34697"/>
                      <a:pt x="19486" y="34697"/>
                    </a:cubicBezTo>
                    <a:cubicBezTo>
                      <a:pt x="14011" y="34697"/>
                      <a:pt x="6443" y="31594"/>
                      <a:pt x="8817" y="25144"/>
                    </a:cubicBezTo>
                    <a:lnTo>
                      <a:pt x="8817" y="25144"/>
                    </a:lnTo>
                    <a:cubicBezTo>
                      <a:pt x="9126" y="25153"/>
                      <a:pt x="9429" y="25181"/>
                      <a:pt x="9734" y="25222"/>
                    </a:cubicBezTo>
                    <a:cubicBezTo>
                      <a:pt x="9559" y="26837"/>
                      <a:pt x="9641" y="28271"/>
                      <a:pt x="10813" y="29518"/>
                    </a:cubicBezTo>
                    <a:cubicBezTo>
                      <a:pt x="11559" y="30312"/>
                      <a:pt x="12666" y="30577"/>
                      <a:pt x="13736" y="30577"/>
                    </a:cubicBezTo>
                    <a:cubicBezTo>
                      <a:pt x="14065" y="30577"/>
                      <a:pt x="14390" y="30552"/>
                      <a:pt x="14701" y="30509"/>
                    </a:cubicBezTo>
                    <a:cubicBezTo>
                      <a:pt x="17644" y="30101"/>
                      <a:pt x="19736" y="26388"/>
                      <a:pt x="19851" y="23663"/>
                    </a:cubicBezTo>
                    <a:cubicBezTo>
                      <a:pt x="20078" y="23463"/>
                      <a:pt x="20303" y="23257"/>
                      <a:pt x="20521" y="23039"/>
                    </a:cubicBezTo>
                    <a:cubicBezTo>
                      <a:pt x="20730" y="23301"/>
                      <a:pt x="21005" y="23476"/>
                      <a:pt x="21318" y="23476"/>
                    </a:cubicBezTo>
                    <a:cubicBezTo>
                      <a:pt x="21481" y="23476"/>
                      <a:pt x="21656" y="23428"/>
                      <a:pt x="21837" y="23320"/>
                    </a:cubicBezTo>
                    <a:cubicBezTo>
                      <a:pt x="21890" y="23289"/>
                      <a:pt x="21896" y="23217"/>
                      <a:pt x="21856" y="23173"/>
                    </a:cubicBezTo>
                    <a:cubicBezTo>
                      <a:pt x="21572" y="22855"/>
                      <a:pt x="21185" y="22618"/>
                      <a:pt x="20964" y="22244"/>
                    </a:cubicBezTo>
                    <a:cubicBezTo>
                      <a:pt x="20752" y="21889"/>
                      <a:pt x="20612" y="21443"/>
                      <a:pt x="20343" y="21128"/>
                    </a:cubicBezTo>
                    <a:cubicBezTo>
                      <a:pt x="20336" y="21119"/>
                      <a:pt x="20326" y="21116"/>
                      <a:pt x="20316" y="21116"/>
                    </a:cubicBezTo>
                    <a:cubicBezTo>
                      <a:pt x="20300" y="21116"/>
                      <a:pt x="20284" y="21124"/>
                      <a:pt x="20275" y="21137"/>
                    </a:cubicBezTo>
                    <a:cubicBezTo>
                      <a:pt x="20057" y="21499"/>
                      <a:pt x="20063" y="22023"/>
                      <a:pt x="20225" y="22484"/>
                    </a:cubicBezTo>
                    <a:cubicBezTo>
                      <a:pt x="18856" y="23884"/>
                      <a:pt x="17438" y="24794"/>
                      <a:pt x="15502" y="25184"/>
                    </a:cubicBezTo>
                    <a:cubicBezTo>
                      <a:pt x="15078" y="25270"/>
                      <a:pt x="14662" y="25306"/>
                      <a:pt x="14250" y="25306"/>
                    </a:cubicBezTo>
                    <a:cubicBezTo>
                      <a:pt x="12403" y="25306"/>
                      <a:pt x="10649" y="24589"/>
                      <a:pt x="8780" y="24480"/>
                    </a:cubicBezTo>
                    <a:cubicBezTo>
                      <a:pt x="8715" y="24475"/>
                      <a:pt x="8650" y="24474"/>
                      <a:pt x="8584" y="24474"/>
                    </a:cubicBezTo>
                    <a:cubicBezTo>
                      <a:pt x="7953" y="24474"/>
                      <a:pt x="7280" y="24651"/>
                      <a:pt x="6676" y="24773"/>
                    </a:cubicBezTo>
                    <a:cubicBezTo>
                      <a:pt x="6337" y="24840"/>
                      <a:pt x="6018" y="24874"/>
                      <a:pt x="5717" y="24874"/>
                    </a:cubicBezTo>
                    <a:cubicBezTo>
                      <a:pt x="4456" y="24874"/>
                      <a:pt x="3508" y="24279"/>
                      <a:pt x="2750" y="23045"/>
                    </a:cubicBezTo>
                    <a:lnTo>
                      <a:pt x="2747" y="23045"/>
                    </a:lnTo>
                    <a:cubicBezTo>
                      <a:pt x="1809" y="21521"/>
                      <a:pt x="1550" y="19597"/>
                      <a:pt x="1201" y="17870"/>
                    </a:cubicBezTo>
                    <a:cubicBezTo>
                      <a:pt x="858" y="16159"/>
                      <a:pt x="733" y="14484"/>
                      <a:pt x="1678" y="12944"/>
                    </a:cubicBezTo>
                    <a:cubicBezTo>
                      <a:pt x="2701" y="11282"/>
                      <a:pt x="4659" y="10057"/>
                      <a:pt x="6127" y="8826"/>
                    </a:cubicBezTo>
                    <a:cubicBezTo>
                      <a:pt x="8512" y="6827"/>
                      <a:pt x="10928" y="4782"/>
                      <a:pt x="13588" y="3149"/>
                    </a:cubicBezTo>
                    <a:cubicBezTo>
                      <a:pt x="13837" y="3624"/>
                      <a:pt x="14191" y="3881"/>
                      <a:pt x="14718" y="3881"/>
                    </a:cubicBezTo>
                    <a:cubicBezTo>
                      <a:pt x="14765" y="3881"/>
                      <a:pt x="14813" y="3879"/>
                      <a:pt x="14863" y="3875"/>
                    </a:cubicBezTo>
                    <a:cubicBezTo>
                      <a:pt x="15328" y="3836"/>
                      <a:pt x="15783" y="3810"/>
                      <a:pt x="16228" y="3810"/>
                    </a:cubicBezTo>
                    <a:cubicBezTo>
                      <a:pt x="17512" y="3810"/>
                      <a:pt x="18721" y="4026"/>
                      <a:pt x="19904" y="4776"/>
                    </a:cubicBezTo>
                    <a:cubicBezTo>
                      <a:pt x="19951" y="4804"/>
                      <a:pt x="19997" y="4816"/>
                      <a:pt x="20041" y="4820"/>
                    </a:cubicBezTo>
                    <a:cubicBezTo>
                      <a:pt x="20146" y="4853"/>
                      <a:pt x="20246" y="4869"/>
                      <a:pt x="20342" y="4869"/>
                    </a:cubicBezTo>
                    <a:cubicBezTo>
                      <a:pt x="21361" y="4869"/>
                      <a:pt x="21842" y="3096"/>
                      <a:pt x="21759" y="2266"/>
                    </a:cubicBezTo>
                    <a:cubicBezTo>
                      <a:pt x="21734" y="2014"/>
                      <a:pt x="21640" y="1786"/>
                      <a:pt x="21503" y="1580"/>
                    </a:cubicBezTo>
                    <a:close/>
                    <a:moveTo>
                      <a:pt x="36368" y="24732"/>
                    </a:moveTo>
                    <a:cubicBezTo>
                      <a:pt x="36309" y="26746"/>
                      <a:pt x="36359" y="28760"/>
                      <a:pt x="36194" y="30771"/>
                    </a:cubicBezTo>
                    <a:cubicBezTo>
                      <a:pt x="36051" y="32506"/>
                      <a:pt x="35410" y="35522"/>
                      <a:pt x="33233" y="35522"/>
                    </a:cubicBezTo>
                    <a:cubicBezTo>
                      <a:pt x="33121" y="35522"/>
                      <a:pt x="33006" y="35514"/>
                      <a:pt x="32886" y="35497"/>
                    </a:cubicBezTo>
                    <a:cubicBezTo>
                      <a:pt x="31455" y="35301"/>
                      <a:pt x="30323" y="33677"/>
                      <a:pt x="29301" y="32710"/>
                    </a:cubicBezTo>
                    <a:cubicBezTo>
                      <a:pt x="31293" y="31588"/>
                      <a:pt x="33057" y="30151"/>
                      <a:pt x="34354" y="28464"/>
                    </a:cubicBezTo>
                    <a:cubicBezTo>
                      <a:pt x="35221" y="27332"/>
                      <a:pt x="35882" y="26070"/>
                      <a:pt x="36368" y="24732"/>
                    </a:cubicBezTo>
                    <a:close/>
                    <a:moveTo>
                      <a:pt x="40016" y="26462"/>
                    </a:moveTo>
                    <a:lnTo>
                      <a:pt x="40016" y="26462"/>
                    </a:lnTo>
                    <a:cubicBezTo>
                      <a:pt x="43427" y="26590"/>
                      <a:pt x="46859" y="28021"/>
                      <a:pt x="49883" y="29449"/>
                    </a:cubicBezTo>
                    <a:lnTo>
                      <a:pt x="49883" y="29446"/>
                    </a:lnTo>
                    <a:cubicBezTo>
                      <a:pt x="52393" y="30631"/>
                      <a:pt x="54588" y="32246"/>
                      <a:pt x="56446" y="34225"/>
                    </a:cubicBezTo>
                    <a:cubicBezTo>
                      <a:pt x="55735" y="34974"/>
                      <a:pt x="55408" y="35987"/>
                      <a:pt x="55314" y="37090"/>
                    </a:cubicBezTo>
                    <a:cubicBezTo>
                      <a:pt x="52914" y="36048"/>
                      <a:pt x="50057" y="35526"/>
                      <a:pt x="47381" y="35526"/>
                    </a:cubicBezTo>
                    <a:cubicBezTo>
                      <a:pt x="46936" y="35526"/>
                      <a:pt x="46496" y="35540"/>
                      <a:pt x="46064" y="35569"/>
                    </a:cubicBezTo>
                    <a:cubicBezTo>
                      <a:pt x="45606" y="34057"/>
                      <a:pt x="45014" y="32585"/>
                      <a:pt x="44225" y="31192"/>
                    </a:cubicBezTo>
                    <a:cubicBezTo>
                      <a:pt x="43261" y="29487"/>
                      <a:pt x="41759" y="27731"/>
                      <a:pt x="40016" y="26462"/>
                    </a:cubicBezTo>
                    <a:close/>
                    <a:moveTo>
                      <a:pt x="36824" y="30980"/>
                    </a:moveTo>
                    <a:lnTo>
                      <a:pt x="36824" y="30980"/>
                    </a:lnTo>
                    <a:cubicBezTo>
                      <a:pt x="37244" y="32769"/>
                      <a:pt x="36920" y="34665"/>
                      <a:pt x="35717" y="36146"/>
                    </a:cubicBezTo>
                    <a:cubicBezTo>
                      <a:pt x="35692" y="36168"/>
                      <a:pt x="35670" y="36193"/>
                      <a:pt x="35654" y="36227"/>
                    </a:cubicBezTo>
                    <a:cubicBezTo>
                      <a:pt x="35035" y="36956"/>
                      <a:pt x="34082" y="37486"/>
                      <a:pt x="33130" y="37486"/>
                    </a:cubicBezTo>
                    <a:cubicBezTo>
                      <a:pt x="32788" y="37486"/>
                      <a:pt x="32446" y="37418"/>
                      <a:pt x="32119" y="37265"/>
                    </a:cubicBezTo>
                    <a:cubicBezTo>
                      <a:pt x="31408" y="36935"/>
                      <a:pt x="30987" y="36196"/>
                      <a:pt x="30747" y="35423"/>
                    </a:cubicBezTo>
                    <a:cubicBezTo>
                      <a:pt x="30744" y="35394"/>
                      <a:pt x="30738" y="35370"/>
                      <a:pt x="30725" y="35348"/>
                    </a:cubicBezTo>
                    <a:cubicBezTo>
                      <a:pt x="30675" y="35173"/>
                      <a:pt x="30632" y="34999"/>
                      <a:pt x="30598" y="34827"/>
                    </a:cubicBezTo>
                    <a:lnTo>
                      <a:pt x="30598" y="34827"/>
                    </a:lnTo>
                    <a:cubicBezTo>
                      <a:pt x="31221" y="35388"/>
                      <a:pt x="31894" y="35868"/>
                      <a:pt x="32724" y="36077"/>
                    </a:cubicBezTo>
                    <a:cubicBezTo>
                      <a:pt x="32918" y="36126"/>
                      <a:pt x="33105" y="36149"/>
                      <a:pt x="33286" y="36149"/>
                    </a:cubicBezTo>
                    <a:cubicBezTo>
                      <a:pt x="34555" y="36149"/>
                      <a:pt x="35486" y="35024"/>
                      <a:pt x="36057" y="33954"/>
                    </a:cubicBezTo>
                    <a:cubicBezTo>
                      <a:pt x="36530" y="33069"/>
                      <a:pt x="36730" y="32031"/>
                      <a:pt x="36824" y="30980"/>
                    </a:cubicBezTo>
                    <a:close/>
                    <a:moveTo>
                      <a:pt x="30426" y="36077"/>
                    </a:moveTo>
                    <a:cubicBezTo>
                      <a:pt x="30975" y="37229"/>
                      <a:pt x="31906" y="38136"/>
                      <a:pt x="33124" y="38136"/>
                    </a:cubicBezTo>
                    <a:cubicBezTo>
                      <a:pt x="33531" y="38136"/>
                      <a:pt x="33971" y="38035"/>
                      <a:pt x="34438" y="37808"/>
                    </a:cubicBezTo>
                    <a:cubicBezTo>
                      <a:pt x="34834" y="37611"/>
                      <a:pt x="35193" y="37384"/>
                      <a:pt x="35514" y="37122"/>
                    </a:cubicBezTo>
                    <a:lnTo>
                      <a:pt x="35514" y="37122"/>
                    </a:lnTo>
                    <a:cubicBezTo>
                      <a:pt x="35380" y="38188"/>
                      <a:pt x="35299" y="39254"/>
                      <a:pt x="35299" y="40327"/>
                    </a:cubicBezTo>
                    <a:cubicBezTo>
                      <a:pt x="35207" y="40323"/>
                      <a:pt x="35115" y="40321"/>
                      <a:pt x="35023" y="40321"/>
                    </a:cubicBezTo>
                    <a:cubicBezTo>
                      <a:pt x="34128" y="40321"/>
                      <a:pt x="33194" y="40503"/>
                      <a:pt x="32371" y="40698"/>
                    </a:cubicBezTo>
                    <a:cubicBezTo>
                      <a:pt x="31318" y="40978"/>
                      <a:pt x="30267" y="41231"/>
                      <a:pt x="29201" y="41412"/>
                    </a:cubicBezTo>
                    <a:cubicBezTo>
                      <a:pt x="29248" y="39504"/>
                      <a:pt x="29478" y="37742"/>
                      <a:pt x="30426" y="36077"/>
                    </a:cubicBezTo>
                    <a:close/>
                    <a:moveTo>
                      <a:pt x="20559" y="41711"/>
                    </a:moveTo>
                    <a:lnTo>
                      <a:pt x="20559" y="41711"/>
                    </a:lnTo>
                    <a:cubicBezTo>
                      <a:pt x="21033" y="44146"/>
                      <a:pt x="20365" y="47669"/>
                      <a:pt x="17700" y="48554"/>
                    </a:cubicBezTo>
                    <a:cubicBezTo>
                      <a:pt x="17700" y="48554"/>
                      <a:pt x="17697" y="48557"/>
                      <a:pt x="17693" y="48557"/>
                    </a:cubicBezTo>
                    <a:cubicBezTo>
                      <a:pt x="17061" y="46521"/>
                      <a:pt x="17182" y="44208"/>
                      <a:pt x="18323" y="42746"/>
                    </a:cubicBezTo>
                    <a:cubicBezTo>
                      <a:pt x="18859" y="42060"/>
                      <a:pt x="19654" y="41783"/>
                      <a:pt x="20559" y="41711"/>
                    </a:cubicBezTo>
                    <a:close/>
                    <a:moveTo>
                      <a:pt x="56864" y="34665"/>
                    </a:moveTo>
                    <a:cubicBezTo>
                      <a:pt x="57515" y="35401"/>
                      <a:pt x="58127" y="36183"/>
                      <a:pt x="58688" y="37016"/>
                    </a:cubicBezTo>
                    <a:cubicBezTo>
                      <a:pt x="61048" y="40498"/>
                      <a:pt x="62276" y="44710"/>
                      <a:pt x="62273" y="48903"/>
                    </a:cubicBezTo>
                    <a:cubicBezTo>
                      <a:pt x="62273" y="49109"/>
                      <a:pt x="62264" y="49315"/>
                      <a:pt x="62257" y="49517"/>
                    </a:cubicBezTo>
                    <a:cubicBezTo>
                      <a:pt x="60733" y="49511"/>
                      <a:pt x="59081" y="47151"/>
                      <a:pt x="58373" y="46066"/>
                    </a:cubicBezTo>
                    <a:cubicBezTo>
                      <a:pt x="57534" y="44776"/>
                      <a:pt x="56979" y="43313"/>
                      <a:pt x="56540" y="41845"/>
                    </a:cubicBezTo>
                    <a:cubicBezTo>
                      <a:pt x="55947" y="39881"/>
                      <a:pt x="55311" y="36364"/>
                      <a:pt x="56864" y="34665"/>
                    </a:cubicBezTo>
                    <a:close/>
                    <a:moveTo>
                      <a:pt x="34855" y="40964"/>
                    </a:moveTo>
                    <a:cubicBezTo>
                      <a:pt x="36433" y="40964"/>
                      <a:pt x="37777" y="41561"/>
                      <a:pt x="37874" y="43619"/>
                    </a:cubicBezTo>
                    <a:cubicBezTo>
                      <a:pt x="37974" y="45845"/>
                      <a:pt x="36269" y="47507"/>
                      <a:pt x="34616" y="48722"/>
                    </a:cubicBezTo>
                    <a:cubicBezTo>
                      <a:pt x="31714" y="50856"/>
                      <a:pt x="27752" y="53017"/>
                      <a:pt x="23940" y="53017"/>
                    </a:cubicBezTo>
                    <a:cubicBezTo>
                      <a:pt x="22972" y="53017"/>
                      <a:pt x="22014" y="52878"/>
                      <a:pt x="21086" y="52563"/>
                    </a:cubicBezTo>
                    <a:cubicBezTo>
                      <a:pt x="19623" y="52068"/>
                      <a:pt x="18520" y="50721"/>
                      <a:pt x="17890" y="49125"/>
                    </a:cubicBezTo>
                    <a:cubicBezTo>
                      <a:pt x="20817" y="48130"/>
                      <a:pt x="21653" y="44439"/>
                      <a:pt x="21167" y="41692"/>
                    </a:cubicBezTo>
                    <a:lnTo>
                      <a:pt x="21167" y="41692"/>
                    </a:lnTo>
                    <a:cubicBezTo>
                      <a:pt x="22785" y="41711"/>
                      <a:pt x="24621" y="42228"/>
                      <a:pt x="25909" y="42266"/>
                    </a:cubicBezTo>
                    <a:cubicBezTo>
                      <a:pt x="26055" y="42270"/>
                      <a:pt x="26202" y="42272"/>
                      <a:pt x="26348" y="42272"/>
                    </a:cubicBezTo>
                    <a:cubicBezTo>
                      <a:pt x="28464" y="42272"/>
                      <a:pt x="30486" y="41820"/>
                      <a:pt x="32534" y="41281"/>
                    </a:cubicBezTo>
                    <a:cubicBezTo>
                      <a:pt x="33287" y="41102"/>
                      <a:pt x="34098" y="40964"/>
                      <a:pt x="34855" y="40964"/>
                    </a:cubicBezTo>
                    <a:close/>
                    <a:moveTo>
                      <a:pt x="47404" y="36131"/>
                    </a:moveTo>
                    <a:cubicBezTo>
                      <a:pt x="50074" y="36131"/>
                      <a:pt x="52925" y="36646"/>
                      <a:pt x="55286" y="37726"/>
                    </a:cubicBezTo>
                    <a:cubicBezTo>
                      <a:pt x="55274" y="39388"/>
                      <a:pt x="55698" y="41153"/>
                      <a:pt x="56084" y="42434"/>
                    </a:cubicBezTo>
                    <a:cubicBezTo>
                      <a:pt x="56630" y="44255"/>
                      <a:pt x="57494" y="45988"/>
                      <a:pt x="58650" y="47497"/>
                    </a:cubicBezTo>
                    <a:cubicBezTo>
                      <a:pt x="58638" y="47516"/>
                      <a:pt x="58622" y="47532"/>
                      <a:pt x="58610" y="47556"/>
                    </a:cubicBezTo>
                    <a:cubicBezTo>
                      <a:pt x="57191" y="51235"/>
                      <a:pt x="53855" y="54478"/>
                      <a:pt x="50323" y="56211"/>
                    </a:cubicBezTo>
                    <a:cubicBezTo>
                      <a:pt x="50286" y="56139"/>
                      <a:pt x="50245" y="56071"/>
                      <a:pt x="50211" y="56002"/>
                    </a:cubicBezTo>
                    <a:cubicBezTo>
                      <a:pt x="48262" y="52158"/>
                      <a:pt x="48069" y="47394"/>
                      <a:pt x="47536" y="43201"/>
                    </a:cubicBezTo>
                    <a:cubicBezTo>
                      <a:pt x="47237" y="40838"/>
                      <a:pt x="46869" y="38459"/>
                      <a:pt x="46230" y="36165"/>
                    </a:cubicBezTo>
                    <a:cubicBezTo>
                      <a:pt x="46616" y="36142"/>
                      <a:pt x="47008" y="36131"/>
                      <a:pt x="47404" y="36131"/>
                    </a:cubicBezTo>
                    <a:close/>
                    <a:moveTo>
                      <a:pt x="59071" y="48015"/>
                    </a:moveTo>
                    <a:cubicBezTo>
                      <a:pt x="59869" y="48931"/>
                      <a:pt x="61135" y="50091"/>
                      <a:pt x="62223" y="50122"/>
                    </a:cubicBezTo>
                    <a:cubicBezTo>
                      <a:pt x="61915" y="54238"/>
                      <a:pt x="60153" y="58144"/>
                      <a:pt x="58516" y="61879"/>
                    </a:cubicBezTo>
                    <a:cubicBezTo>
                      <a:pt x="57699" y="61686"/>
                      <a:pt x="56851" y="61595"/>
                      <a:pt x="56041" y="61318"/>
                    </a:cubicBezTo>
                    <a:cubicBezTo>
                      <a:pt x="55112" y="61003"/>
                      <a:pt x="54261" y="60507"/>
                      <a:pt x="53459" y="59949"/>
                    </a:cubicBezTo>
                    <a:cubicBezTo>
                      <a:pt x="52272" y="59123"/>
                      <a:pt x="51342" y="57982"/>
                      <a:pt x="50616" y="56738"/>
                    </a:cubicBezTo>
                    <a:cubicBezTo>
                      <a:pt x="54208" y="54980"/>
                      <a:pt x="57534" y="51725"/>
                      <a:pt x="59071" y="48015"/>
                    </a:cubicBezTo>
                    <a:close/>
                    <a:moveTo>
                      <a:pt x="36926" y="28006"/>
                    </a:moveTo>
                    <a:cubicBezTo>
                      <a:pt x="40446" y="29262"/>
                      <a:pt x="41647" y="33611"/>
                      <a:pt x="42513" y="36863"/>
                    </a:cubicBezTo>
                    <a:cubicBezTo>
                      <a:pt x="43710" y="41346"/>
                      <a:pt x="44219" y="45923"/>
                      <a:pt x="44929" y="50496"/>
                    </a:cubicBezTo>
                    <a:cubicBezTo>
                      <a:pt x="45572" y="54627"/>
                      <a:pt x="46295" y="58715"/>
                      <a:pt x="49584" y="61561"/>
                    </a:cubicBezTo>
                    <a:cubicBezTo>
                      <a:pt x="50806" y="62618"/>
                      <a:pt x="52287" y="63425"/>
                      <a:pt x="53781" y="64024"/>
                    </a:cubicBezTo>
                    <a:lnTo>
                      <a:pt x="53787" y="64024"/>
                    </a:lnTo>
                    <a:cubicBezTo>
                      <a:pt x="52969" y="64251"/>
                      <a:pt x="52161" y="64373"/>
                      <a:pt x="51341" y="64373"/>
                    </a:cubicBezTo>
                    <a:cubicBezTo>
                      <a:pt x="50689" y="64373"/>
                      <a:pt x="50029" y="64296"/>
                      <a:pt x="49350" y="64133"/>
                    </a:cubicBezTo>
                    <a:cubicBezTo>
                      <a:pt x="49328" y="64128"/>
                      <a:pt x="49307" y="64126"/>
                      <a:pt x="49286" y="64126"/>
                    </a:cubicBezTo>
                    <a:cubicBezTo>
                      <a:pt x="49270" y="64126"/>
                      <a:pt x="49253" y="64127"/>
                      <a:pt x="49238" y="64130"/>
                    </a:cubicBezTo>
                    <a:lnTo>
                      <a:pt x="49238" y="64127"/>
                    </a:lnTo>
                    <a:cubicBezTo>
                      <a:pt x="49048" y="63372"/>
                      <a:pt x="48742" y="62658"/>
                      <a:pt x="48203" y="62047"/>
                    </a:cubicBezTo>
                    <a:cubicBezTo>
                      <a:pt x="47635" y="61404"/>
                      <a:pt x="46882" y="61129"/>
                      <a:pt x="46112" y="61129"/>
                    </a:cubicBezTo>
                    <a:cubicBezTo>
                      <a:pt x="45520" y="61129"/>
                      <a:pt x="44917" y="61292"/>
                      <a:pt x="44381" y="61573"/>
                    </a:cubicBezTo>
                    <a:cubicBezTo>
                      <a:pt x="44440" y="61471"/>
                      <a:pt x="44440" y="61340"/>
                      <a:pt x="44328" y="61231"/>
                    </a:cubicBezTo>
                    <a:cubicBezTo>
                      <a:pt x="40465" y="57555"/>
                      <a:pt x="38036" y="52719"/>
                      <a:pt x="36864" y="47560"/>
                    </a:cubicBezTo>
                    <a:cubicBezTo>
                      <a:pt x="37132" y="47257"/>
                      <a:pt x="37385" y="46945"/>
                      <a:pt x="37609" y="46615"/>
                    </a:cubicBezTo>
                    <a:cubicBezTo>
                      <a:pt x="38463" y="45362"/>
                      <a:pt x="38856" y="43351"/>
                      <a:pt x="38127" y="41948"/>
                    </a:cubicBezTo>
                    <a:cubicBezTo>
                      <a:pt x="37628" y="40991"/>
                      <a:pt x="36820" y="40548"/>
                      <a:pt x="35904" y="40392"/>
                    </a:cubicBezTo>
                    <a:cubicBezTo>
                      <a:pt x="35898" y="39076"/>
                      <a:pt x="36013" y="37773"/>
                      <a:pt x="36206" y="36470"/>
                    </a:cubicBezTo>
                    <a:cubicBezTo>
                      <a:pt x="36209" y="36458"/>
                      <a:pt x="36206" y="36448"/>
                      <a:pt x="36206" y="36439"/>
                    </a:cubicBezTo>
                    <a:cubicBezTo>
                      <a:pt x="37815" y="34556"/>
                      <a:pt x="37993" y="31719"/>
                      <a:pt x="36901" y="29374"/>
                    </a:cubicBezTo>
                    <a:cubicBezTo>
                      <a:pt x="36911" y="29013"/>
                      <a:pt x="36914" y="28657"/>
                      <a:pt x="36923" y="28314"/>
                    </a:cubicBezTo>
                    <a:cubicBezTo>
                      <a:pt x="36926" y="28211"/>
                      <a:pt x="36926" y="28109"/>
                      <a:pt x="36926" y="28006"/>
                    </a:cubicBezTo>
                    <a:close/>
                    <a:moveTo>
                      <a:pt x="36961" y="25536"/>
                    </a:moveTo>
                    <a:cubicBezTo>
                      <a:pt x="37600" y="25739"/>
                      <a:pt x="38208" y="26010"/>
                      <a:pt x="38781" y="26344"/>
                    </a:cubicBezTo>
                    <a:cubicBezTo>
                      <a:pt x="38822" y="26403"/>
                      <a:pt x="38887" y="26444"/>
                      <a:pt x="38975" y="26453"/>
                    </a:cubicBezTo>
                    <a:cubicBezTo>
                      <a:pt x="42067" y="28336"/>
                      <a:pt x="44222" y="31946"/>
                      <a:pt x="45325" y="35192"/>
                    </a:cubicBezTo>
                    <a:cubicBezTo>
                      <a:pt x="46809" y="39563"/>
                      <a:pt x="46990" y="44283"/>
                      <a:pt x="47670" y="48816"/>
                    </a:cubicBezTo>
                    <a:cubicBezTo>
                      <a:pt x="48162" y="52121"/>
                      <a:pt x="48876" y="55547"/>
                      <a:pt x="50906" y="58278"/>
                    </a:cubicBezTo>
                    <a:cubicBezTo>
                      <a:pt x="51701" y="59347"/>
                      <a:pt x="52711" y="60211"/>
                      <a:pt x="53830" y="60925"/>
                    </a:cubicBezTo>
                    <a:cubicBezTo>
                      <a:pt x="54470" y="61337"/>
                      <a:pt x="55174" y="61630"/>
                      <a:pt x="55879" y="61901"/>
                    </a:cubicBezTo>
                    <a:cubicBezTo>
                      <a:pt x="56702" y="62219"/>
                      <a:pt x="58791" y="62219"/>
                      <a:pt x="59236" y="62964"/>
                    </a:cubicBezTo>
                    <a:cubicBezTo>
                      <a:pt x="59956" y="64159"/>
                      <a:pt x="59006" y="64601"/>
                      <a:pt x="58016" y="64601"/>
                    </a:cubicBezTo>
                    <a:cubicBezTo>
                      <a:pt x="57753" y="64601"/>
                      <a:pt x="57488" y="64570"/>
                      <a:pt x="57250" y="64513"/>
                    </a:cubicBezTo>
                    <a:cubicBezTo>
                      <a:pt x="56278" y="64283"/>
                      <a:pt x="55333" y="63968"/>
                      <a:pt x="54398" y="63622"/>
                    </a:cubicBezTo>
                    <a:cubicBezTo>
                      <a:pt x="52247" y="62821"/>
                      <a:pt x="50267" y="61577"/>
                      <a:pt x="48721" y="59874"/>
                    </a:cubicBezTo>
                    <a:cubicBezTo>
                      <a:pt x="47099" y="58088"/>
                      <a:pt x="46579" y="55706"/>
                      <a:pt x="46080" y="53418"/>
                    </a:cubicBezTo>
                    <a:cubicBezTo>
                      <a:pt x="45497" y="50765"/>
                      <a:pt x="45179" y="48052"/>
                      <a:pt x="44802" y="45365"/>
                    </a:cubicBezTo>
                    <a:cubicBezTo>
                      <a:pt x="44247" y="41374"/>
                      <a:pt x="43492" y="37374"/>
                      <a:pt x="42142" y="33571"/>
                    </a:cubicBezTo>
                    <a:cubicBezTo>
                      <a:pt x="41216" y="30955"/>
                      <a:pt x="39723" y="28264"/>
                      <a:pt x="36936" y="27363"/>
                    </a:cubicBezTo>
                    <a:cubicBezTo>
                      <a:pt x="36945" y="26752"/>
                      <a:pt x="36951" y="26144"/>
                      <a:pt x="36961" y="25536"/>
                    </a:cubicBezTo>
                    <a:close/>
                    <a:moveTo>
                      <a:pt x="36371" y="48074"/>
                    </a:moveTo>
                    <a:cubicBezTo>
                      <a:pt x="37594" y="53196"/>
                      <a:pt x="40057" y="57998"/>
                      <a:pt x="43901" y="61661"/>
                    </a:cubicBezTo>
                    <a:cubicBezTo>
                      <a:pt x="43960" y="61717"/>
                      <a:pt x="44028" y="61736"/>
                      <a:pt x="44094" y="61739"/>
                    </a:cubicBezTo>
                    <a:cubicBezTo>
                      <a:pt x="43704" y="61988"/>
                      <a:pt x="43358" y="62300"/>
                      <a:pt x="43099" y="62662"/>
                    </a:cubicBezTo>
                    <a:cubicBezTo>
                      <a:pt x="42367" y="63890"/>
                      <a:pt x="41824" y="65224"/>
                      <a:pt x="41428" y="66615"/>
                    </a:cubicBezTo>
                    <a:cubicBezTo>
                      <a:pt x="41394" y="66565"/>
                      <a:pt x="41347" y="66521"/>
                      <a:pt x="41279" y="66496"/>
                    </a:cubicBezTo>
                    <a:cubicBezTo>
                      <a:pt x="34875" y="64195"/>
                      <a:pt x="32259" y="57842"/>
                      <a:pt x="30601" y="51812"/>
                    </a:cubicBezTo>
                    <a:cubicBezTo>
                      <a:pt x="32590" y="50902"/>
                      <a:pt x="34750" y="49680"/>
                      <a:pt x="36371" y="48074"/>
                    </a:cubicBezTo>
                    <a:close/>
                    <a:moveTo>
                      <a:pt x="54653" y="64386"/>
                    </a:moveTo>
                    <a:cubicBezTo>
                      <a:pt x="54791" y="64442"/>
                      <a:pt x="54928" y="64501"/>
                      <a:pt x="55074" y="64560"/>
                    </a:cubicBezTo>
                    <a:cubicBezTo>
                      <a:pt x="53593" y="66175"/>
                      <a:pt x="52053" y="67107"/>
                      <a:pt x="49790" y="67400"/>
                    </a:cubicBezTo>
                    <a:cubicBezTo>
                      <a:pt x="49752" y="67407"/>
                      <a:pt x="49718" y="67419"/>
                      <a:pt x="49684" y="67438"/>
                    </a:cubicBezTo>
                    <a:cubicBezTo>
                      <a:pt x="49615" y="66898"/>
                      <a:pt x="49559" y="66353"/>
                      <a:pt x="49506" y="65795"/>
                    </a:cubicBezTo>
                    <a:cubicBezTo>
                      <a:pt x="49472" y="65442"/>
                      <a:pt x="49428" y="65096"/>
                      <a:pt x="49372" y="64753"/>
                    </a:cubicBezTo>
                    <a:lnTo>
                      <a:pt x="49372" y="64753"/>
                    </a:lnTo>
                    <a:cubicBezTo>
                      <a:pt x="50047" y="64902"/>
                      <a:pt x="50709" y="64974"/>
                      <a:pt x="51365" y="64974"/>
                    </a:cubicBezTo>
                    <a:cubicBezTo>
                      <a:pt x="52460" y="64974"/>
                      <a:pt x="53540" y="64773"/>
                      <a:pt x="54638" y="64395"/>
                    </a:cubicBezTo>
                    <a:cubicBezTo>
                      <a:pt x="54644" y="64392"/>
                      <a:pt x="54647" y="64389"/>
                      <a:pt x="54653" y="64386"/>
                    </a:cubicBezTo>
                    <a:close/>
                    <a:moveTo>
                      <a:pt x="33191" y="60083"/>
                    </a:moveTo>
                    <a:cubicBezTo>
                      <a:pt x="34445" y="62262"/>
                      <a:pt x="36047" y="64177"/>
                      <a:pt x="38164" y="65583"/>
                    </a:cubicBezTo>
                    <a:cubicBezTo>
                      <a:pt x="37039" y="66677"/>
                      <a:pt x="36110" y="67591"/>
                      <a:pt x="35561" y="69118"/>
                    </a:cubicBezTo>
                    <a:cubicBezTo>
                      <a:pt x="34940" y="70852"/>
                      <a:pt x="35109" y="72810"/>
                      <a:pt x="35411" y="74583"/>
                    </a:cubicBezTo>
                    <a:cubicBezTo>
                      <a:pt x="35735" y="76491"/>
                      <a:pt x="37195" y="78739"/>
                      <a:pt x="36689" y="80694"/>
                    </a:cubicBezTo>
                    <a:cubicBezTo>
                      <a:pt x="36418" y="81745"/>
                      <a:pt x="34501" y="81975"/>
                      <a:pt x="32855" y="82019"/>
                    </a:cubicBezTo>
                    <a:cubicBezTo>
                      <a:pt x="32855" y="82004"/>
                      <a:pt x="32858" y="81994"/>
                      <a:pt x="32855" y="81979"/>
                    </a:cubicBezTo>
                    <a:cubicBezTo>
                      <a:pt x="32291" y="79459"/>
                      <a:pt x="30030" y="78135"/>
                      <a:pt x="27652" y="78135"/>
                    </a:cubicBezTo>
                    <a:cubicBezTo>
                      <a:pt x="27188" y="78135"/>
                      <a:pt x="26719" y="78185"/>
                      <a:pt x="26258" y="78287"/>
                    </a:cubicBezTo>
                    <a:cubicBezTo>
                      <a:pt x="26304" y="76145"/>
                      <a:pt x="26700" y="73898"/>
                      <a:pt x="27006" y="71837"/>
                    </a:cubicBezTo>
                    <a:cubicBezTo>
                      <a:pt x="27704" y="67173"/>
                      <a:pt x="30395" y="63812"/>
                      <a:pt x="33163" y="60142"/>
                    </a:cubicBezTo>
                    <a:cubicBezTo>
                      <a:pt x="33179" y="60124"/>
                      <a:pt x="33185" y="60105"/>
                      <a:pt x="33191" y="60083"/>
                    </a:cubicBezTo>
                    <a:close/>
                    <a:moveTo>
                      <a:pt x="27662" y="78736"/>
                    </a:moveTo>
                    <a:cubicBezTo>
                      <a:pt x="29733" y="78736"/>
                      <a:pt x="31694" y="79849"/>
                      <a:pt x="32241" y="82028"/>
                    </a:cubicBezTo>
                    <a:cubicBezTo>
                      <a:pt x="32178" y="82029"/>
                      <a:pt x="32116" y="82029"/>
                      <a:pt x="32056" y="82029"/>
                    </a:cubicBezTo>
                    <a:cubicBezTo>
                      <a:pt x="31664" y="82029"/>
                      <a:pt x="31312" y="82024"/>
                      <a:pt x="31035" y="82024"/>
                    </a:cubicBezTo>
                    <a:cubicBezTo>
                      <a:pt x="30902" y="82024"/>
                      <a:pt x="30786" y="82025"/>
                      <a:pt x="30691" y="82028"/>
                    </a:cubicBezTo>
                    <a:cubicBezTo>
                      <a:pt x="30359" y="82043"/>
                      <a:pt x="30024" y="82055"/>
                      <a:pt x="29696" y="82055"/>
                    </a:cubicBezTo>
                    <a:cubicBezTo>
                      <a:pt x="27946" y="82055"/>
                      <a:pt x="26377" y="81711"/>
                      <a:pt x="26267" y="79522"/>
                    </a:cubicBezTo>
                    <a:cubicBezTo>
                      <a:pt x="26255" y="79319"/>
                      <a:pt x="26255" y="79113"/>
                      <a:pt x="26255" y="78908"/>
                    </a:cubicBezTo>
                    <a:cubicBezTo>
                      <a:pt x="26719" y="78793"/>
                      <a:pt x="27193" y="78736"/>
                      <a:pt x="27662" y="78736"/>
                    </a:cubicBezTo>
                    <a:close/>
                    <a:moveTo>
                      <a:pt x="45919" y="61765"/>
                    </a:moveTo>
                    <a:cubicBezTo>
                      <a:pt x="46362" y="61765"/>
                      <a:pt x="46815" y="61868"/>
                      <a:pt x="47249" y="62079"/>
                    </a:cubicBezTo>
                    <a:cubicBezTo>
                      <a:pt x="48880" y="62864"/>
                      <a:pt x="48867" y="65408"/>
                      <a:pt x="49004" y="66917"/>
                    </a:cubicBezTo>
                    <a:cubicBezTo>
                      <a:pt x="49222" y="69324"/>
                      <a:pt x="49980" y="71244"/>
                      <a:pt x="51168" y="73330"/>
                    </a:cubicBezTo>
                    <a:cubicBezTo>
                      <a:pt x="52406" y="75503"/>
                      <a:pt x="53802" y="77667"/>
                      <a:pt x="53771" y="80255"/>
                    </a:cubicBezTo>
                    <a:cubicBezTo>
                      <a:pt x="53756" y="81670"/>
                      <a:pt x="53157" y="82549"/>
                      <a:pt x="52250" y="83117"/>
                    </a:cubicBezTo>
                    <a:cubicBezTo>
                      <a:pt x="51857" y="81057"/>
                      <a:pt x="49624" y="80078"/>
                      <a:pt x="47357" y="80078"/>
                    </a:cubicBezTo>
                    <a:cubicBezTo>
                      <a:pt x="45399" y="80078"/>
                      <a:pt x="43416" y="80807"/>
                      <a:pt x="42566" y="82200"/>
                    </a:cubicBezTo>
                    <a:cubicBezTo>
                      <a:pt x="41631" y="80741"/>
                      <a:pt x="41572" y="78558"/>
                      <a:pt x="41378" y="76900"/>
                    </a:cubicBezTo>
                    <a:cubicBezTo>
                      <a:pt x="40845" y="72342"/>
                      <a:pt x="41251" y="66955"/>
                      <a:pt x="43620" y="62967"/>
                    </a:cubicBezTo>
                    <a:cubicBezTo>
                      <a:pt x="44191" y="62176"/>
                      <a:pt x="45035" y="61765"/>
                      <a:pt x="45919" y="61765"/>
                    </a:cubicBezTo>
                    <a:close/>
                    <a:moveTo>
                      <a:pt x="47471" y="80691"/>
                    </a:moveTo>
                    <a:cubicBezTo>
                      <a:pt x="49495" y="80691"/>
                      <a:pt x="51454" y="81508"/>
                      <a:pt x="51682" y="83322"/>
                    </a:cubicBezTo>
                    <a:cubicBezTo>
                      <a:pt x="51685" y="83350"/>
                      <a:pt x="51698" y="83375"/>
                      <a:pt x="51707" y="83400"/>
                    </a:cubicBezTo>
                    <a:cubicBezTo>
                      <a:pt x="51127" y="83659"/>
                      <a:pt x="50463" y="83834"/>
                      <a:pt x="49762" y="83955"/>
                    </a:cubicBezTo>
                    <a:cubicBezTo>
                      <a:pt x="49128" y="84067"/>
                      <a:pt x="48474" y="84123"/>
                      <a:pt x="47818" y="84123"/>
                    </a:cubicBezTo>
                    <a:cubicBezTo>
                      <a:pt x="46625" y="84123"/>
                      <a:pt x="45422" y="83939"/>
                      <a:pt x="44312" y="83575"/>
                    </a:cubicBezTo>
                    <a:cubicBezTo>
                      <a:pt x="43745" y="83388"/>
                      <a:pt x="43305" y="83082"/>
                      <a:pt x="42953" y="82699"/>
                    </a:cubicBezTo>
                    <a:cubicBezTo>
                      <a:pt x="42972" y="82680"/>
                      <a:pt x="42990" y="82661"/>
                      <a:pt x="43006" y="82633"/>
                    </a:cubicBezTo>
                    <a:cubicBezTo>
                      <a:pt x="43683" y="81385"/>
                      <a:pt x="45605" y="80691"/>
                      <a:pt x="47471" y="80691"/>
                    </a:cubicBezTo>
                    <a:close/>
                    <a:moveTo>
                      <a:pt x="17200" y="1"/>
                    </a:moveTo>
                    <a:cubicBezTo>
                      <a:pt x="16946" y="1"/>
                      <a:pt x="16718" y="16"/>
                      <a:pt x="16531" y="46"/>
                    </a:cubicBezTo>
                    <a:cubicBezTo>
                      <a:pt x="15162" y="268"/>
                      <a:pt x="13020" y="938"/>
                      <a:pt x="13372" y="2572"/>
                    </a:cubicBezTo>
                    <a:cubicBezTo>
                      <a:pt x="9971" y="4639"/>
                      <a:pt x="6938" y="7348"/>
                      <a:pt x="3910" y="9904"/>
                    </a:cubicBezTo>
                    <a:cubicBezTo>
                      <a:pt x="2529" y="11070"/>
                      <a:pt x="1139" y="12183"/>
                      <a:pt x="540" y="13945"/>
                    </a:cubicBezTo>
                    <a:cubicBezTo>
                      <a:pt x="1" y="15532"/>
                      <a:pt x="496" y="17362"/>
                      <a:pt x="796" y="18939"/>
                    </a:cubicBezTo>
                    <a:cubicBezTo>
                      <a:pt x="1123" y="20667"/>
                      <a:pt x="1560" y="22762"/>
                      <a:pt x="2754" y="24130"/>
                    </a:cubicBezTo>
                    <a:cubicBezTo>
                      <a:pt x="3630" y="25137"/>
                      <a:pt x="4540" y="25467"/>
                      <a:pt x="5598" y="25467"/>
                    </a:cubicBezTo>
                    <a:cubicBezTo>
                      <a:pt x="6132" y="25467"/>
                      <a:pt x="6704" y="25382"/>
                      <a:pt x="7327" y="25259"/>
                    </a:cubicBezTo>
                    <a:cubicBezTo>
                      <a:pt x="7611" y="25200"/>
                      <a:pt x="7895" y="25172"/>
                      <a:pt x="8175" y="25156"/>
                    </a:cubicBezTo>
                    <a:lnTo>
                      <a:pt x="8175" y="25156"/>
                    </a:lnTo>
                    <a:cubicBezTo>
                      <a:pt x="7271" y="27812"/>
                      <a:pt x="8007" y="30428"/>
                      <a:pt x="10074" y="32358"/>
                    </a:cubicBezTo>
                    <a:cubicBezTo>
                      <a:pt x="12234" y="34375"/>
                      <a:pt x="16001" y="35133"/>
                      <a:pt x="18856" y="35298"/>
                    </a:cubicBezTo>
                    <a:cubicBezTo>
                      <a:pt x="19144" y="35314"/>
                      <a:pt x="19435" y="35322"/>
                      <a:pt x="19728" y="35322"/>
                    </a:cubicBezTo>
                    <a:cubicBezTo>
                      <a:pt x="22711" y="35322"/>
                      <a:pt x="25923" y="34480"/>
                      <a:pt x="28739" y="33009"/>
                    </a:cubicBezTo>
                    <a:cubicBezTo>
                      <a:pt x="29135" y="33362"/>
                      <a:pt x="29513" y="33758"/>
                      <a:pt x="29896" y="34147"/>
                    </a:cubicBezTo>
                    <a:cubicBezTo>
                      <a:pt x="29896" y="34157"/>
                      <a:pt x="29893" y="34166"/>
                      <a:pt x="29893" y="34179"/>
                    </a:cubicBezTo>
                    <a:cubicBezTo>
                      <a:pt x="29933" y="34571"/>
                      <a:pt x="30018" y="34974"/>
                      <a:pt x="30145" y="35366"/>
                    </a:cubicBezTo>
                    <a:cubicBezTo>
                      <a:pt x="28911" y="37262"/>
                      <a:pt x="28643" y="39307"/>
                      <a:pt x="28593" y="41511"/>
                    </a:cubicBezTo>
                    <a:cubicBezTo>
                      <a:pt x="28206" y="41567"/>
                      <a:pt x="27817" y="41611"/>
                      <a:pt x="27424" y="41639"/>
                    </a:cubicBezTo>
                    <a:cubicBezTo>
                      <a:pt x="27133" y="41659"/>
                      <a:pt x="26844" y="41669"/>
                      <a:pt x="26556" y="41669"/>
                    </a:cubicBezTo>
                    <a:cubicBezTo>
                      <a:pt x="25033" y="41669"/>
                      <a:pt x="23551" y="41414"/>
                      <a:pt x="22030" y="41231"/>
                    </a:cubicBezTo>
                    <a:cubicBezTo>
                      <a:pt x="21678" y="41188"/>
                      <a:pt x="21339" y="41165"/>
                      <a:pt x="21014" y="41165"/>
                    </a:cubicBezTo>
                    <a:cubicBezTo>
                      <a:pt x="19113" y="41165"/>
                      <a:pt x="17693" y="41940"/>
                      <a:pt x="16998" y="43993"/>
                    </a:cubicBezTo>
                    <a:cubicBezTo>
                      <a:pt x="16337" y="45938"/>
                      <a:pt x="16920" y="48249"/>
                      <a:pt x="17712" y="50057"/>
                    </a:cubicBezTo>
                    <a:cubicBezTo>
                      <a:pt x="18632" y="52152"/>
                      <a:pt x="20365" y="53218"/>
                      <a:pt x="22601" y="53546"/>
                    </a:cubicBezTo>
                    <a:cubicBezTo>
                      <a:pt x="23015" y="53606"/>
                      <a:pt x="23432" y="53634"/>
                      <a:pt x="23849" y="53634"/>
                    </a:cubicBezTo>
                    <a:cubicBezTo>
                      <a:pt x="25978" y="53634"/>
                      <a:pt x="28116" y="52904"/>
                      <a:pt x="30043" y="52061"/>
                    </a:cubicBezTo>
                    <a:cubicBezTo>
                      <a:pt x="30769" y="54690"/>
                      <a:pt x="31682" y="57349"/>
                      <a:pt x="32986" y="59725"/>
                    </a:cubicBezTo>
                    <a:cubicBezTo>
                      <a:pt x="32956" y="59717"/>
                      <a:pt x="32926" y="59712"/>
                      <a:pt x="32895" y="59712"/>
                    </a:cubicBezTo>
                    <a:cubicBezTo>
                      <a:pt x="32804" y="59712"/>
                      <a:pt x="32710" y="59749"/>
                      <a:pt x="32643" y="59840"/>
                    </a:cubicBezTo>
                    <a:cubicBezTo>
                      <a:pt x="30950" y="62079"/>
                      <a:pt x="29160" y="64267"/>
                      <a:pt x="27866" y="66771"/>
                    </a:cubicBezTo>
                    <a:cubicBezTo>
                      <a:pt x="26894" y="68657"/>
                      <a:pt x="26526" y="70743"/>
                      <a:pt x="26258" y="72828"/>
                    </a:cubicBezTo>
                    <a:cubicBezTo>
                      <a:pt x="26086" y="74178"/>
                      <a:pt x="25949" y="75531"/>
                      <a:pt x="25831" y="76887"/>
                    </a:cubicBezTo>
                    <a:cubicBezTo>
                      <a:pt x="25734" y="77991"/>
                      <a:pt x="25503" y="79229"/>
                      <a:pt x="25734" y="80329"/>
                    </a:cubicBezTo>
                    <a:cubicBezTo>
                      <a:pt x="26008" y="81654"/>
                      <a:pt x="26884" y="82406"/>
                      <a:pt x="28234" y="82568"/>
                    </a:cubicBezTo>
                    <a:cubicBezTo>
                      <a:pt x="28948" y="82654"/>
                      <a:pt x="29685" y="82692"/>
                      <a:pt x="30430" y="82692"/>
                    </a:cubicBezTo>
                    <a:cubicBezTo>
                      <a:pt x="32081" y="82692"/>
                      <a:pt x="33771" y="82506"/>
                      <a:pt x="35336" y="82244"/>
                    </a:cubicBezTo>
                    <a:cubicBezTo>
                      <a:pt x="36281" y="82088"/>
                      <a:pt x="37213" y="81558"/>
                      <a:pt x="37347" y="80529"/>
                    </a:cubicBezTo>
                    <a:cubicBezTo>
                      <a:pt x="37647" y="78181"/>
                      <a:pt x="36150" y="75746"/>
                      <a:pt x="35841" y="73433"/>
                    </a:cubicBezTo>
                    <a:cubicBezTo>
                      <a:pt x="35654" y="72039"/>
                      <a:pt x="35751" y="70624"/>
                      <a:pt x="36144" y="69280"/>
                    </a:cubicBezTo>
                    <a:cubicBezTo>
                      <a:pt x="36565" y="67834"/>
                      <a:pt x="37643" y="66923"/>
                      <a:pt x="38685" y="65923"/>
                    </a:cubicBezTo>
                    <a:cubicBezTo>
                      <a:pt x="39433" y="66372"/>
                      <a:pt x="40240" y="66764"/>
                      <a:pt x="41117" y="67079"/>
                    </a:cubicBezTo>
                    <a:cubicBezTo>
                      <a:pt x="41148" y="67091"/>
                      <a:pt x="41178" y="67096"/>
                      <a:pt x="41206" y="67096"/>
                    </a:cubicBezTo>
                    <a:cubicBezTo>
                      <a:pt x="41239" y="67096"/>
                      <a:pt x="41269" y="67089"/>
                      <a:pt x="41297" y="67079"/>
                    </a:cubicBezTo>
                    <a:lnTo>
                      <a:pt x="41297" y="67079"/>
                    </a:lnTo>
                    <a:cubicBezTo>
                      <a:pt x="40138" y="71553"/>
                      <a:pt x="40487" y="76597"/>
                      <a:pt x="41463" y="80894"/>
                    </a:cubicBezTo>
                    <a:cubicBezTo>
                      <a:pt x="41943" y="83017"/>
                      <a:pt x="42912" y="83883"/>
                      <a:pt x="45035" y="84410"/>
                    </a:cubicBezTo>
                    <a:cubicBezTo>
                      <a:pt x="45915" y="84628"/>
                      <a:pt x="46847" y="84735"/>
                      <a:pt x="47784" y="84735"/>
                    </a:cubicBezTo>
                    <a:cubicBezTo>
                      <a:pt x="49147" y="84735"/>
                      <a:pt x="50520" y="84508"/>
                      <a:pt x="51757" y="84061"/>
                    </a:cubicBezTo>
                    <a:cubicBezTo>
                      <a:pt x="57503" y="81975"/>
                      <a:pt x="52446" y="74590"/>
                      <a:pt x="50809" y="71410"/>
                    </a:cubicBezTo>
                    <a:cubicBezTo>
                      <a:pt x="50236" y="70294"/>
                      <a:pt x="49946" y="69168"/>
                      <a:pt x="49765" y="68002"/>
                    </a:cubicBezTo>
                    <a:cubicBezTo>
                      <a:pt x="49774" y="68002"/>
                      <a:pt x="49781" y="68005"/>
                      <a:pt x="49790" y="68005"/>
                    </a:cubicBezTo>
                    <a:cubicBezTo>
                      <a:pt x="52325" y="67675"/>
                      <a:pt x="54014" y="66674"/>
                      <a:pt x="55673" y="64797"/>
                    </a:cubicBezTo>
                    <a:cubicBezTo>
                      <a:pt x="56582" y="65144"/>
                      <a:pt x="57562" y="65446"/>
                      <a:pt x="58379" y="65446"/>
                    </a:cubicBezTo>
                    <a:cubicBezTo>
                      <a:pt x="58581" y="65446"/>
                      <a:pt x="58774" y="65427"/>
                      <a:pt x="58953" y="65386"/>
                    </a:cubicBezTo>
                    <a:cubicBezTo>
                      <a:pt x="60399" y="65056"/>
                      <a:pt x="60393" y="62571"/>
                      <a:pt x="59096" y="62044"/>
                    </a:cubicBezTo>
                    <a:cubicBezTo>
                      <a:pt x="60867" y="57998"/>
                      <a:pt x="62591" y="53932"/>
                      <a:pt x="62859" y="49464"/>
                    </a:cubicBezTo>
                    <a:cubicBezTo>
                      <a:pt x="63118" y="45147"/>
                      <a:pt x="61721" y="40788"/>
                      <a:pt x="59486" y="37134"/>
                    </a:cubicBezTo>
                    <a:cubicBezTo>
                      <a:pt x="57353" y="33652"/>
                      <a:pt x="54205" y="30921"/>
                      <a:pt x="50569" y="29109"/>
                    </a:cubicBezTo>
                    <a:cubicBezTo>
                      <a:pt x="47237" y="27449"/>
                      <a:pt x="43348" y="25843"/>
                      <a:pt x="39554" y="25843"/>
                    </a:cubicBezTo>
                    <a:cubicBezTo>
                      <a:pt x="39401" y="25843"/>
                      <a:pt x="39249" y="25846"/>
                      <a:pt x="39096" y="25851"/>
                    </a:cubicBezTo>
                    <a:cubicBezTo>
                      <a:pt x="38410" y="25443"/>
                      <a:pt x="37696" y="25119"/>
                      <a:pt x="36970" y="24904"/>
                    </a:cubicBezTo>
                    <a:cubicBezTo>
                      <a:pt x="36998" y="23840"/>
                      <a:pt x="37051" y="22780"/>
                      <a:pt x="37185" y="21717"/>
                    </a:cubicBezTo>
                    <a:cubicBezTo>
                      <a:pt x="37195" y="21664"/>
                      <a:pt x="37185" y="21621"/>
                      <a:pt x="37170" y="21580"/>
                    </a:cubicBezTo>
                    <a:cubicBezTo>
                      <a:pt x="37715" y="18120"/>
                      <a:pt x="37301" y="14438"/>
                      <a:pt x="36219" y="11282"/>
                    </a:cubicBezTo>
                    <a:cubicBezTo>
                      <a:pt x="35290" y="8573"/>
                      <a:pt x="33559" y="5677"/>
                      <a:pt x="31196" y="3981"/>
                    </a:cubicBezTo>
                    <a:cubicBezTo>
                      <a:pt x="28225" y="1848"/>
                      <a:pt x="24478" y="1063"/>
                      <a:pt x="20877" y="938"/>
                    </a:cubicBezTo>
                    <a:cubicBezTo>
                      <a:pt x="20864" y="938"/>
                      <a:pt x="20852" y="944"/>
                      <a:pt x="20839" y="944"/>
                    </a:cubicBezTo>
                    <a:cubicBezTo>
                      <a:pt x="19852" y="285"/>
                      <a:pt x="18284" y="1"/>
                      <a:pt x="17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4834;p47">
                <a:extLst>
                  <a:ext uri="{FF2B5EF4-FFF2-40B4-BE49-F238E27FC236}">
                    <a16:creationId xmlns:a16="http://schemas.microsoft.com/office/drawing/2014/main" id="{419F1977-5441-0F9A-B0A7-66CB3E97BC09}"/>
                  </a:ext>
                </a:extLst>
              </p:cNvPr>
              <p:cNvSpPr/>
              <p:nvPr/>
            </p:nvSpPr>
            <p:spPr>
              <a:xfrm>
                <a:off x="1820452" y="2708359"/>
                <a:ext cx="165200" cy="175514"/>
              </a:xfrm>
              <a:custGeom>
                <a:avLst/>
                <a:gdLst/>
                <a:ahLst/>
                <a:cxnLst/>
                <a:rect l="l" t="t" r="r" b="b"/>
                <a:pathLst>
                  <a:path w="9482" h="10074" extrusionOk="0">
                    <a:moveTo>
                      <a:pt x="4953" y="683"/>
                    </a:moveTo>
                    <a:cubicBezTo>
                      <a:pt x="5518" y="683"/>
                      <a:pt x="6118" y="824"/>
                      <a:pt x="6741" y="1128"/>
                    </a:cubicBezTo>
                    <a:cubicBezTo>
                      <a:pt x="8858" y="2160"/>
                      <a:pt x="8606" y="4791"/>
                      <a:pt x="7839" y="6590"/>
                    </a:cubicBezTo>
                    <a:cubicBezTo>
                      <a:pt x="7174" y="8152"/>
                      <a:pt x="5553" y="9456"/>
                      <a:pt x="3980" y="9456"/>
                    </a:cubicBezTo>
                    <a:cubicBezTo>
                      <a:pt x="3141" y="9456"/>
                      <a:pt x="2316" y="9085"/>
                      <a:pt x="1656" y="8183"/>
                    </a:cubicBezTo>
                    <a:cubicBezTo>
                      <a:pt x="659" y="6818"/>
                      <a:pt x="955" y="4782"/>
                      <a:pt x="1472" y="3301"/>
                    </a:cubicBezTo>
                    <a:cubicBezTo>
                      <a:pt x="2190" y="1696"/>
                      <a:pt x="3441" y="683"/>
                      <a:pt x="4953" y="683"/>
                    </a:cubicBezTo>
                    <a:close/>
                    <a:moveTo>
                      <a:pt x="5023" y="1"/>
                    </a:moveTo>
                    <a:cubicBezTo>
                      <a:pt x="3263" y="1"/>
                      <a:pt x="1682" y="1317"/>
                      <a:pt x="927" y="3042"/>
                    </a:cubicBezTo>
                    <a:cubicBezTo>
                      <a:pt x="920" y="3052"/>
                      <a:pt x="924" y="3064"/>
                      <a:pt x="920" y="3073"/>
                    </a:cubicBezTo>
                    <a:cubicBezTo>
                      <a:pt x="914" y="3089"/>
                      <a:pt x="902" y="3098"/>
                      <a:pt x="896" y="3114"/>
                    </a:cubicBezTo>
                    <a:cubicBezTo>
                      <a:pt x="216" y="5050"/>
                      <a:pt x="1" y="8130"/>
                      <a:pt x="2018" y="9427"/>
                    </a:cubicBezTo>
                    <a:cubicBezTo>
                      <a:pt x="2718" y="9877"/>
                      <a:pt x="3410" y="10073"/>
                      <a:pt x="4071" y="10073"/>
                    </a:cubicBezTo>
                    <a:cubicBezTo>
                      <a:pt x="6049" y="10073"/>
                      <a:pt x="7752" y="8324"/>
                      <a:pt x="8574" y="6394"/>
                    </a:cubicBezTo>
                    <a:cubicBezTo>
                      <a:pt x="9482" y="4268"/>
                      <a:pt x="9070" y="1858"/>
                      <a:pt x="7047" y="604"/>
                    </a:cubicBezTo>
                    <a:cubicBezTo>
                      <a:pt x="6370" y="186"/>
                      <a:pt x="5684" y="1"/>
                      <a:pt x="50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4835;p47">
                <a:extLst>
                  <a:ext uri="{FF2B5EF4-FFF2-40B4-BE49-F238E27FC236}">
                    <a16:creationId xmlns:a16="http://schemas.microsoft.com/office/drawing/2014/main" id="{3E2044FA-0C6D-0F3D-934F-BAC2128E3F3A}"/>
                  </a:ext>
                </a:extLst>
              </p:cNvPr>
              <p:cNvSpPr/>
              <p:nvPr/>
            </p:nvSpPr>
            <p:spPr>
              <a:xfrm>
                <a:off x="1855001" y="2755923"/>
                <a:ext cx="80300" cy="80875"/>
              </a:xfrm>
              <a:custGeom>
                <a:avLst/>
                <a:gdLst/>
                <a:ahLst/>
                <a:cxnLst/>
                <a:rect l="l" t="t" r="r" b="b"/>
                <a:pathLst>
                  <a:path w="4609" h="4642" extrusionOk="0">
                    <a:moveTo>
                      <a:pt x="2194" y="0"/>
                    </a:moveTo>
                    <a:cubicBezTo>
                      <a:pt x="987" y="0"/>
                      <a:pt x="200" y="1042"/>
                      <a:pt x="94" y="1949"/>
                    </a:cubicBezTo>
                    <a:cubicBezTo>
                      <a:pt x="1" y="2747"/>
                      <a:pt x="172" y="3651"/>
                      <a:pt x="749" y="4131"/>
                    </a:cubicBezTo>
                    <a:cubicBezTo>
                      <a:pt x="995" y="4337"/>
                      <a:pt x="1294" y="4490"/>
                      <a:pt x="1619" y="4571"/>
                    </a:cubicBezTo>
                    <a:cubicBezTo>
                      <a:pt x="1804" y="4618"/>
                      <a:pt x="1994" y="4641"/>
                      <a:pt x="2184" y="4641"/>
                    </a:cubicBezTo>
                    <a:cubicBezTo>
                      <a:pt x="2562" y="4641"/>
                      <a:pt x="2938" y="4550"/>
                      <a:pt x="3268" y="4371"/>
                    </a:cubicBezTo>
                    <a:cubicBezTo>
                      <a:pt x="3536" y="4228"/>
                      <a:pt x="3798" y="4000"/>
                      <a:pt x="3994" y="3735"/>
                    </a:cubicBezTo>
                    <a:cubicBezTo>
                      <a:pt x="4608" y="2906"/>
                      <a:pt x="4319" y="1428"/>
                      <a:pt x="4029" y="973"/>
                    </a:cubicBezTo>
                    <a:cubicBezTo>
                      <a:pt x="3751" y="534"/>
                      <a:pt x="3290" y="206"/>
                      <a:pt x="2757" y="72"/>
                    </a:cubicBezTo>
                    <a:cubicBezTo>
                      <a:pt x="2561" y="23"/>
                      <a:pt x="2373" y="0"/>
                      <a:pt x="2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4836;p47">
                <a:extLst>
                  <a:ext uri="{FF2B5EF4-FFF2-40B4-BE49-F238E27FC236}">
                    <a16:creationId xmlns:a16="http://schemas.microsoft.com/office/drawing/2014/main" id="{0BDC92EC-C6CA-48B7-BE1D-1C7108BFE031}"/>
                  </a:ext>
                </a:extLst>
              </p:cNvPr>
              <p:cNvSpPr/>
              <p:nvPr/>
            </p:nvSpPr>
            <p:spPr>
              <a:xfrm>
                <a:off x="1882859" y="2771777"/>
                <a:ext cx="28869" cy="28869"/>
              </a:xfrm>
              <a:custGeom>
                <a:avLst/>
                <a:gdLst/>
                <a:ahLst/>
                <a:cxnLst/>
                <a:rect l="l" t="t" r="r" b="b"/>
                <a:pathLst>
                  <a:path w="1657" h="1657" extrusionOk="0">
                    <a:moveTo>
                      <a:pt x="827" y="1"/>
                    </a:moveTo>
                    <a:cubicBezTo>
                      <a:pt x="375" y="1"/>
                      <a:pt x="1" y="378"/>
                      <a:pt x="1" y="827"/>
                    </a:cubicBezTo>
                    <a:cubicBezTo>
                      <a:pt x="1" y="1279"/>
                      <a:pt x="375" y="1656"/>
                      <a:pt x="827" y="1656"/>
                    </a:cubicBezTo>
                    <a:cubicBezTo>
                      <a:pt x="1279" y="1656"/>
                      <a:pt x="1656" y="1279"/>
                      <a:pt x="1656" y="827"/>
                    </a:cubicBezTo>
                    <a:cubicBezTo>
                      <a:pt x="1656" y="378"/>
                      <a:pt x="1279" y="1"/>
                      <a:pt x="8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4837;p47">
                <a:extLst>
                  <a:ext uri="{FF2B5EF4-FFF2-40B4-BE49-F238E27FC236}">
                    <a16:creationId xmlns:a16="http://schemas.microsoft.com/office/drawing/2014/main" id="{617772A1-4AC3-257E-9D19-3745BC701E8D}"/>
                  </a:ext>
                </a:extLst>
              </p:cNvPr>
              <p:cNvSpPr/>
              <p:nvPr/>
            </p:nvSpPr>
            <p:spPr>
              <a:xfrm>
                <a:off x="1876465" y="2803242"/>
                <a:ext cx="16029" cy="16029"/>
              </a:xfrm>
              <a:custGeom>
                <a:avLst/>
                <a:gdLst/>
                <a:ahLst/>
                <a:cxnLst/>
                <a:rect l="l" t="t" r="r" b="b"/>
                <a:pathLst>
                  <a:path w="920" h="920" extrusionOk="0">
                    <a:moveTo>
                      <a:pt x="458" y="0"/>
                    </a:moveTo>
                    <a:cubicBezTo>
                      <a:pt x="209" y="0"/>
                      <a:pt x="0" y="209"/>
                      <a:pt x="0" y="461"/>
                    </a:cubicBezTo>
                    <a:cubicBezTo>
                      <a:pt x="0" y="711"/>
                      <a:pt x="209" y="920"/>
                      <a:pt x="458" y="920"/>
                    </a:cubicBezTo>
                    <a:cubicBezTo>
                      <a:pt x="711" y="920"/>
                      <a:pt x="920" y="711"/>
                      <a:pt x="920" y="461"/>
                    </a:cubicBezTo>
                    <a:cubicBezTo>
                      <a:pt x="920" y="209"/>
                      <a:pt x="708" y="0"/>
                      <a:pt x="4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0004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7"/>
          <p:cNvSpPr/>
          <p:nvPr/>
        </p:nvSpPr>
        <p:spPr>
          <a:xfrm rot="8999912">
            <a:off x="1397942" y="3576295"/>
            <a:ext cx="1042694" cy="918933"/>
          </a:xfrm>
          <a:custGeom>
            <a:avLst/>
            <a:gdLst/>
            <a:ahLst/>
            <a:cxnLst/>
            <a:rect l="l" t="t" r="r" b="b"/>
            <a:pathLst>
              <a:path w="41446" h="36359" extrusionOk="0">
                <a:moveTo>
                  <a:pt x="24630" y="269"/>
                </a:moveTo>
                <a:cubicBezTo>
                  <a:pt x="18272" y="-806"/>
                  <a:pt x="6539" y="2560"/>
                  <a:pt x="2752" y="6721"/>
                </a:cubicBezTo>
                <a:cubicBezTo>
                  <a:pt x="-1034" y="10882"/>
                  <a:pt x="-473" y="20325"/>
                  <a:pt x="1911" y="25233"/>
                </a:cubicBezTo>
                <a:cubicBezTo>
                  <a:pt x="4295" y="30142"/>
                  <a:pt x="11447" y="35424"/>
                  <a:pt x="17057" y="36172"/>
                </a:cubicBezTo>
                <a:cubicBezTo>
                  <a:pt x="22667" y="36920"/>
                  <a:pt x="31595" y="33554"/>
                  <a:pt x="35569" y="29721"/>
                </a:cubicBezTo>
                <a:cubicBezTo>
                  <a:pt x="39543" y="25888"/>
                  <a:pt x="42722" y="18081"/>
                  <a:pt x="40899" y="13172"/>
                </a:cubicBezTo>
                <a:cubicBezTo>
                  <a:pt x="39076" y="8263"/>
                  <a:pt x="30988" y="1344"/>
                  <a:pt x="24630" y="269"/>
                </a:cubicBezTo>
                <a:close/>
              </a:path>
            </a:pathLst>
          </a:custGeom>
          <a:noFill/>
          <a:ln w="19050" cap="flat" cmpd="sng">
            <a:solidFill>
              <a:schemeClr val="lt2"/>
            </a:solidFill>
            <a:prstDash val="solid"/>
            <a:round/>
            <a:headEnd type="none" w="med" len="med"/>
            <a:tailEnd type="none" w="med" len="med"/>
          </a:ln>
        </p:spPr>
      </p:sp>
      <p:sp>
        <p:nvSpPr>
          <p:cNvPr id="533" name="Google Shape;533;p37"/>
          <p:cNvSpPr/>
          <p:nvPr/>
        </p:nvSpPr>
        <p:spPr>
          <a:xfrm flipH="1">
            <a:off x="1412323" y="2445211"/>
            <a:ext cx="1001278" cy="882433"/>
          </a:xfrm>
          <a:custGeom>
            <a:avLst/>
            <a:gdLst/>
            <a:ahLst/>
            <a:cxnLst/>
            <a:rect l="l" t="t" r="r" b="b"/>
            <a:pathLst>
              <a:path w="41446" h="36359" extrusionOk="0">
                <a:moveTo>
                  <a:pt x="24630" y="269"/>
                </a:moveTo>
                <a:cubicBezTo>
                  <a:pt x="18272" y="-806"/>
                  <a:pt x="6539" y="2560"/>
                  <a:pt x="2752" y="6721"/>
                </a:cubicBezTo>
                <a:cubicBezTo>
                  <a:pt x="-1034" y="10882"/>
                  <a:pt x="-473" y="20325"/>
                  <a:pt x="1911" y="25233"/>
                </a:cubicBezTo>
                <a:cubicBezTo>
                  <a:pt x="4295" y="30142"/>
                  <a:pt x="11447" y="35424"/>
                  <a:pt x="17057" y="36172"/>
                </a:cubicBezTo>
                <a:cubicBezTo>
                  <a:pt x="22667" y="36920"/>
                  <a:pt x="31595" y="33554"/>
                  <a:pt x="35569" y="29721"/>
                </a:cubicBezTo>
                <a:cubicBezTo>
                  <a:pt x="39543" y="25888"/>
                  <a:pt x="42722" y="18081"/>
                  <a:pt x="40899" y="13172"/>
                </a:cubicBezTo>
                <a:cubicBezTo>
                  <a:pt x="39076" y="8263"/>
                  <a:pt x="30988" y="1344"/>
                  <a:pt x="24630" y="269"/>
                </a:cubicBezTo>
                <a:close/>
              </a:path>
            </a:pathLst>
          </a:custGeom>
          <a:noFill/>
          <a:ln w="19050" cap="flat" cmpd="sng">
            <a:solidFill>
              <a:schemeClr val="lt2"/>
            </a:solidFill>
            <a:prstDash val="solid"/>
            <a:round/>
            <a:headEnd type="none" w="med" len="med"/>
            <a:tailEnd type="none" w="med" len="med"/>
          </a:ln>
        </p:spPr>
      </p:sp>
      <p:sp>
        <p:nvSpPr>
          <p:cNvPr id="535" name="Google Shape;535;p37"/>
          <p:cNvSpPr/>
          <p:nvPr/>
        </p:nvSpPr>
        <p:spPr>
          <a:xfrm>
            <a:off x="1412323" y="1320100"/>
            <a:ext cx="1001278" cy="882433"/>
          </a:xfrm>
          <a:custGeom>
            <a:avLst/>
            <a:gdLst/>
            <a:ahLst/>
            <a:cxnLst/>
            <a:rect l="l" t="t" r="r" b="b"/>
            <a:pathLst>
              <a:path w="41446" h="36359" extrusionOk="0">
                <a:moveTo>
                  <a:pt x="24630" y="269"/>
                </a:moveTo>
                <a:cubicBezTo>
                  <a:pt x="18272" y="-806"/>
                  <a:pt x="6539" y="2560"/>
                  <a:pt x="2752" y="6721"/>
                </a:cubicBezTo>
                <a:cubicBezTo>
                  <a:pt x="-1034" y="10882"/>
                  <a:pt x="-473" y="20325"/>
                  <a:pt x="1911" y="25233"/>
                </a:cubicBezTo>
                <a:cubicBezTo>
                  <a:pt x="4295" y="30142"/>
                  <a:pt x="11447" y="35424"/>
                  <a:pt x="17057" y="36172"/>
                </a:cubicBezTo>
                <a:cubicBezTo>
                  <a:pt x="22667" y="36920"/>
                  <a:pt x="31595" y="33554"/>
                  <a:pt x="35569" y="29721"/>
                </a:cubicBezTo>
                <a:cubicBezTo>
                  <a:pt x="39543" y="25888"/>
                  <a:pt x="42722" y="18081"/>
                  <a:pt x="40899" y="13172"/>
                </a:cubicBezTo>
                <a:cubicBezTo>
                  <a:pt x="39076" y="8263"/>
                  <a:pt x="30988" y="1344"/>
                  <a:pt x="24630" y="269"/>
                </a:cubicBezTo>
                <a:close/>
              </a:path>
            </a:pathLst>
          </a:custGeom>
          <a:noFill/>
          <a:ln w="19050" cap="flat" cmpd="sng">
            <a:solidFill>
              <a:schemeClr val="lt2"/>
            </a:solidFill>
            <a:prstDash val="solid"/>
            <a:round/>
            <a:headEnd type="none" w="med" len="med"/>
            <a:tailEnd type="none" w="med" len="med"/>
          </a:ln>
        </p:spPr>
      </p:sp>
      <p:sp>
        <p:nvSpPr>
          <p:cNvPr id="536" name="Google Shape;536;p37"/>
          <p:cNvSpPr txBox="1">
            <a:spLocks noGrp="1"/>
          </p:cNvSpPr>
          <p:nvPr>
            <p:ph type="title" idx="15"/>
          </p:nvPr>
        </p:nvSpPr>
        <p:spPr>
          <a:xfrm>
            <a:off x="2480940" y="354553"/>
            <a:ext cx="456756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NỘI DUNG BÀI HỌC</a:t>
            </a:r>
            <a:endParaRPr sz="3200"/>
          </a:p>
        </p:txBody>
      </p:sp>
      <p:sp>
        <p:nvSpPr>
          <p:cNvPr id="537" name="Google Shape;537;p37"/>
          <p:cNvSpPr txBox="1">
            <a:spLocks noGrp="1"/>
          </p:cNvSpPr>
          <p:nvPr>
            <p:ph type="title"/>
          </p:nvPr>
        </p:nvSpPr>
        <p:spPr>
          <a:xfrm>
            <a:off x="2665821" y="1338704"/>
            <a:ext cx="4884439" cy="959899"/>
          </a:xfrm>
          <a:prstGeom prst="rect">
            <a:avLst/>
          </a:prstGeom>
        </p:spPr>
        <p:txBody>
          <a:bodyPr spcFirstLastPara="1" wrap="square" lIns="91425" tIns="91425" rIns="91425" bIns="91425" anchor="t" anchorCtr="0">
            <a:noAutofit/>
          </a:bodyPr>
          <a:lstStyle/>
          <a:p>
            <a:pPr marL="0" lvl="0" indent="0" algn="just" rtl="0">
              <a:lnSpc>
                <a:spcPct val="120000"/>
              </a:lnSpc>
              <a:spcBef>
                <a:spcPts val="0"/>
              </a:spcBef>
              <a:spcAft>
                <a:spcPts val="0"/>
              </a:spcAft>
              <a:buNone/>
            </a:pPr>
            <a:r>
              <a:rPr lang="en" sz="2800"/>
              <a:t>MÔI TRƯỜNG SỐNG CỦA SINH VẬT</a:t>
            </a:r>
            <a:endParaRPr sz="2800"/>
          </a:p>
        </p:txBody>
      </p:sp>
      <p:sp>
        <p:nvSpPr>
          <p:cNvPr id="539" name="Google Shape;539;p37"/>
          <p:cNvSpPr txBox="1">
            <a:spLocks noGrp="1"/>
          </p:cNvSpPr>
          <p:nvPr>
            <p:ph type="title" idx="2"/>
          </p:nvPr>
        </p:nvSpPr>
        <p:spPr>
          <a:xfrm>
            <a:off x="2665821" y="3729558"/>
            <a:ext cx="4779883" cy="42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GIỚI HẠN SINH THÁI</a:t>
            </a:r>
            <a:endParaRPr sz="2800"/>
          </a:p>
        </p:txBody>
      </p:sp>
      <p:sp>
        <p:nvSpPr>
          <p:cNvPr id="541" name="Google Shape;541;p37"/>
          <p:cNvSpPr txBox="1">
            <a:spLocks noGrp="1"/>
          </p:cNvSpPr>
          <p:nvPr>
            <p:ph type="title" idx="4"/>
          </p:nvPr>
        </p:nvSpPr>
        <p:spPr>
          <a:xfrm>
            <a:off x="2600526" y="2710054"/>
            <a:ext cx="5037808" cy="42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CÁC NHÂN TỐ SINH THÁI  </a:t>
            </a:r>
            <a:endParaRPr sz="2800"/>
          </a:p>
        </p:txBody>
      </p:sp>
      <p:sp>
        <p:nvSpPr>
          <p:cNvPr id="545" name="Google Shape;545;p37"/>
          <p:cNvSpPr txBox="1">
            <a:spLocks noGrp="1"/>
          </p:cNvSpPr>
          <p:nvPr>
            <p:ph type="title" idx="8"/>
          </p:nvPr>
        </p:nvSpPr>
        <p:spPr>
          <a:xfrm>
            <a:off x="1399436" y="1492643"/>
            <a:ext cx="1001284" cy="54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546" name="Google Shape;546;p37"/>
          <p:cNvSpPr txBox="1">
            <a:spLocks noGrp="1"/>
          </p:cNvSpPr>
          <p:nvPr>
            <p:ph type="title" idx="9"/>
          </p:nvPr>
        </p:nvSpPr>
        <p:spPr>
          <a:xfrm>
            <a:off x="1422016" y="3729558"/>
            <a:ext cx="1001284" cy="54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547" name="Google Shape;547;p37"/>
          <p:cNvSpPr txBox="1">
            <a:spLocks noGrp="1"/>
          </p:cNvSpPr>
          <p:nvPr>
            <p:ph type="title" idx="13"/>
          </p:nvPr>
        </p:nvSpPr>
        <p:spPr>
          <a:xfrm>
            <a:off x="1423712" y="2617766"/>
            <a:ext cx="1001284" cy="54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549" name="Google Shape;549;p37"/>
          <p:cNvSpPr/>
          <p:nvPr/>
        </p:nvSpPr>
        <p:spPr>
          <a:xfrm>
            <a:off x="3503655" y="1076303"/>
            <a:ext cx="2384175" cy="113350"/>
          </a:xfrm>
          <a:custGeom>
            <a:avLst/>
            <a:gdLst/>
            <a:ahLst/>
            <a:cxnLst/>
            <a:rect l="l" t="t" r="r" b="b"/>
            <a:pathLst>
              <a:path w="95367" h="4534" extrusionOk="0">
                <a:moveTo>
                  <a:pt x="0" y="607"/>
                </a:moveTo>
                <a:cubicBezTo>
                  <a:pt x="31495" y="5113"/>
                  <a:pt x="65187" y="-5538"/>
                  <a:pt x="95367" y="4534"/>
                </a:cubicBezTo>
              </a:path>
            </a:pathLst>
          </a:custGeom>
          <a:noFill/>
          <a:ln w="19050" cap="flat" cmpd="sng">
            <a:solidFill>
              <a:schemeClr val="lt2"/>
            </a:solidFill>
            <a:prstDash val="solid"/>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animEffect transition="in" filter="wipe(left)">
                                      <p:cBhvr>
                                        <p:cTn id="7" dur="500"/>
                                        <p:tgtEl>
                                          <p:spTgt spid="5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37"/>
                                        </p:tgtEl>
                                        <p:attrNameLst>
                                          <p:attrName>style.visibility</p:attrName>
                                        </p:attrNameLst>
                                      </p:cBhvr>
                                      <p:to>
                                        <p:strVal val="visible"/>
                                      </p:to>
                                    </p:set>
                                    <p:animEffect transition="in" filter="wipe(left)">
                                      <p:cBhvr>
                                        <p:cTn id="10" dur="500"/>
                                        <p:tgtEl>
                                          <p:spTgt spid="53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45"/>
                                        </p:tgtEl>
                                        <p:attrNameLst>
                                          <p:attrName>style.visibility</p:attrName>
                                        </p:attrNameLst>
                                      </p:cBhvr>
                                      <p:to>
                                        <p:strVal val="visible"/>
                                      </p:to>
                                    </p:set>
                                    <p:animEffect transition="in" filter="wipe(left)">
                                      <p:cBhvr>
                                        <p:cTn id="13" dur="500"/>
                                        <p:tgtEl>
                                          <p:spTgt spid="54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41"/>
                                        </p:tgtEl>
                                        <p:attrNameLst>
                                          <p:attrName>style.visibility</p:attrName>
                                        </p:attrNameLst>
                                      </p:cBhvr>
                                      <p:to>
                                        <p:strVal val="visible"/>
                                      </p:to>
                                    </p:set>
                                    <p:animEffect transition="in" filter="wipe(left)">
                                      <p:cBhvr>
                                        <p:cTn id="18" dur="500"/>
                                        <p:tgtEl>
                                          <p:spTgt spid="54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47"/>
                                        </p:tgtEl>
                                        <p:attrNameLst>
                                          <p:attrName>style.visibility</p:attrName>
                                        </p:attrNameLst>
                                      </p:cBhvr>
                                      <p:to>
                                        <p:strVal val="visible"/>
                                      </p:to>
                                    </p:set>
                                    <p:animEffect transition="in" filter="wipe(left)">
                                      <p:cBhvr>
                                        <p:cTn id="21" dur="500"/>
                                        <p:tgtEl>
                                          <p:spTgt spid="547"/>
                                        </p:tgtEl>
                                      </p:cBhvr>
                                    </p:animEffect>
                                  </p:childTnLst>
                                </p:cTn>
                              </p:par>
                              <p:par>
                                <p:cTn id="22" presetID="22" presetClass="entr" presetSubtype="8" fill="hold" nodeType="withEffect">
                                  <p:stCondLst>
                                    <p:cond delay="0"/>
                                  </p:stCondLst>
                                  <p:childTnLst>
                                    <p:set>
                                      <p:cBhvr>
                                        <p:cTn id="23" dur="1" fill="hold">
                                          <p:stCondLst>
                                            <p:cond delay="0"/>
                                          </p:stCondLst>
                                        </p:cTn>
                                        <p:tgtEl>
                                          <p:spTgt spid="533"/>
                                        </p:tgtEl>
                                        <p:attrNameLst>
                                          <p:attrName>style.visibility</p:attrName>
                                        </p:attrNameLst>
                                      </p:cBhvr>
                                      <p:to>
                                        <p:strVal val="visible"/>
                                      </p:to>
                                    </p:set>
                                    <p:animEffect transition="in" filter="wipe(left)">
                                      <p:cBhvr>
                                        <p:cTn id="24" dur="500"/>
                                        <p:tgtEl>
                                          <p:spTgt spid="53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39"/>
                                        </p:tgtEl>
                                        <p:attrNameLst>
                                          <p:attrName>style.visibility</p:attrName>
                                        </p:attrNameLst>
                                      </p:cBhvr>
                                      <p:to>
                                        <p:strVal val="visible"/>
                                      </p:to>
                                    </p:set>
                                    <p:animEffect transition="in" filter="wipe(left)">
                                      <p:cBhvr>
                                        <p:cTn id="29" dur="500"/>
                                        <p:tgtEl>
                                          <p:spTgt spid="53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46"/>
                                        </p:tgtEl>
                                        <p:attrNameLst>
                                          <p:attrName>style.visibility</p:attrName>
                                        </p:attrNameLst>
                                      </p:cBhvr>
                                      <p:to>
                                        <p:strVal val="visible"/>
                                      </p:to>
                                    </p:set>
                                    <p:animEffect transition="in" filter="wipe(left)">
                                      <p:cBhvr>
                                        <p:cTn id="32" dur="500"/>
                                        <p:tgtEl>
                                          <p:spTgt spid="546"/>
                                        </p:tgtEl>
                                      </p:cBhvr>
                                    </p:animEffect>
                                  </p:childTnLst>
                                </p:cTn>
                              </p:par>
                              <p:par>
                                <p:cTn id="33" presetID="22" presetClass="entr" presetSubtype="8" fill="hold" nodeType="withEffect">
                                  <p:stCondLst>
                                    <p:cond delay="0"/>
                                  </p:stCondLst>
                                  <p:childTnLst>
                                    <p:set>
                                      <p:cBhvr>
                                        <p:cTn id="34" dur="1" fill="hold">
                                          <p:stCondLst>
                                            <p:cond delay="0"/>
                                          </p:stCondLst>
                                        </p:cTn>
                                        <p:tgtEl>
                                          <p:spTgt spid="532"/>
                                        </p:tgtEl>
                                        <p:attrNameLst>
                                          <p:attrName>style.visibility</p:attrName>
                                        </p:attrNameLst>
                                      </p:cBhvr>
                                      <p:to>
                                        <p:strVal val="visible"/>
                                      </p:to>
                                    </p:set>
                                    <p:animEffect transition="in" filter="wipe(left)">
                                      <p:cBhvr>
                                        <p:cTn id="35" dur="500"/>
                                        <p:tgtEl>
                                          <p:spTgt spid="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 grpId="0"/>
      <p:bldP spid="539" grpId="0"/>
      <p:bldP spid="541" grpId="0"/>
      <p:bldP spid="545" grpId="0"/>
      <p:bldP spid="546" grpId="0"/>
      <p:bldP spid="5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38"/>
          <p:cNvSpPr/>
          <p:nvPr/>
        </p:nvSpPr>
        <p:spPr>
          <a:xfrm rot="-9416109">
            <a:off x="3696311" y="744153"/>
            <a:ext cx="1544548" cy="1354973"/>
          </a:xfrm>
          <a:custGeom>
            <a:avLst/>
            <a:gdLst/>
            <a:ahLst/>
            <a:cxnLst/>
            <a:rect l="l" t="t" r="r" b="b"/>
            <a:pathLst>
              <a:path w="41446" h="36359" extrusionOk="0">
                <a:moveTo>
                  <a:pt x="24630" y="269"/>
                </a:moveTo>
                <a:cubicBezTo>
                  <a:pt x="18272" y="-806"/>
                  <a:pt x="6539" y="2560"/>
                  <a:pt x="2752" y="6721"/>
                </a:cubicBezTo>
                <a:cubicBezTo>
                  <a:pt x="-1034" y="10882"/>
                  <a:pt x="-473" y="20325"/>
                  <a:pt x="1911" y="25233"/>
                </a:cubicBezTo>
                <a:cubicBezTo>
                  <a:pt x="4295" y="30142"/>
                  <a:pt x="11447" y="35424"/>
                  <a:pt x="17057" y="36172"/>
                </a:cubicBezTo>
                <a:cubicBezTo>
                  <a:pt x="22667" y="36920"/>
                  <a:pt x="31595" y="33554"/>
                  <a:pt x="35569" y="29721"/>
                </a:cubicBezTo>
                <a:cubicBezTo>
                  <a:pt x="39543" y="25888"/>
                  <a:pt x="42722" y="18081"/>
                  <a:pt x="40899" y="13172"/>
                </a:cubicBezTo>
                <a:cubicBezTo>
                  <a:pt x="39076" y="8263"/>
                  <a:pt x="30988" y="1344"/>
                  <a:pt x="24630" y="269"/>
                </a:cubicBezTo>
                <a:close/>
              </a:path>
            </a:pathLst>
          </a:custGeom>
          <a:noFill/>
          <a:ln w="19050" cap="flat" cmpd="sng">
            <a:solidFill>
              <a:schemeClr val="lt2"/>
            </a:solidFill>
            <a:prstDash val="solid"/>
            <a:round/>
            <a:headEnd type="none" w="med" len="med"/>
            <a:tailEnd type="none" w="med" len="med"/>
          </a:ln>
        </p:spPr>
      </p:sp>
      <p:sp>
        <p:nvSpPr>
          <p:cNvPr id="558" name="Google Shape;558;p38"/>
          <p:cNvSpPr txBox="1">
            <a:spLocks noGrp="1"/>
          </p:cNvSpPr>
          <p:nvPr>
            <p:ph type="title"/>
          </p:nvPr>
        </p:nvSpPr>
        <p:spPr>
          <a:xfrm>
            <a:off x="663404" y="2704225"/>
            <a:ext cx="7563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MÔI TRƯỜNG SỐNG CỦA SINH VẬT</a:t>
            </a:r>
            <a:endParaRPr/>
          </a:p>
        </p:txBody>
      </p:sp>
      <p:sp>
        <p:nvSpPr>
          <p:cNvPr id="559" name="Google Shape;559;p38"/>
          <p:cNvSpPr txBox="1">
            <a:spLocks noGrp="1"/>
          </p:cNvSpPr>
          <p:nvPr>
            <p:ph type="title" idx="2"/>
          </p:nvPr>
        </p:nvSpPr>
        <p:spPr>
          <a:xfrm>
            <a:off x="3833117" y="1059899"/>
            <a:ext cx="1305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a:t>
            </a:r>
            <a:endParaRPr/>
          </a:p>
        </p:txBody>
      </p:sp>
      <p:sp>
        <p:nvSpPr>
          <p:cNvPr id="2" name="Google Shape;744;p44">
            <a:extLst>
              <a:ext uri="{FF2B5EF4-FFF2-40B4-BE49-F238E27FC236}">
                <a16:creationId xmlns:a16="http://schemas.microsoft.com/office/drawing/2014/main" id="{035E9CA9-EA28-177D-4EE8-34ED147D8169}"/>
              </a:ext>
            </a:extLst>
          </p:cNvPr>
          <p:cNvSpPr/>
          <p:nvPr/>
        </p:nvSpPr>
        <p:spPr>
          <a:xfrm>
            <a:off x="3293529" y="4153946"/>
            <a:ext cx="2384175" cy="113350"/>
          </a:xfrm>
          <a:custGeom>
            <a:avLst/>
            <a:gdLst/>
            <a:ahLst/>
            <a:cxnLst/>
            <a:rect l="l" t="t" r="r" b="b"/>
            <a:pathLst>
              <a:path w="95367" h="4534" extrusionOk="0">
                <a:moveTo>
                  <a:pt x="0" y="607"/>
                </a:moveTo>
                <a:cubicBezTo>
                  <a:pt x="31495" y="5113"/>
                  <a:pt x="65187" y="-5538"/>
                  <a:pt x="95367" y="4534"/>
                </a:cubicBezTo>
              </a:path>
            </a:pathLst>
          </a:custGeom>
          <a:noFill/>
          <a:ln w="19050" cap="flat" cmpd="sng">
            <a:solidFill>
              <a:schemeClr val="lt2"/>
            </a:solidFill>
            <a:prstDash val="solid"/>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 name="Picture 5">
            <a:extLst>
              <a:ext uri="{FF2B5EF4-FFF2-40B4-BE49-F238E27FC236}">
                <a16:creationId xmlns:a16="http://schemas.microsoft.com/office/drawing/2014/main" id="{4EA7B126-3D2B-629A-78E0-EE95735F464D}"/>
              </a:ext>
            </a:extLst>
          </p:cNvPr>
          <p:cNvPicPr>
            <a:picLocks noChangeAspect="1"/>
          </p:cNvPicPr>
          <p:nvPr/>
        </p:nvPicPr>
        <p:blipFill rotWithShape="1">
          <a:blip r:embed="rId3"/>
          <a:srcRect l="-1861" r="-2462"/>
          <a:stretch/>
        </p:blipFill>
        <p:spPr>
          <a:xfrm>
            <a:off x="171450" y="209456"/>
            <a:ext cx="5326380" cy="4293963"/>
          </a:xfrm>
          <a:prstGeom prst="rect">
            <a:avLst/>
          </a:prstGeom>
          <a:ln>
            <a:noFill/>
          </a:ln>
          <a:effectLst>
            <a:softEdge rad="112500"/>
          </a:effectLst>
        </p:spPr>
      </p:pic>
      <p:pic>
        <p:nvPicPr>
          <p:cNvPr id="7" name="Picture 6">
            <a:extLst>
              <a:ext uri="{FF2B5EF4-FFF2-40B4-BE49-F238E27FC236}">
                <a16:creationId xmlns:a16="http://schemas.microsoft.com/office/drawing/2014/main" id="{96392F69-B8EF-F1F1-038C-9BB3B1185221}"/>
              </a:ext>
            </a:extLst>
          </p:cNvPr>
          <p:cNvPicPr>
            <a:picLocks noChangeAspect="1"/>
          </p:cNvPicPr>
          <p:nvPr/>
        </p:nvPicPr>
        <p:blipFill rotWithShape="1">
          <a:blip r:embed="rId4"/>
          <a:srcRect l="-2739"/>
          <a:stretch/>
        </p:blipFill>
        <p:spPr>
          <a:xfrm>
            <a:off x="5280660" y="1657350"/>
            <a:ext cx="3977640" cy="2552886"/>
          </a:xfrm>
          <a:prstGeom prst="rect">
            <a:avLst/>
          </a:prstGeom>
          <a:ln>
            <a:noFill/>
          </a:ln>
          <a:effectLst>
            <a:softEdge rad="112500"/>
          </a:effectLst>
        </p:spPr>
      </p:pic>
      <p:sp>
        <p:nvSpPr>
          <p:cNvPr id="8" name="Google Shape;8668;p46">
            <a:extLst>
              <a:ext uri="{FF2B5EF4-FFF2-40B4-BE49-F238E27FC236}">
                <a16:creationId xmlns:a16="http://schemas.microsoft.com/office/drawing/2014/main" id="{26151E6A-1C71-2438-4F4E-74F90014D54E}"/>
              </a:ext>
            </a:extLst>
          </p:cNvPr>
          <p:cNvSpPr txBox="1">
            <a:spLocks noGrp="1"/>
          </p:cNvSpPr>
          <p:nvPr>
            <p:ph type="title"/>
          </p:nvPr>
        </p:nvSpPr>
        <p:spPr>
          <a:xfrm>
            <a:off x="1159298" y="4611151"/>
            <a:ext cx="7104591" cy="4752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sz="1800" err="1">
                <a:solidFill>
                  <a:schemeClr val="tx1">
                    <a:lumMod val="90000"/>
                    <a:lumOff val="10000"/>
                  </a:schemeClr>
                </a:solidFill>
                <a:latin typeface="Montserrat Alternates" panose="020B0604020202020204" charset="0"/>
              </a:rPr>
              <a:t>Hình</a:t>
            </a:r>
            <a:r>
              <a:rPr lang="en-US" sz="1800">
                <a:solidFill>
                  <a:schemeClr val="tx1">
                    <a:lumMod val="90000"/>
                    <a:lumOff val="10000"/>
                  </a:schemeClr>
                </a:solidFill>
                <a:latin typeface="Montserrat Alternates" panose="020B0604020202020204" charset="0"/>
              </a:rPr>
              <a:t> 38.1. </a:t>
            </a:r>
            <a:r>
              <a:rPr lang="en-US" sz="1800" err="1">
                <a:solidFill>
                  <a:schemeClr val="tx1">
                    <a:lumMod val="90000"/>
                    <a:lumOff val="10000"/>
                  </a:schemeClr>
                </a:solidFill>
                <a:latin typeface="Montserrat Alternates" panose="020B0604020202020204" charset="0"/>
              </a:rPr>
              <a:t>Một</a:t>
            </a:r>
            <a:r>
              <a:rPr lang="en-US" sz="1800">
                <a:solidFill>
                  <a:schemeClr val="tx1">
                    <a:lumMod val="90000"/>
                    <a:lumOff val="10000"/>
                  </a:schemeClr>
                </a:solidFill>
                <a:latin typeface="Montserrat Alternates" panose="020B0604020202020204" charset="0"/>
              </a:rPr>
              <a:t> </a:t>
            </a:r>
            <a:r>
              <a:rPr lang="en-US" sz="1800" err="1">
                <a:solidFill>
                  <a:schemeClr val="tx1">
                    <a:lumMod val="90000"/>
                    <a:lumOff val="10000"/>
                  </a:schemeClr>
                </a:solidFill>
                <a:latin typeface="Montserrat Alternates" panose="020B0604020202020204" charset="0"/>
              </a:rPr>
              <a:t>số</a:t>
            </a:r>
            <a:r>
              <a:rPr lang="en-US" sz="1800">
                <a:solidFill>
                  <a:schemeClr val="tx1">
                    <a:lumMod val="90000"/>
                    <a:lumOff val="10000"/>
                  </a:schemeClr>
                </a:solidFill>
                <a:latin typeface="Montserrat Alternates" panose="020B0604020202020204" charset="0"/>
              </a:rPr>
              <a:t> </a:t>
            </a:r>
            <a:r>
              <a:rPr lang="en-US" sz="1800" err="1">
                <a:solidFill>
                  <a:schemeClr val="tx1">
                    <a:lumMod val="90000"/>
                    <a:lumOff val="10000"/>
                  </a:schemeClr>
                </a:solidFill>
                <a:latin typeface="Montserrat Alternates" panose="020B0604020202020204" charset="0"/>
              </a:rPr>
              <a:t>sinh</a:t>
            </a:r>
            <a:r>
              <a:rPr lang="en-US" sz="1800">
                <a:solidFill>
                  <a:schemeClr val="tx1">
                    <a:lumMod val="90000"/>
                    <a:lumOff val="10000"/>
                  </a:schemeClr>
                </a:solidFill>
                <a:latin typeface="Montserrat Alternates" panose="020B0604020202020204" charset="0"/>
              </a:rPr>
              <a:t> </a:t>
            </a:r>
            <a:r>
              <a:rPr lang="en-US" sz="1800" err="1">
                <a:solidFill>
                  <a:schemeClr val="tx1">
                    <a:lumMod val="90000"/>
                    <a:lumOff val="10000"/>
                  </a:schemeClr>
                </a:solidFill>
                <a:latin typeface="Montserrat Alternates" panose="020B0604020202020204" charset="0"/>
              </a:rPr>
              <a:t>vật</a:t>
            </a:r>
            <a:r>
              <a:rPr lang="en-US" sz="1800">
                <a:solidFill>
                  <a:schemeClr val="tx1">
                    <a:lumMod val="90000"/>
                    <a:lumOff val="10000"/>
                  </a:schemeClr>
                </a:solidFill>
                <a:latin typeface="Montserrat Alternates" panose="020B0604020202020204" charset="0"/>
              </a:rPr>
              <a:t> </a:t>
            </a:r>
            <a:r>
              <a:rPr lang="en-US" sz="1800" err="1">
                <a:solidFill>
                  <a:schemeClr val="tx1">
                    <a:lumMod val="90000"/>
                    <a:lumOff val="10000"/>
                  </a:schemeClr>
                </a:solidFill>
                <a:latin typeface="Montserrat Alternates" panose="020B0604020202020204" charset="0"/>
              </a:rPr>
              <a:t>và</a:t>
            </a:r>
            <a:r>
              <a:rPr lang="en-US" sz="1800">
                <a:solidFill>
                  <a:schemeClr val="tx1">
                    <a:lumMod val="90000"/>
                    <a:lumOff val="10000"/>
                  </a:schemeClr>
                </a:solidFill>
                <a:latin typeface="Montserrat Alternates" panose="020B0604020202020204" charset="0"/>
              </a:rPr>
              <a:t> </a:t>
            </a:r>
            <a:r>
              <a:rPr lang="en-US" sz="1800" err="1">
                <a:solidFill>
                  <a:schemeClr val="tx1">
                    <a:lumMod val="90000"/>
                    <a:lumOff val="10000"/>
                  </a:schemeClr>
                </a:solidFill>
                <a:latin typeface="Montserrat Alternates" panose="020B0604020202020204" charset="0"/>
              </a:rPr>
              <a:t>môi</a:t>
            </a:r>
            <a:r>
              <a:rPr lang="en-US" sz="1800">
                <a:solidFill>
                  <a:schemeClr val="tx1">
                    <a:lumMod val="90000"/>
                    <a:lumOff val="10000"/>
                  </a:schemeClr>
                </a:solidFill>
                <a:latin typeface="Montserrat Alternates" panose="020B0604020202020204" charset="0"/>
              </a:rPr>
              <a:t> </a:t>
            </a:r>
            <a:r>
              <a:rPr lang="en-US" sz="1800" err="1">
                <a:solidFill>
                  <a:schemeClr val="tx1">
                    <a:lumMod val="90000"/>
                    <a:lumOff val="10000"/>
                  </a:schemeClr>
                </a:solidFill>
                <a:latin typeface="Montserrat Alternates" panose="020B0604020202020204" charset="0"/>
              </a:rPr>
              <a:t>trường</a:t>
            </a:r>
            <a:r>
              <a:rPr lang="en-US" sz="1800">
                <a:solidFill>
                  <a:schemeClr val="tx1">
                    <a:lumMod val="90000"/>
                    <a:lumOff val="10000"/>
                  </a:schemeClr>
                </a:solidFill>
                <a:latin typeface="Montserrat Alternates" panose="020B0604020202020204" charset="0"/>
              </a:rPr>
              <a:t> </a:t>
            </a:r>
            <a:r>
              <a:rPr lang="en-US" sz="1800" err="1">
                <a:solidFill>
                  <a:schemeClr val="tx1">
                    <a:lumMod val="90000"/>
                    <a:lumOff val="10000"/>
                  </a:schemeClr>
                </a:solidFill>
                <a:latin typeface="Montserrat Alternates" panose="020B0604020202020204" charset="0"/>
              </a:rPr>
              <a:t>sống</a:t>
            </a:r>
            <a:r>
              <a:rPr lang="en-US" sz="1800">
                <a:solidFill>
                  <a:schemeClr val="tx1">
                    <a:lumMod val="90000"/>
                    <a:lumOff val="10000"/>
                  </a:schemeClr>
                </a:solidFill>
                <a:latin typeface="Montserrat Alternates" panose="020B0604020202020204" charset="0"/>
              </a:rPr>
              <a:t> </a:t>
            </a:r>
            <a:r>
              <a:rPr lang="en-US" sz="1800" err="1">
                <a:solidFill>
                  <a:schemeClr val="tx1">
                    <a:lumMod val="90000"/>
                    <a:lumOff val="10000"/>
                  </a:schemeClr>
                </a:solidFill>
                <a:latin typeface="Montserrat Alternates" panose="020B0604020202020204" charset="0"/>
              </a:rPr>
              <a:t>của</a:t>
            </a:r>
            <a:r>
              <a:rPr lang="en-US" sz="1800">
                <a:solidFill>
                  <a:schemeClr val="tx1">
                    <a:lumMod val="90000"/>
                    <a:lumOff val="10000"/>
                  </a:schemeClr>
                </a:solidFill>
                <a:latin typeface="Montserrat Alternates" panose="020B0604020202020204" charset="0"/>
              </a:rPr>
              <a:t> </a:t>
            </a:r>
            <a:r>
              <a:rPr lang="en-US" sz="1800" err="1">
                <a:solidFill>
                  <a:schemeClr val="tx1">
                    <a:lumMod val="90000"/>
                    <a:lumOff val="10000"/>
                  </a:schemeClr>
                </a:solidFill>
                <a:latin typeface="Montserrat Alternates" panose="020B0604020202020204" charset="0"/>
              </a:rPr>
              <a:t>chúng</a:t>
            </a:r>
            <a:endParaRPr sz="1800">
              <a:solidFill>
                <a:schemeClr val="tx1">
                  <a:lumMod val="90000"/>
                  <a:lumOff val="10000"/>
                </a:schemeClr>
              </a:solidFill>
              <a:latin typeface="Montserrat Alternates" panose="020B06040202020202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8" name="Google Shape;8669;p46">
            <a:extLst>
              <a:ext uri="{FF2B5EF4-FFF2-40B4-BE49-F238E27FC236}">
                <a16:creationId xmlns:a16="http://schemas.microsoft.com/office/drawing/2014/main" id="{B82A0287-7149-3BAE-F8DA-1EB847DE7AB7}"/>
              </a:ext>
            </a:extLst>
          </p:cNvPr>
          <p:cNvPicPr preferRelativeResize="0"/>
          <p:nvPr/>
        </p:nvPicPr>
        <p:blipFill>
          <a:blip r:embed="rId3">
            <a:alphaModFix/>
          </a:blip>
          <a:stretch>
            <a:fillRect/>
          </a:stretch>
        </p:blipFill>
        <p:spPr>
          <a:xfrm>
            <a:off x="42063" y="2181076"/>
            <a:ext cx="810697" cy="781348"/>
          </a:xfrm>
          <a:prstGeom prst="rect">
            <a:avLst/>
          </a:prstGeom>
          <a:noFill/>
          <a:ln>
            <a:noFill/>
          </a:ln>
        </p:spPr>
      </p:pic>
      <p:sp>
        <p:nvSpPr>
          <p:cNvPr id="9" name="Google Shape;8681;p46">
            <a:extLst>
              <a:ext uri="{FF2B5EF4-FFF2-40B4-BE49-F238E27FC236}">
                <a16:creationId xmlns:a16="http://schemas.microsoft.com/office/drawing/2014/main" id="{46C69EC3-A98C-1D14-6DAA-AC7CE4D6EB68}"/>
              </a:ext>
            </a:extLst>
          </p:cNvPr>
          <p:cNvSpPr txBox="1"/>
          <p:nvPr/>
        </p:nvSpPr>
        <p:spPr>
          <a:xfrm>
            <a:off x="42063" y="2473569"/>
            <a:ext cx="854222" cy="512346"/>
          </a:xfrm>
          <a:prstGeom prst="rect">
            <a:avLst/>
          </a:prstGeom>
          <a:noFill/>
          <a:ln>
            <a:noFill/>
          </a:ln>
        </p:spPr>
        <p:txBody>
          <a:bodyPr spcFirstLastPara="1" wrap="square" lIns="91425" tIns="91425" rIns="91425" bIns="91425" anchor="ctr" anchorCtr="0">
            <a:noAutofit/>
          </a:bodyPr>
          <a:lstStyle/>
          <a:p>
            <a:pPr marL="0" lvl="0" indent="0" algn="ctr" rtl="0">
              <a:lnSpc>
                <a:spcPct val="50000"/>
              </a:lnSpc>
              <a:spcBef>
                <a:spcPts val="0"/>
              </a:spcBef>
              <a:spcAft>
                <a:spcPts val="0"/>
              </a:spcAft>
              <a:buNone/>
            </a:pPr>
            <a:r>
              <a:rPr lang="en" sz="4000" b="1">
                <a:solidFill>
                  <a:schemeClr val="tx1">
                    <a:lumMod val="90000"/>
                    <a:lumOff val="10000"/>
                  </a:schemeClr>
                </a:solidFill>
                <a:latin typeface="Montserrat Alternates" panose="020B0604020202020204" charset="0"/>
                <a:ea typeface="Reenie Beanie"/>
                <a:cs typeface="Reenie Beanie"/>
                <a:sym typeface="Reenie Beanie"/>
              </a:rPr>
              <a:t>02</a:t>
            </a:r>
            <a:endParaRPr sz="4000" b="1">
              <a:solidFill>
                <a:schemeClr val="tx1">
                  <a:lumMod val="90000"/>
                  <a:lumOff val="10000"/>
                </a:schemeClr>
              </a:solidFill>
              <a:latin typeface="Montserrat Alternates" panose="020B0604020202020204" charset="0"/>
              <a:ea typeface="Reenie Beanie"/>
              <a:cs typeface="Reenie Beanie"/>
              <a:sym typeface="Reenie Beanie"/>
            </a:endParaRPr>
          </a:p>
        </p:txBody>
      </p:sp>
      <p:sp>
        <p:nvSpPr>
          <p:cNvPr id="10" name="Google Shape;8668;p46">
            <a:extLst>
              <a:ext uri="{FF2B5EF4-FFF2-40B4-BE49-F238E27FC236}">
                <a16:creationId xmlns:a16="http://schemas.microsoft.com/office/drawing/2014/main" id="{B06AA7BA-5B52-296C-114D-1AFD787CEFB0}"/>
              </a:ext>
            </a:extLst>
          </p:cNvPr>
          <p:cNvSpPr txBox="1">
            <a:spLocks noGrp="1"/>
          </p:cNvSpPr>
          <p:nvPr>
            <p:ph type="title"/>
          </p:nvPr>
        </p:nvSpPr>
        <p:spPr>
          <a:xfrm>
            <a:off x="1845099" y="138033"/>
            <a:ext cx="5710414" cy="47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a:solidFill>
                  <a:schemeClr val="tx1">
                    <a:lumMod val="90000"/>
                    <a:lumOff val="10000"/>
                  </a:schemeClr>
                </a:solidFill>
                <a:latin typeface="Montserrat Alternates" panose="020B0604020202020204" charset="0"/>
              </a:rPr>
              <a:t>P</a:t>
            </a:r>
            <a:r>
              <a:rPr lang="en" sz="4000">
                <a:solidFill>
                  <a:schemeClr val="tx1">
                    <a:lumMod val="90000"/>
                    <a:lumOff val="10000"/>
                  </a:schemeClr>
                </a:solidFill>
                <a:latin typeface="Montserrat Alternates" panose="020B0604020202020204" charset="0"/>
              </a:rPr>
              <a:t>hiếu học tập số 1</a:t>
            </a:r>
            <a:endParaRPr sz="4000">
              <a:solidFill>
                <a:schemeClr val="tx1">
                  <a:lumMod val="90000"/>
                  <a:lumOff val="10000"/>
                </a:schemeClr>
              </a:solidFill>
              <a:latin typeface="Montserrat Alternates" panose="020B0604020202020204" charset="0"/>
            </a:endParaRPr>
          </a:p>
        </p:txBody>
      </p:sp>
      <p:sp>
        <p:nvSpPr>
          <p:cNvPr id="11" name="TextBox 10">
            <a:extLst>
              <a:ext uri="{FF2B5EF4-FFF2-40B4-BE49-F238E27FC236}">
                <a16:creationId xmlns:a16="http://schemas.microsoft.com/office/drawing/2014/main" id="{99FDF022-6882-C108-1BD3-D080D690AAA3}"/>
              </a:ext>
            </a:extLst>
          </p:cNvPr>
          <p:cNvSpPr txBox="1"/>
          <p:nvPr/>
        </p:nvSpPr>
        <p:spPr>
          <a:xfrm>
            <a:off x="1042666" y="2181076"/>
            <a:ext cx="7472685" cy="2614690"/>
          </a:xfrm>
          <a:prstGeom prst="rect">
            <a:avLst/>
          </a:prstGeom>
          <a:noFill/>
          <a:ln>
            <a:solidFill>
              <a:schemeClr val="accent3">
                <a:lumMod val="10000"/>
              </a:schemeClr>
            </a:solidFill>
            <a:prstDash val="lgDash"/>
          </a:ln>
        </p:spPr>
        <p:txBody>
          <a:bodyPr wrap="square" rtlCol="0">
            <a:spAutoFit/>
          </a:bodyPr>
          <a:lstStyle/>
          <a:p>
            <a:pPr algn="just">
              <a:lnSpc>
                <a:spcPct val="120000"/>
              </a:lnSpc>
            </a:pPr>
            <a:r>
              <a:rPr lang="vi-VN" sz="2000" dirty="0">
                <a:solidFill>
                  <a:schemeClr val="tx1">
                    <a:lumMod val="90000"/>
                    <a:lumOff val="10000"/>
                  </a:schemeClr>
                </a:solidFill>
                <a:latin typeface="Montserrat Alternates" panose="020B0604020202020204" charset="0"/>
              </a:rPr>
              <a:t>Kể tên các loại môi trường sống của sinh vật và</a:t>
            </a:r>
            <a:r>
              <a:rPr lang="en-US" sz="2000" dirty="0">
                <a:solidFill>
                  <a:schemeClr val="tx1">
                    <a:lumMod val="90000"/>
                    <a:lumOff val="10000"/>
                  </a:schemeClr>
                </a:solidFill>
                <a:latin typeface="Montserrat Alternates" panose="020B0604020202020204" charset="0"/>
              </a:rPr>
              <a:t> </a:t>
            </a:r>
            <a:r>
              <a:rPr lang="en-US" sz="2000" dirty="0" err="1">
                <a:solidFill>
                  <a:schemeClr val="tx1">
                    <a:lumMod val="90000"/>
                    <a:lumOff val="10000"/>
                  </a:schemeClr>
                </a:solidFill>
                <a:latin typeface="Montserrat Alternates" panose="020B0604020202020204" charset="0"/>
              </a:rPr>
              <a:t>ít</a:t>
            </a:r>
            <a:r>
              <a:rPr lang="en-US" sz="2000" dirty="0">
                <a:solidFill>
                  <a:schemeClr val="tx1">
                    <a:lumMod val="90000"/>
                    <a:lumOff val="10000"/>
                  </a:schemeClr>
                </a:solidFill>
                <a:latin typeface="Montserrat Alternates" panose="020B0604020202020204" charset="0"/>
              </a:rPr>
              <a:t> </a:t>
            </a:r>
            <a:r>
              <a:rPr lang="en-US" sz="2000" dirty="0" err="1">
                <a:solidFill>
                  <a:schemeClr val="tx1">
                    <a:lumMod val="90000"/>
                    <a:lumOff val="10000"/>
                  </a:schemeClr>
                </a:solidFill>
                <a:latin typeface="Montserrat Alternates" panose="020B0604020202020204" charset="0"/>
              </a:rPr>
              <a:t>nhất</a:t>
            </a:r>
            <a:r>
              <a:rPr lang="vi-VN" sz="2000" dirty="0">
                <a:solidFill>
                  <a:schemeClr val="tx1">
                    <a:lumMod val="90000"/>
                    <a:lumOff val="10000"/>
                  </a:schemeClr>
                </a:solidFill>
                <a:latin typeface="Montserrat Alternates" panose="020B0604020202020204" charset="0"/>
              </a:rPr>
              <a:t> 5 loài sinh vật sống trong mỗi loại môi trường tương ứng vào trong bảng sau?</a:t>
            </a:r>
            <a:endParaRPr lang="en-US" sz="2000" dirty="0">
              <a:solidFill>
                <a:schemeClr val="tx1">
                  <a:lumMod val="90000"/>
                  <a:lumOff val="10000"/>
                </a:schemeClr>
              </a:solidFill>
              <a:latin typeface="Montserrat Alternates" panose="020B0604020202020204" charset="0"/>
            </a:endParaRPr>
          </a:p>
          <a:p>
            <a:pPr algn="just">
              <a:lnSpc>
                <a:spcPct val="120000"/>
              </a:lnSpc>
            </a:pPr>
            <a:endParaRPr lang="en-US" sz="2000" dirty="0">
              <a:solidFill>
                <a:schemeClr val="tx1">
                  <a:lumMod val="90000"/>
                  <a:lumOff val="10000"/>
                </a:schemeClr>
              </a:solidFill>
              <a:latin typeface="Montserrat Alternates" panose="020B0604020202020204" charset="0"/>
            </a:endParaRPr>
          </a:p>
          <a:p>
            <a:pPr algn="just">
              <a:lnSpc>
                <a:spcPct val="120000"/>
              </a:lnSpc>
            </a:pPr>
            <a:endParaRPr lang="en-US" sz="2000" dirty="0">
              <a:solidFill>
                <a:schemeClr val="tx1">
                  <a:lumMod val="90000"/>
                  <a:lumOff val="10000"/>
                </a:schemeClr>
              </a:solidFill>
              <a:latin typeface="Montserrat Alternates" panose="020B0604020202020204" charset="0"/>
            </a:endParaRPr>
          </a:p>
          <a:p>
            <a:pPr algn="just">
              <a:lnSpc>
                <a:spcPct val="120000"/>
              </a:lnSpc>
            </a:pPr>
            <a:endParaRPr lang="en-US" sz="2000" dirty="0">
              <a:solidFill>
                <a:schemeClr val="tx1">
                  <a:lumMod val="90000"/>
                  <a:lumOff val="10000"/>
                </a:schemeClr>
              </a:solidFill>
              <a:latin typeface="Montserrat Alternates" panose="020B0604020202020204" charset="0"/>
            </a:endParaRPr>
          </a:p>
          <a:p>
            <a:pPr algn="just">
              <a:lnSpc>
                <a:spcPct val="120000"/>
              </a:lnSpc>
            </a:pPr>
            <a:endParaRPr lang="en-US" sz="1800" dirty="0">
              <a:solidFill>
                <a:schemeClr val="tx1">
                  <a:lumMod val="90000"/>
                  <a:lumOff val="10000"/>
                </a:schemeClr>
              </a:solidFill>
              <a:latin typeface="Montserrat Alternates" panose="020B0604020202020204" charset="0"/>
            </a:endParaRPr>
          </a:p>
        </p:txBody>
      </p:sp>
      <p:graphicFrame>
        <p:nvGraphicFramePr>
          <p:cNvPr id="3" name="Table 3">
            <a:extLst>
              <a:ext uri="{FF2B5EF4-FFF2-40B4-BE49-F238E27FC236}">
                <a16:creationId xmlns:a16="http://schemas.microsoft.com/office/drawing/2014/main" id="{92B1B57C-CEE9-04CE-75E6-FE0F2BE41949}"/>
              </a:ext>
            </a:extLst>
          </p:cNvPr>
          <p:cNvGraphicFramePr>
            <a:graphicFrameLocks noGrp="1"/>
          </p:cNvGraphicFramePr>
          <p:nvPr>
            <p:extLst>
              <p:ext uri="{D42A27DB-BD31-4B8C-83A1-F6EECF244321}">
                <p14:modId xmlns:p14="http://schemas.microsoft.com/office/powerpoint/2010/main" val="768115374"/>
              </p:ext>
            </p:extLst>
          </p:nvPr>
        </p:nvGraphicFramePr>
        <p:xfrm>
          <a:off x="1157595" y="3379239"/>
          <a:ext cx="7242825" cy="1360321"/>
        </p:xfrm>
        <a:graphic>
          <a:graphicData uri="http://schemas.openxmlformats.org/drawingml/2006/table">
            <a:tbl>
              <a:tblPr firstRow="1" bandRow="1">
                <a:tableStyleId>{5940675A-B579-460E-94D1-54222C63F5DA}</a:tableStyleId>
              </a:tblPr>
              <a:tblGrid>
                <a:gridCol w="1790321">
                  <a:extLst>
                    <a:ext uri="{9D8B030D-6E8A-4147-A177-3AD203B41FA5}">
                      <a16:colId xmlns:a16="http://schemas.microsoft.com/office/drawing/2014/main" val="1534960757"/>
                    </a:ext>
                  </a:extLst>
                </a:gridCol>
                <a:gridCol w="1392072">
                  <a:extLst>
                    <a:ext uri="{9D8B030D-6E8A-4147-A177-3AD203B41FA5}">
                      <a16:colId xmlns:a16="http://schemas.microsoft.com/office/drawing/2014/main" val="1993331614"/>
                    </a:ext>
                  </a:extLst>
                </a:gridCol>
                <a:gridCol w="1514902">
                  <a:extLst>
                    <a:ext uri="{9D8B030D-6E8A-4147-A177-3AD203B41FA5}">
                      <a16:colId xmlns:a16="http://schemas.microsoft.com/office/drawing/2014/main" val="2150037694"/>
                    </a:ext>
                  </a:extLst>
                </a:gridCol>
                <a:gridCol w="1214650">
                  <a:extLst>
                    <a:ext uri="{9D8B030D-6E8A-4147-A177-3AD203B41FA5}">
                      <a16:colId xmlns:a16="http://schemas.microsoft.com/office/drawing/2014/main" val="560831566"/>
                    </a:ext>
                  </a:extLst>
                </a:gridCol>
                <a:gridCol w="1330880">
                  <a:extLst>
                    <a:ext uri="{9D8B030D-6E8A-4147-A177-3AD203B41FA5}">
                      <a16:colId xmlns:a16="http://schemas.microsoft.com/office/drawing/2014/main" val="1026121254"/>
                    </a:ext>
                  </a:extLst>
                </a:gridCol>
              </a:tblGrid>
              <a:tr h="642309">
                <a:tc>
                  <a:txBody>
                    <a:bodyPr/>
                    <a:lstStyle/>
                    <a:p>
                      <a:pPr algn="ctr"/>
                      <a:r>
                        <a:rPr lang="en-US" sz="2000" b="1" err="1">
                          <a:solidFill>
                            <a:schemeClr val="tx1">
                              <a:lumMod val="90000"/>
                              <a:lumOff val="10000"/>
                            </a:schemeClr>
                          </a:solidFill>
                          <a:latin typeface="Montserrat Alternates" panose="020B0604020202020204" charset="0"/>
                        </a:rPr>
                        <a:t>Môi</a:t>
                      </a:r>
                      <a:r>
                        <a:rPr lang="en-US" sz="2000" b="1">
                          <a:solidFill>
                            <a:schemeClr val="tx1">
                              <a:lumMod val="90000"/>
                              <a:lumOff val="10000"/>
                            </a:schemeClr>
                          </a:solidFill>
                          <a:latin typeface="Montserrat Alternates" panose="020B0604020202020204" charset="0"/>
                        </a:rPr>
                        <a:t> </a:t>
                      </a:r>
                      <a:r>
                        <a:rPr lang="en-US" sz="2000" b="1" err="1">
                          <a:solidFill>
                            <a:schemeClr val="tx1">
                              <a:lumMod val="90000"/>
                              <a:lumOff val="10000"/>
                            </a:schemeClr>
                          </a:solidFill>
                          <a:latin typeface="Montserrat Alternates" panose="020B0604020202020204" charset="0"/>
                        </a:rPr>
                        <a:t>trường</a:t>
                      </a:r>
                      <a:r>
                        <a:rPr lang="en-US" sz="2000" b="1">
                          <a:solidFill>
                            <a:schemeClr val="tx1">
                              <a:lumMod val="90000"/>
                              <a:lumOff val="10000"/>
                            </a:schemeClr>
                          </a:solidFill>
                          <a:latin typeface="Montserrat Alternates" panose="020B0604020202020204" charset="0"/>
                        </a:rPr>
                        <a:t> </a:t>
                      </a:r>
                      <a:r>
                        <a:rPr lang="en-US" sz="2000" b="1" err="1">
                          <a:solidFill>
                            <a:schemeClr val="tx1">
                              <a:lumMod val="90000"/>
                              <a:lumOff val="10000"/>
                            </a:schemeClr>
                          </a:solidFill>
                          <a:latin typeface="Montserrat Alternates" panose="020B0604020202020204" charset="0"/>
                        </a:rPr>
                        <a:t>sống</a:t>
                      </a:r>
                      <a:endParaRPr lang="en-US" sz="2000" b="1">
                        <a:latin typeface="#9Slide03 AllRoundGothic" panose="020B0604020202020204" charset="0"/>
                      </a:endParaRPr>
                    </a:p>
                  </a:txBody>
                  <a:tcPr/>
                </a:tc>
                <a:tc>
                  <a:txBody>
                    <a:bodyPr/>
                    <a:lstStyle/>
                    <a:p>
                      <a:pPr algn="ctr"/>
                      <a:endParaRPr lang="en-US" sz="2000">
                        <a:latin typeface="#9Slide03 AllRoundGothic" panose="020B0604020202020204" charset="0"/>
                      </a:endParaRPr>
                    </a:p>
                  </a:txBody>
                  <a:tcPr/>
                </a:tc>
                <a:tc>
                  <a:txBody>
                    <a:bodyPr/>
                    <a:lstStyle/>
                    <a:p>
                      <a:pPr algn="ctr"/>
                      <a:endParaRPr lang="en-US" sz="2000">
                        <a:latin typeface="#9Slide03 AllRoundGothic" panose="020B0604020202020204" charset="0"/>
                      </a:endParaRPr>
                    </a:p>
                  </a:txBody>
                  <a:tcPr/>
                </a:tc>
                <a:tc>
                  <a:txBody>
                    <a:bodyPr/>
                    <a:lstStyle/>
                    <a:p>
                      <a:pPr algn="ctr"/>
                      <a:endParaRPr lang="en-US" sz="2000">
                        <a:latin typeface="#9Slide03 AllRoundGothic" panose="020B0604020202020204" charset="0"/>
                      </a:endParaRPr>
                    </a:p>
                  </a:txBody>
                  <a:tcPr/>
                </a:tc>
                <a:tc>
                  <a:txBody>
                    <a:bodyPr/>
                    <a:lstStyle/>
                    <a:p>
                      <a:endParaRPr lang="en-US" sz="2000"/>
                    </a:p>
                  </a:txBody>
                  <a:tcPr/>
                </a:tc>
                <a:extLst>
                  <a:ext uri="{0D108BD9-81ED-4DB2-BD59-A6C34878D82A}">
                    <a16:rowId xmlns:a16="http://schemas.microsoft.com/office/drawing/2014/main" val="302976064"/>
                  </a:ext>
                </a:extLst>
              </a:tr>
              <a:tr h="659281">
                <a:tc>
                  <a:txBody>
                    <a:bodyPr/>
                    <a:lstStyle/>
                    <a:p>
                      <a:pPr algn="ctr"/>
                      <a:r>
                        <a:rPr lang="vi-VN" sz="2000" b="1">
                          <a:solidFill>
                            <a:schemeClr val="tx1">
                              <a:lumMod val="90000"/>
                              <a:lumOff val="10000"/>
                            </a:schemeClr>
                          </a:solidFill>
                          <a:latin typeface="Montserrat Alternates" panose="020B0604020202020204" charset="0"/>
                        </a:rPr>
                        <a:t>sinh vật </a:t>
                      </a:r>
                      <a:endParaRPr lang="en-US" sz="2000" b="1">
                        <a:latin typeface="#9Slide03 AllRoundGothic" panose="020B0604020202020204" charset="0"/>
                      </a:endParaRPr>
                    </a:p>
                  </a:txBody>
                  <a:tcPr/>
                </a:tc>
                <a:tc>
                  <a:txBody>
                    <a:bodyPr/>
                    <a:lstStyle/>
                    <a:p>
                      <a:pPr algn="ctr"/>
                      <a:endParaRPr lang="en-US" sz="2000">
                        <a:latin typeface="#9Slide03 AllRoundGothic" panose="020B0604020202020204" charset="0"/>
                      </a:endParaRPr>
                    </a:p>
                  </a:txBody>
                  <a:tcPr/>
                </a:tc>
                <a:tc>
                  <a:txBody>
                    <a:bodyPr/>
                    <a:lstStyle/>
                    <a:p>
                      <a:pPr algn="ctr"/>
                      <a:endParaRPr lang="en-US" sz="2000">
                        <a:latin typeface="#9Slide03 AllRoundGothic" panose="020B0604020202020204" charset="0"/>
                      </a:endParaRPr>
                    </a:p>
                  </a:txBody>
                  <a:tcPr/>
                </a:tc>
                <a:tc>
                  <a:txBody>
                    <a:bodyPr/>
                    <a:lstStyle/>
                    <a:p>
                      <a:pPr algn="ctr"/>
                      <a:endParaRPr lang="en-US" sz="2000">
                        <a:latin typeface="#9Slide03 AllRoundGothic" panose="020B0604020202020204" charset="0"/>
                      </a:endParaRPr>
                    </a:p>
                  </a:txBody>
                  <a:tcPr/>
                </a:tc>
                <a:tc>
                  <a:txBody>
                    <a:bodyPr/>
                    <a:lstStyle/>
                    <a:p>
                      <a:endParaRPr lang="en-US" sz="2000"/>
                    </a:p>
                  </a:txBody>
                  <a:tcPr/>
                </a:tc>
                <a:extLst>
                  <a:ext uri="{0D108BD9-81ED-4DB2-BD59-A6C34878D82A}">
                    <a16:rowId xmlns:a16="http://schemas.microsoft.com/office/drawing/2014/main" val="2838390042"/>
                  </a:ext>
                </a:extLst>
              </a:tr>
            </a:tbl>
          </a:graphicData>
        </a:graphic>
      </p:graphicFrame>
      <p:sp>
        <p:nvSpPr>
          <p:cNvPr id="4" name="TextBox 3">
            <a:extLst>
              <a:ext uri="{FF2B5EF4-FFF2-40B4-BE49-F238E27FC236}">
                <a16:creationId xmlns:a16="http://schemas.microsoft.com/office/drawing/2014/main" id="{BC76D719-533D-6F3C-F124-D07342A51EE4}"/>
              </a:ext>
            </a:extLst>
          </p:cNvPr>
          <p:cNvSpPr txBox="1"/>
          <p:nvPr/>
        </p:nvSpPr>
        <p:spPr>
          <a:xfrm>
            <a:off x="1060483" y="775280"/>
            <a:ext cx="7454868" cy="1171346"/>
          </a:xfrm>
          <a:prstGeom prst="rect">
            <a:avLst/>
          </a:prstGeom>
          <a:noFill/>
          <a:ln>
            <a:solidFill>
              <a:schemeClr val="accent3">
                <a:lumMod val="10000"/>
              </a:schemeClr>
            </a:solidFill>
            <a:prstDash val="lgDash"/>
          </a:ln>
        </p:spPr>
        <p:txBody>
          <a:bodyPr wrap="square" rtlCol="0">
            <a:spAutoFit/>
          </a:bodyPr>
          <a:lstStyle/>
          <a:p>
            <a:pPr algn="just">
              <a:lnSpc>
                <a:spcPct val="120000"/>
              </a:lnSpc>
            </a:pPr>
            <a:r>
              <a:rPr lang="vi-VN" sz="2000">
                <a:solidFill>
                  <a:schemeClr val="tx1">
                    <a:lumMod val="90000"/>
                    <a:lumOff val="10000"/>
                  </a:schemeClr>
                </a:solidFill>
                <a:latin typeface="Montserrat Alternates" panose="020B0604020202020204" charset="0"/>
              </a:rPr>
              <a:t>Quan sát hình 38.1 SGK và cho biết nơi sống của các sinh vật có trong hình? Từ đó rút ra môi trường sống của sinh vật</a:t>
            </a:r>
            <a:r>
              <a:rPr lang="en-US" sz="2000">
                <a:solidFill>
                  <a:schemeClr val="tx1">
                    <a:lumMod val="90000"/>
                    <a:lumOff val="10000"/>
                  </a:schemeClr>
                </a:solidFill>
                <a:latin typeface="Montserrat Alternates" panose="020B0604020202020204" charset="0"/>
              </a:rPr>
              <a:t> </a:t>
            </a:r>
            <a:r>
              <a:rPr lang="en-US" sz="2000" err="1">
                <a:solidFill>
                  <a:schemeClr val="tx1">
                    <a:lumMod val="90000"/>
                    <a:lumOff val="10000"/>
                  </a:schemeClr>
                </a:solidFill>
                <a:latin typeface="Montserrat Alternates" panose="020B0604020202020204" charset="0"/>
              </a:rPr>
              <a:t>là</a:t>
            </a:r>
            <a:r>
              <a:rPr lang="en-US" sz="2000">
                <a:solidFill>
                  <a:schemeClr val="tx1">
                    <a:lumMod val="90000"/>
                    <a:lumOff val="10000"/>
                  </a:schemeClr>
                </a:solidFill>
                <a:latin typeface="Montserrat Alternates" panose="020B0604020202020204" charset="0"/>
              </a:rPr>
              <a:t> </a:t>
            </a:r>
            <a:r>
              <a:rPr lang="en-US" sz="2000" err="1">
                <a:solidFill>
                  <a:schemeClr val="tx1">
                    <a:lumMod val="90000"/>
                    <a:lumOff val="10000"/>
                  </a:schemeClr>
                </a:solidFill>
                <a:latin typeface="Montserrat Alternates" panose="020B0604020202020204" charset="0"/>
              </a:rPr>
              <a:t>gì</a:t>
            </a:r>
            <a:r>
              <a:rPr lang="en-US" sz="2000">
                <a:solidFill>
                  <a:schemeClr val="tx1">
                    <a:lumMod val="90000"/>
                    <a:lumOff val="10000"/>
                  </a:schemeClr>
                </a:solidFill>
                <a:latin typeface="Montserrat Alternates" panose="020B0604020202020204" charset="0"/>
              </a:rPr>
              <a:t>?</a:t>
            </a:r>
            <a:endParaRPr lang="vi-VN" sz="2000">
              <a:solidFill>
                <a:schemeClr val="tx1">
                  <a:lumMod val="90000"/>
                  <a:lumOff val="10000"/>
                </a:schemeClr>
              </a:solidFill>
              <a:latin typeface="Montserrat Alternates" panose="020B0604020202020204" charset="0"/>
            </a:endParaRPr>
          </a:p>
        </p:txBody>
      </p:sp>
      <p:pic>
        <p:nvPicPr>
          <p:cNvPr id="5" name="Google Shape;8669;p46">
            <a:extLst>
              <a:ext uri="{FF2B5EF4-FFF2-40B4-BE49-F238E27FC236}">
                <a16:creationId xmlns:a16="http://schemas.microsoft.com/office/drawing/2014/main" id="{94F46534-038D-EB6D-4CEC-015EF46EF54D}"/>
              </a:ext>
            </a:extLst>
          </p:cNvPr>
          <p:cNvPicPr preferRelativeResize="0"/>
          <p:nvPr/>
        </p:nvPicPr>
        <p:blipFill>
          <a:blip r:embed="rId3">
            <a:alphaModFix/>
          </a:blip>
          <a:stretch>
            <a:fillRect/>
          </a:stretch>
        </p:blipFill>
        <p:spPr>
          <a:xfrm>
            <a:off x="85588" y="795171"/>
            <a:ext cx="810697" cy="781348"/>
          </a:xfrm>
          <a:prstGeom prst="rect">
            <a:avLst/>
          </a:prstGeom>
          <a:noFill/>
          <a:ln>
            <a:noFill/>
          </a:ln>
        </p:spPr>
      </p:pic>
      <p:sp>
        <p:nvSpPr>
          <p:cNvPr id="6" name="Google Shape;8681;p46">
            <a:extLst>
              <a:ext uri="{FF2B5EF4-FFF2-40B4-BE49-F238E27FC236}">
                <a16:creationId xmlns:a16="http://schemas.microsoft.com/office/drawing/2014/main" id="{15AC7DC1-96D3-4F73-4A7A-8BF077CD39FC}"/>
              </a:ext>
            </a:extLst>
          </p:cNvPr>
          <p:cNvSpPr txBox="1"/>
          <p:nvPr/>
        </p:nvSpPr>
        <p:spPr>
          <a:xfrm>
            <a:off x="104656" y="1064173"/>
            <a:ext cx="854222" cy="512346"/>
          </a:xfrm>
          <a:prstGeom prst="rect">
            <a:avLst/>
          </a:prstGeom>
          <a:noFill/>
          <a:ln>
            <a:noFill/>
          </a:ln>
        </p:spPr>
        <p:txBody>
          <a:bodyPr spcFirstLastPara="1" wrap="square" lIns="91425" tIns="91425" rIns="91425" bIns="91425" anchor="ctr" anchorCtr="0">
            <a:noAutofit/>
          </a:bodyPr>
          <a:lstStyle/>
          <a:p>
            <a:pPr marL="0" lvl="0" indent="0" algn="ctr" rtl="0">
              <a:lnSpc>
                <a:spcPct val="50000"/>
              </a:lnSpc>
              <a:spcBef>
                <a:spcPts val="0"/>
              </a:spcBef>
              <a:spcAft>
                <a:spcPts val="0"/>
              </a:spcAft>
              <a:buNone/>
            </a:pPr>
            <a:r>
              <a:rPr lang="en" sz="4000" b="1">
                <a:solidFill>
                  <a:schemeClr val="tx1">
                    <a:lumMod val="90000"/>
                    <a:lumOff val="10000"/>
                  </a:schemeClr>
                </a:solidFill>
                <a:latin typeface="Montserrat Alternates" panose="020B0604020202020204" charset="0"/>
                <a:ea typeface="Reenie Beanie"/>
                <a:cs typeface="Reenie Beanie"/>
                <a:sym typeface="Reenie Beanie"/>
              </a:rPr>
              <a:t>01</a:t>
            </a:r>
            <a:endParaRPr sz="4000" b="1">
              <a:solidFill>
                <a:schemeClr val="tx1">
                  <a:lumMod val="90000"/>
                  <a:lumOff val="10000"/>
                </a:schemeClr>
              </a:solidFill>
              <a:latin typeface="Montserrat Alternates" panose="020B0604020202020204" charset="0"/>
              <a:ea typeface="Reenie Beanie"/>
              <a:cs typeface="Reenie Beanie"/>
              <a:sym typeface="Reenie Beanie"/>
            </a:endParaRPr>
          </a:p>
        </p:txBody>
      </p:sp>
    </p:spTree>
    <p:extLst>
      <p:ext uri="{BB962C8B-B14F-4D97-AF65-F5344CB8AC3E}">
        <p14:creationId xmlns:p14="http://schemas.microsoft.com/office/powerpoint/2010/main" val="3658108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 y="0"/>
            <a:ext cx="6214821" cy="4979763"/>
          </a:xfrm>
          <a:prstGeom prst="rect">
            <a:avLst/>
          </a:prstGeom>
          <a:noFill/>
          <a:ln w="9525">
            <a:noFill/>
            <a:miter lim="800000"/>
            <a:headEnd/>
            <a:tailEnd/>
          </a:ln>
          <a:effectLst/>
        </p:spPr>
      </p:pic>
      <p:sp>
        <p:nvSpPr>
          <p:cNvPr id="3" name="Rectangle 2"/>
          <p:cNvSpPr/>
          <p:nvPr/>
        </p:nvSpPr>
        <p:spPr>
          <a:xfrm>
            <a:off x="6214820" y="209226"/>
            <a:ext cx="2929181" cy="4770537"/>
          </a:xfrm>
          <a:prstGeom prst="rect">
            <a:avLst/>
          </a:prstGeom>
        </p:spPr>
        <p:txBody>
          <a:bodyPr wrap="square">
            <a:spAutoFit/>
          </a:bodyPr>
          <a:lstStyle/>
          <a:p>
            <a:pPr algn="just"/>
            <a:r>
              <a:rPr lang="vi-VN" sz="1900" b="1" dirty="0">
                <a:solidFill>
                  <a:srgbClr val="0033CC"/>
                </a:solidFill>
                <a:latin typeface="Times New Roman" panose="02020603050405020304" pitchFamily="18" charset="0"/>
                <a:cs typeface="Times New Roman" panose="02020603050405020304" pitchFamily="18" charset="0"/>
              </a:rPr>
              <a:t>a) Nơi sống của các sinh vật có trong hình:</a:t>
            </a:r>
          </a:p>
          <a:p>
            <a:pPr algn="just"/>
            <a:r>
              <a:rPr lang="vi-VN" sz="1900" b="1" dirty="0">
                <a:solidFill>
                  <a:srgbClr val="0033CC"/>
                </a:solidFill>
                <a:latin typeface="Times New Roman" panose="02020603050405020304" pitchFamily="18" charset="0"/>
                <a:cs typeface="Times New Roman" panose="02020603050405020304" pitchFamily="18" charset="0"/>
              </a:rPr>
              <a:t>- Con sùng: Trong lòng đất</a:t>
            </a:r>
          </a:p>
          <a:p>
            <a:pPr algn="just"/>
            <a:r>
              <a:rPr lang="vi-VN" sz="1900" b="1" dirty="0">
                <a:solidFill>
                  <a:srgbClr val="0033CC"/>
                </a:solidFill>
                <a:latin typeface="Times New Roman" panose="02020603050405020304" pitchFamily="18" charset="0"/>
                <a:cs typeface="Times New Roman" panose="02020603050405020304" pitchFamily="18" charset="0"/>
              </a:rPr>
              <a:t>- Con giun: Trong lòng đất</a:t>
            </a:r>
          </a:p>
          <a:p>
            <a:pPr algn="just"/>
            <a:r>
              <a:rPr lang="vi-VN" sz="1900" b="1" dirty="0">
                <a:solidFill>
                  <a:srgbClr val="0033CC"/>
                </a:solidFill>
                <a:latin typeface="Times New Roman" panose="02020603050405020304" pitchFamily="18" charset="0"/>
                <a:cs typeface="Times New Roman" panose="02020603050405020304" pitchFamily="18" charset="0"/>
              </a:rPr>
              <a:t>- Con bò: Trên mặt đất.</a:t>
            </a:r>
          </a:p>
          <a:p>
            <a:pPr algn="just"/>
            <a:r>
              <a:rPr lang="vi-VN" sz="1900" b="1" dirty="0">
                <a:solidFill>
                  <a:srgbClr val="0033CC"/>
                </a:solidFill>
                <a:latin typeface="Times New Roman" panose="02020603050405020304" pitchFamily="18" charset="0"/>
                <a:cs typeface="Times New Roman" panose="02020603050405020304" pitchFamily="18" charset="0"/>
              </a:rPr>
              <a:t>- Con sâu: Trong thân cây</a:t>
            </a:r>
          </a:p>
          <a:p>
            <a:pPr algn="just"/>
            <a:r>
              <a:rPr lang="vi-VN" sz="1900" b="1" dirty="0">
                <a:solidFill>
                  <a:srgbClr val="0033CC"/>
                </a:solidFill>
                <a:latin typeface="Times New Roman" panose="02020603050405020304" pitchFamily="18" charset="0"/>
                <a:cs typeface="Times New Roman" panose="02020603050405020304" pitchFamily="18" charset="0"/>
              </a:rPr>
              <a:t>- Cây đước: Đầm lầy, đất bùn ở vùng nước mặn, nước lợ.</a:t>
            </a:r>
          </a:p>
          <a:p>
            <a:pPr algn="just"/>
            <a:r>
              <a:rPr lang="vi-VN" sz="1900" b="1" dirty="0">
                <a:solidFill>
                  <a:srgbClr val="0033CC"/>
                </a:solidFill>
                <a:latin typeface="Times New Roman" panose="02020603050405020304" pitchFamily="18" charset="0"/>
                <a:cs typeface="Times New Roman" panose="02020603050405020304" pitchFamily="18" charset="0"/>
              </a:rPr>
              <a:t>- Cây gỗ, cỏ,…: Trên mặt đất.</a:t>
            </a:r>
          </a:p>
          <a:p>
            <a:pPr algn="just"/>
            <a:r>
              <a:rPr lang="vi-VN" sz="1900" b="1" dirty="0">
                <a:solidFill>
                  <a:srgbClr val="0033CC"/>
                </a:solidFill>
                <a:latin typeface="Times New Roman" panose="02020603050405020304" pitchFamily="18" charset="0"/>
                <a:cs typeface="Times New Roman" panose="02020603050405020304" pitchFamily="18" charset="0"/>
              </a:rPr>
              <a:t>- Cá: Trong nước.</a:t>
            </a:r>
          </a:p>
          <a:p>
            <a:pPr algn="just"/>
            <a:r>
              <a:rPr lang="vi-VN" sz="1900" b="1" dirty="0">
                <a:solidFill>
                  <a:srgbClr val="0033CC"/>
                </a:solidFill>
                <a:latin typeface="Times New Roman" panose="02020603050405020304" pitchFamily="18" charset="0"/>
                <a:cs typeface="Times New Roman" panose="02020603050405020304" pitchFamily="18" charset="0"/>
              </a:rPr>
              <a:t>- Vi khuẩn đường ruột: Trong ruột của người.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Scale>
                                      <p:cBhvr>
                                        <p:cTn id="7" dur="1000" decel="50000" fill="hold">
                                          <p:stCondLst>
                                            <p:cond delay="0"/>
                                          </p:stCondLst>
                                        </p:cTn>
                                        <p:tgtEl>
                                          <p:spTgt spid="10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26"/>
                                        </p:tgtEl>
                                        <p:attrNameLst>
                                          <p:attrName>ppt_x</p:attrName>
                                          <p:attrName>ppt_y</p:attrName>
                                        </p:attrNameLst>
                                      </p:cBhvr>
                                    </p:animMotion>
                                    <p:animEffect transition="in" filter="fade">
                                      <p:cBhvr>
                                        <p:cTn id="9" dur="1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10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10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10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1000" fill="hold"/>
                                        <p:tgtEl>
                                          <p:spTgt spid="3">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 calcmode="lin" valueType="num">
                                      <p:cBhvr>
                                        <p:cTn id="62"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3" dur="1000" fill="hold"/>
                                        <p:tgtEl>
                                          <p:spTgt spid="3">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04630154"/>
              </p:ext>
            </p:extLst>
          </p:nvPr>
        </p:nvGraphicFramePr>
        <p:xfrm>
          <a:off x="125186" y="199871"/>
          <a:ext cx="8926285" cy="4226684"/>
        </p:xfrm>
        <a:graphic>
          <a:graphicData uri="http://schemas.openxmlformats.org/drawingml/2006/table">
            <a:tbl>
              <a:tblPr firstRow="1" bandRow="1">
                <a:tableStyleId>{5940675A-B579-460E-94D1-54222C63F5DA}</a:tableStyleId>
              </a:tblPr>
              <a:tblGrid>
                <a:gridCol w="2917373">
                  <a:extLst>
                    <a:ext uri="{9D8B030D-6E8A-4147-A177-3AD203B41FA5}">
                      <a16:colId xmlns:a16="http://schemas.microsoft.com/office/drawing/2014/main" val="20000"/>
                    </a:ext>
                  </a:extLst>
                </a:gridCol>
                <a:gridCol w="6008912">
                  <a:extLst>
                    <a:ext uri="{9D8B030D-6E8A-4147-A177-3AD203B41FA5}">
                      <a16:colId xmlns:a16="http://schemas.microsoft.com/office/drawing/2014/main" val="20001"/>
                    </a:ext>
                  </a:extLst>
                </a:gridCol>
              </a:tblGrid>
              <a:tr h="660524">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Môi</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trường</a:t>
                      </a:r>
                      <a:r>
                        <a:rPr lang="en-US" sz="2800" b="1" baseline="0" dirty="0">
                          <a:solidFill>
                            <a:srgbClr val="FF0000"/>
                          </a:solidFill>
                          <a:latin typeface="Times New Roman" panose="02020603050405020304" pitchFamily="18" charset="0"/>
                          <a:cs typeface="Times New Roman" panose="02020603050405020304" pitchFamily="18" charset="0"/>
                        </a:rPr>
                        <a:t> </a:t>
                      </a:r>
                      <a:r>
                        <a:rPr lang="en-US" sz="2800" b="1" baseline="0" dirty="0" err="1">
                          <a:solidFill>
                            <a:srgbClr val="FF0000"/>
                          </a:solidFill>
                          <a:latin typeface="Times New Roman" panose="02020603050405020304" pitchFamily="18" charset="0"/>
                          <a:cs typeface="Times New Roman" panose="02020603050405020304" pitchFamily="18" charset="0"/>
                        </a:rPr>
                        <a:t>sống</a:t>
                      </a:r>
                      <a:endParaRPr lang="en-US" sz="2800" b="1" dirty="0">
                        <a:solidFill>
                          <a:srgbClr val="FF0000"/>
                        </a:solidFill>
                        <a:latin typeface="Times New Roman" pitchFamily="18" charset="0"/>
                        <a:cs typeface="Times New Roman" pitchFamily="18" charset="0"/>
                      </a:endParaRPr>
                    </a:p>
                  </a:txBody>
                  <a:tcPr marL="68580" marR="68580" marT="34290" marB="34290">
                    <a:solidFill>
                      <a:schemeClr val="accent2"/>
                    </a:solidFill>
                  </a:tcPr>
                </a:tc>
                <a:tc>
                  <a:txBody>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Sinh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endParaRPr lang="en-US" sz="2800" b="1" dirty="0">
                        <a:solidFill>
                          <a:srgbClr val="FF0000"/>
                        </a:solidFill>
                        <a:latin typeface="Times New Roman" pitchFamily="18" charset="0"/>
                        <a:cs typeface="Times New Roman" pitchFamily="18" charset="0"/>
                      </a:endParaRPr>
                    </a:p>
                  </a:txBody>
                  <a:tcPr marL="68580" marR="68580" marT="34290" marB="34290">
                    <a:solidFill>
                      <a:schemeClr val="accent2"/>
                    </a:solidFill>
                  </a:tcPr>
                </a:tc>
                <a:extLst>
                  <a:ext uri="{0D108BD9-81ED-4DB2-BD59-A6C34878D82A}">
                    <a16:rowId xmlns:a16="http://schemas.microsoft.com/office/drawing/2014/main" val="10000"/>
                  </a:ext>
                </a:extLst>
              </a:tr>
              <a:tr h="891540">
                <a:tc>
                  <a:txBody>
                    <a:bodyPr/>
                    <a:lstStyle/>
                    <a:p>
                      <a:pPr algn="ctr"/>
                      <a:endParaRPr lang="en-US" sz="1800" b="1" dirty="0">
                        <a:solidFill>
                          <a:srgbClr val="FF0000"/>
                        </a:solidFill>
                        <a:latin typeface="Times New Roman" panose="02020603050405020304" pitchFamily="18" charset="0"/>
                        <a:cs typeface="Times New Roman" panose="02020603050405020304" pitchFamily="18" charset="0"/>
                      </a:endParaRPr>
                    </a:p>
                    <a:p>
                      <a:pPr algn="ctr"/>
                      <a:endParaRPr lang="en-US" sz="1800" b="1" dirty="0">
                        <a:solidFill>
                          <a:srgbClr val="FF0000"/>
                        </a:solidFill>
                        <a:latin typeface="Times New Roman" panose="02020603050405020304" pitchFamily="18" charset="0"/>
                        <a:cs typeface="Times New Roman" panose="02020603050405020304" pitchFamily="18" charset="0"/>
                      </a:endParaRPr>
                    </a:p>
                    <a:p>
                      <a:pPr algn="ctr"/>
                      <a:endParaRPr lang="en-US" sz="1800" b="1" dirty="0">
                        <a:solidFill>
                          <a:srgbClr val="FF0000"/>
                        </a:solidFill>
                        <a:latin typeface="Times New Roman" pitchFamily="18" charset="0"/>
                        <a:cs typeface="Times New Roman" pitchFamily="18" charset="0"/>
                      </a:endParaRPr>
                    </a:p>
                  </a:txBody>
                  <a:tcPr marL="68580" marR="68580" marT="34290" marB="34290">
                    <a:solidFill>
                      <a:schemeClr val="accent2"/>
                    </a:solidFill>
                  </a:tcPr>
                </a:tc>
                <a:tc>
                  <a:txBody>
                    <a:bodyPr/>
                    <a:lstStyle/>
                    <a:p>
                      <a:pPr algn="ctr"/>
                      <a:endParaRPr lang="en-US" sz="1800" b="1" dirty="0">
                        <a:solidFill>
                          <a:srgbClr val="FF0000"/>
                        </a:solidFill>
                        <a:latin typeface="Times New Roman" pitchFamily="18" charset="0"/>
                        <a:cs typeface="Times New Roman" pitchFamily="18" charset="0"/>
                      </a:endParaRPr>
                    </a:p>
                  </a:txBody>
                  <a:tcPr marL="68580" marR="68580" marT="34290" marB="34290">
                    <a:solidFill>
                      <a:schemeClr val="accent2"/>
                    </a:solidFill>
                  </a:tcPr>
                </a:tc>
                <a:extLst>
                  <a:ext uri="{0D108BD9-81ED-4DB2-BD59-A6C34878D82A}">
                    <a16:rowId xmlns:a16="http://schemas.microsoft.com/office/drawing/2014/main" val="10001"/>
                  </a:ext>
                </a:extLst>
              </a:tr>
              <a:tr h="891540">
                <a:tc>
                  <a:txBody>
                    <a:bodyPr/>
                    <a:lstStyle/>
                    <a:p>
                      <a:pPr algn="ctr"/>
                      <a:endParaRPr lang="en-US" sz="1800" b="1" dirty="0">
                        <a:solidFill>
                          <a:srgbClr val="FF0000"/>
                        </a:solidFill>
                        <a:latin typeface="Times New Roman" panose="02020603050405020304" pitchFamily="18" charset="0"/>
                        <a:cs typeface="Times New Roman" panose="02020603050405020304" pitchFamily="18" charset="0"/>
                      </a:endParaRPr>
                    </a:p>
                    <a:p>
                      <a:pPr algn="ctr"/>
                      <a:endParaRPr lang="en-US" sz="1800" b="1" dirty="0">
                        <a:solidFill>
                          <a:srgbClr val="FF0000"/>
                        </a:solidFill>
                        <a:latin typeface="Times New Roman" panose="02020603050405020304" pitchFamily="18" charset="0"/>
                        <a:cs typeface="Times New Roman" panose="02020603050405020304" pitchFamily="18" charset="0"/>
                      </a:endParaRPr>
                    </a:p>
                    <a:p>
                      <a:pPr algn="ctr"/>
                      <a:endParaRPr lang="en-US" sz="1800" b="1" dirty="0">
                        <a:solidFill>
                          <a:srgbClr val="FF0000"/>
                        </a:solidFill>
                        <a:latin typeface="Times New Roman" pitchFamily="18" charset="0"/>
                        <a:cs typeface="Times New Roman" pitchFamily="18" charset="0"/>
                      </a:endParaRPr>
                    </a:p>
                  </a:txBody>
                  <a:tcPr marL="68580" marR="68580" marT="34290" marB="34290">
                    <a:solidFill>
                      <a:schemeClr val="accent2"/>
                    </a:solidFill>
                  </a:tcPr>
                </a:tc>
                <a:tc>
                  <a:txBody>
                    <a:bodyPr/>
                    <a:lstStyle/>
                    <a:p>
                      <a:pPr algn="ctr"/>
                      <a:endParaRPr lang="en-US" sz="1800" b="1" dirty="0">
                        <a:solidFill>
                          <a:srgbClr val="FF0000"/>
                        </a:solidFill>
                        <a:latin typeface="Times New Roman" pitchFamily="18" charset="0"/>
                        <a:cs typeface="Times New Roman" pitchFamily="18" charset="0"/>
                      </a:endParaRPr>
                    </a:p>
                  </a:txBody>
                  <a:tcPr marL="68580" marR="68580" marT="34290" marB="34290">
                    <a:solidFill>
                      <a:schemeClr val="accent2"/>
                    </a:solidFill>
                  </a:tcPr>
                </a:tc>
                <a:extLst>
                  <a:ext uri="{0D108BD9-81ED-4DB2-BD59-A6C34878D82A}">
                    <a16:rowId xmlns:a16="http://schemas.microsoft.com/office/drawing/2014/main" val="10002"/>
                  </a:ext>
                </a:extLst>
              </a:tr>
              <a:tr h="891540">
                <a:tc>
                  <a:txBody>
                    <a:bodyPr/>
                    <a:lstStyle/>
                    <a:p>
                      <a:pPr algn="ctr"/>
                      <a:endParaRPr lang="en-US" sz="1800" b="1" dirty="0">
                        <a:solidFill>
                          <a:srgbClr val="FF0000"/>
                        </a:solidFill>
                        <a:latin typeface="Times New Roman" panose="02020603050405020304" pitchFamily="18" charset="0"/>
                        <a:cs typeface="Times New Roman" panose="02020603050405020304" pitchFamily="18" charset="0"/>
                      </a:endParaRPr>
                    </a:p>
                    <a:p>
                      <a:pPr algn="ctr"/>
                      <a:endParaRPr lang="en-US" sz="1800" b="1" dirty="0">
                        <a:solidFill>
                          <a:srgbClr val="FF0000"/>
                        </a:solidFill>
                        <a:latin typeface="Times New Roman" panose="02020603050405020304" pitchFamily="18" charset="0"/>
                        <a:cs typeface="Times New Roman" panose="02020603050405020304" pitchFamily="18" charset="0"/>
                      </a:endParaRPr>
                    </a:p>
                    <a:p>
                      <a:pPr algn="ctr"/>
                      <a:endParaRPr lang="en-US" sz="1800" b="1" dirty="0">
                        <a:solidFill>
                          <a:srgbClr val="FF0000"/>
                        </a:solidFill>
                        <a:latin typeface="Times New Roman" pitchFamily="18" charset="0"/>
                        <a:cs typeface="Times New Roman" pitchFamily="18" charset="0"/>
                      </a:endParaRPr>
                    </a:p>
                  </a:txBody>
                  <a:tcPr marL="68580" marR="68580" marT="34290" marB="34290">
                    <a:solidFill>
                      <a:schemeClr val="accent2"/>
                    </a:solidFill>
                  </a:tcPr>
                </a:tc>
                <a:tc>
                  <a:txBody>
                    <a:bodyPr/>
                    <a:lstStyle/>
                    <a:p>
                      <a:pPr algn="ctr"/>
                      <a:endParaRPr lang="en-US" sz="1800" b="1" dirty="0">
                        <a:solidFill>
                          <a:srgbClr val="FF0000"/>
                        </a:solidFill>
                        <a:latin typeface="Times New Roman" pitchFamily="18" charset="0"/>
                        <a:cs typeface="Times New Roman" pitchFamily="18" charset="0"/>
                      </a:endParaRPr>
                    </a:p>
                  </a:txBody>
                  <a:tcPr marL="68580" marR="68580" marT="34290" marB="34290">
                    <a:solidFill>
                      <a:schemeClr val="accent2"/>
                    </a:solidFill>
                  </a:tcPr>
                </a:tc>
                <a:extLst>
                  <a:ext uri="{0D108BD9-81ED-4DB2-BD59-A6C34878D82A}">
                    <a16:rowId xmlns:a16="http://schemas.microsoft.com/office/drawing/2014/main" val="10003"/>
                  </a:ext>
                </a:extLst>
              </a:tr>
              <a:tr h="891540">
                <a:tc>
                  <a:txBody>
                    <a:bodyPr/>
                    <a:lstStyle/>
                    <a:p>
                      <a:pPr algn="ctr"/>
                      <a:endParaRPr lang="en-US" sz="1800" b="1" dirty="0">
                        <a:solidFill>
                          <a:srgbClr val="FF0000"/>
                        </a:solidFill>
                        <a:latin typeface="Times New Roman" panose="02020603050405020304" pitchFamily="18" charset="0"/>
                        <a:cs typeface="Times New Roman" panose="02020603050405020304" pitchFamily="18" charset="0"/>
                      </a:endParaRPr>
                    </a:p>
                    <a:p>
                      <a:pPr algn="ctr"/>
                      <a:endParaRPr lang="en-US" sz="1800" b="1" dirty="0">
                        <a:solidFill>
                          <a:srgbClr val="FF0000"/>
                        </a:solidFill>
                        <a:latin typeface="Times New Roman" panose="02020603050405020304" pitchFamily="18" charset="0"/>
                        <a:cs typeface="Times New Roman" panose="02020603050405020304" pitchFamily="18" charset="0"/>
                      </a:endParaRPr>
                    </a:p>
                    <a:p>
                      <a:pPr algn="ctr"/>
                      <a:endParaRPr lang="en-US" sz="1800" b="1"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accent2"/>
                    </a:solidFill>
                  </a:tcPr>
                </a:tc>
                <a:tc>
                  <a:txBody>
                    <a:bodyPr/>
                    <a:lstStyle/>
                    <a:p>
                      <a:pPr algn="ctr"/>
                      <a:endParaRPr lang="en-US" sz="1800" b="1" dirty="0">
                        <a:solidFill>
                          <a:srgbClr val="FF0000"/>
                        </a:solidFill>
                        <a:latin typeface="Times New Roman" pitchFamily="18" charset="0"/>
                        <a:cs typeface="Times New Roman" pitchFamily="18" charset="0"/>
                      </a:endParaRPr>
                    </a:p>
                  </a:txBody>
                  <a:tcPr marL="68580" marR="68580" marT="34290" marB="34290">
                    <a:solidFill>
                      <a:schemeClr val="accent2"/>
                    </a:solidFill>
                  </a:tcPr>
                </a:tc>
                <a:extLst>
                  <a:ext uri="{0D108BD9-81ED-4DB2-BD59-A6C34878D82A}">
                    <a16:rowId xmlns:a16="http://schemas.microsoft.com/office/drawing/2014/main" val="10004"/>
                  </a:ext>
                </a:extLst>
              </a:tr>
            </a:tbl>
          </a:graphicData>
        </a:graphic>
      </p:graphicFrame>
      <p:sp>
        <p:nvSpPr>
          <p:cNvPr id="5" name="TextBox 4"/>
          <p:cNvSpPr txBox="1"/>
          <p:nvPr/>
        </p:nvSpPr>
        <p:spPr>
          <a:xfrm>
            <a:off x="144236" y="992928"/>
            <a:ext cx="2895600" cy="461665"/>
          </a:xfrm>
          <a:prstGeom prst="rect">
            <a:avLst/>
          </a:prstGeom>
          <a:noFill/>
        </p:spPr>
        <p:txBody>
          <a:bodyPr wrap="square" rtlCol="0">
            <a:spAutoFit/>
          </a:bodyPr>
          <a:lstStyle/>
          <a:p>
            <a:pPr algn="ctr"/>
            <a:r>
              <a:rPr lang="vi-VN" sz="2400" dirty="0">
                <a:solidFill>
                  <a:srgbClr val="0033CC"/>
                </a:solidFill>
                <a:latin typeface="Times New Roman" panose="02020603050405020304" pitchFamily="18" charset="0"/>
                <a:cs typeface="Times New Roman" panose="02020603050405020304" pitchFamily="18" charset="0"/>
              </a:rPr>
              <a:t>Môi trường trên cạn</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4236" y="1938437"/>
            <a:ext cx="2928257" cy="461665"/>
          </a:xfrm>
          <a:prstGeom prst="rect">
            <a:avLst/>
          </a:prstGeom>
          <a:noFill/>
        </p:spPr>
        <p:txBody>
          <a:bodyPr wrap="square" rtlCol="0">
            <a:spAutoFit/>
          </a:bodyPr>
          <a:lstStyle/>
          <a:p>
            <a:pPr algn="ctr"/>
            <a:r>
              <a:rPr lang="vi-VN" sz="2400" dirty="0">
                <a:solidFill>
                  <a:srgbClr val="0033CC"/>
                </a:solidFill>
                <a:latin typeface="Times New Roman" pitchFamily="18" charset="0"/>
                <a:cs typeface="Times New Roman" pitchFamily="18" charset="0"/>
              </a:rPr>
              <a:t>Môi trường </a:t>
            </a:r>
            <a:r>
              <a:rPr lang="en-US" sz="2400" dirty="0" err="1">
                <a:solidFill>
                  <a:srgbClr val="0033CC"/>
                </a:solidFill>
                <a:latin typeface="Times New Roman" pitchFamily="18" charset="0"/>
                <a:cs typeface="Times New Roman" pitchFamily="18" charset="0"/>
              </a:rPr>
              <a:t>dưới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nước</a:t>
            </a:r>
            <a:endParaRPr lang="en-US" sz="2400" dirty="0">
              <a:solidFill>
                <a:srgbClr val="0033CC"/>
              </a:solidFill>
              <a:latin typeface="Times New Roman" pitchFamily="18" charset="0"/>
              <a:cs typeface="Times New Roman" pitchFamily="18" charset="0"/>
            </a:endParaRPr>
          </a:p>
        </p:txBody>
      </p:sp>
      <p:sp>
        <p:nvSpPr>
          <p:cNvPr id="7" name="TextBox 6"/>
          <p:cNvSpPr txBox="1"/>
          <p:nvPr/>
        </p:nvSpPr>
        <p:spPr>
          <a:xfrm>
            <a:off x="178255" y="2845425"/>
            <a:ext cx="2890157" cy="461665"/>
          </a:xfrm>
          <a:prstGeom prst="rect">
            <a:avLst/>
          </a:prstGeom>
          <a:noFill/>
        </p:spPr>
        <p:txBody>
          <a:bodyPr wrap="square" rtlCol="0">
            <a:spAutoFit/>
          </a:bodyPr>
          <a:lstStyle/>
          <a:p>
            <a:pPr algn="ctr"/>
            <a:r>
              <a:rPr lang="vi-VN" sz="2400" dirty="0">
                <a:solidFill>
                  <a:srgbClr val="0033CC"/>
                </a:solidFill>
                <a:latin typeface="Times New Roman" pitchFamily="18" charset="0"/>
                <a:cs typeface="Times New Roman" pitchFamily="18" charset="0"/>
              </a:rPr>
              <a:t>Môi trường </a:t>
            </a:r>
            <a:r>
              <a:rPr lang="en-US" sz="2400" dirty="0" err="1">
                <a:solidFill>
                  <a:srgbClr val="0033CC"/>
                </a:solidFill>
                <a:latin typeface="Times New Roman" pitchFamily="18" charset="0"/>
                <a:cs typeface="Times New Roman" pitchFamily="18" charset="0"/>
              </a:rPr>
              <a:t>trong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đất</a:t>
            </a:r>
            <a:endParaRPr lang="en-US" sz="2400" dirty="0">
              <a:solidFill>
                <a:srgbClr val="0033CC"/>
              </a:solidFill>
              <a:latin typeface="Times New Roman" pitchFamily="18" charset="0"/>
              <a:cs typeface="Times New Roman" pitchFamily="18" charset="0"/>
            </a:endParaRPr>
          </a:p>
        </p:txBody>
      </p:sp>
      <p:sp>
        <p:nvSpPr>
          <p:cNvPr id="8" name="TextBox 7"/>
          <p:cNvSpPr txBox="1"/>
          <p:nvPr/>
        </p:nvSpPr>
        <p:spPr>
          <a:xfrm>
            <a:off x="163285" y="3774222"/>
            <a:ext cx="2890157" cy="461665"/>
          </a:xfrm>
          <a:prstGeom prst="rect">
            <a:avLst/>
          </a:prstGeom>
          <a:noFill/>
        </p:spPr>
        <p:txBody>
          <a:bodyPr wrap="square" rtlCol="0">
            <a:spAutoFit/>
          </a:bodyPr>
          <a:lstStyle/>
          <a:p>
            <a:pPr algn="ctr"/>
            <a:r>
              <a:rPr lang="vi-VN" sz="2400" dirty="0">
                <a:solidFill>
                  <a:srgbClr val="0033CC"/>
                </a:solidFill>
                <a:latin typeface="Times New Roman" pitchFamily="18" charset="0"/>
                <a:cs typeface="Times New Roman" pitchFamily="18" charset="0"/>
              </a:rPr>
              <a:t>Môi trường </a:t>
            </a:r>
            <a:r>
              <a:rPr lang="en-US" sz="2400" dirty="0" err="1">
                <a:solidFill>
                  <a:srgbClr val="0033CC"/>
                </a:solidFill>
                <a:latin typeface="Times New Roman" pitchFamily="18" charset="0"/>
                <a:cs typeface="Times New Roman" pitchFamily="18" charset="0"/>
              </a:rPr>
              <a:t>sinh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vật</a:t>
            </a:r>
            <a:endParaRPr lang="en-US" sz="2400" dirty="0">
              <a:solidFill>
                <a:srgbClr val="0033CC"/>
              </a:solidFill>
              <a:latin typeface="Times New Roman" pitchFamily="18" charset="0"/>
              <a:cs typeface="Times New Roman" pitchFamily="18" charset="0"/>
            </a:endParaRPr>
          </a:p>
        </p:txBody>
      </p:sp>
      <p:sp>
        <p:nvSpPr>
          <p:cNvPr id="9" name="TextBox 8"/>
          <p:cNvSpPr txBox="1"/>
          <p:nvPr/>
        </p:nvSpPr>
        <p:spPr>
          <a:xfrm>
            <a:off x="3114006" y="878060"/>
            <a:ext cx="5981699" cy="830997"/>
          </a:xfrm>
          <a:prstGeom prst="rect">
            <a:avLst/>
          </a:prstGeom>
          <a:noFill/>
        </p:spPr>
        <p:txBody>
          <a:bodyPr wrap="square" rtlCol="0">
            <a:spAutoFit/>
          </a:bodyPr>
          <a:lstStyle/>
          <a:p>
            <a:pPr algn="just"/>
            <a:r>
              <a:rPr lang="vi-VN" sz="2400" dirty="0">
                <a:solidFill>
                  <a:srgbClr val="0033CC"/>
                </a:solidFill>
                <a:latin typeface="Times New Roman" pitchFamily="18" charset="0"/>
                <a:cs typeface="Times New Roman" pitchFamily="18" charset="0"/>
              </a:rPr>
              <a:t>Trâu, bò, gà, mèo, </a:t>
            </a:r>
            <a:r>
              <a:rPr lang="en-US" sz="2400" dirty="0" err="1">
                <a:solidFill>
                  <a:srgbClr val="0033CC"/>
                </a:solidFill>
                <a:latin typeface="Times New Roman" pitchFamily="18" charset="0"/>
                <a:cs typeface="Times New Roman" pitchFamily="18" charset="0"/>
              </a:rPr>
              <a:t>rắn</a:t>
            </a:r>
            <a:r>
              <a:rPr lang="vi-VN" sz="2400" dirty="0">
                <a:solidFill>
                  <a:srgbClr val="0033CC"/>
                </a:solidFill>
                <a:latin typeface="Times New Roman" pitchFamily="18" charset="0"/>
                <a:cs typeface="Times New Roman" pitchFamily="18" charset="0"/>
              </a:rPr>
              <a:t>, hổ, ngựa, gấu, châu chấu, cây bàng, cây </a:t>
            </a:r>
            <a:r>
              <a:rPr lang="en-US" sz="2400" dirty="0" err="1">
                <a:solidFill>
                  <a:srgbClr val="0033CC"/>
                </a:solidFill>
                <a:latin typeface="Times New Roman" pitchFamily="18" charset="0"/>
                <a:cs typeface="Times New Roman" pitchFamily="18" charset="0"/>
              </a:rPr>
              <a:t>mai</a:t>
            </a:r>
            <a:r>
              <a:rPr lang="vi-VN" sz="2400" dirty="0">
                <a:solidFill>
                  <a:srgbClr val="0033CC"/>
                </a:solidFill>
                <a:latin typeface="Times New Roman" pitchFamily="18" charset="0"/>
                <a:cs typeface="Times New Roman" pitchFamily="18" charset="0"/>
              </a:rPr>
              <a:t>, cây đào, cây táo,…</a:t>
            </a:r>
            <a:endParaRPr lang="en-US" sz="2400" dirty="0">
              <a:solidFill>
                <a:srgbClr val="0033CC"/>
              </a:solidFill>
              <a:latin typeface="Times New Roman" pitchFamily="18" charset="0"/>
              <a:cs typeface="Times New Roman" pitchFamily="18" charset="0"/>
            </a:endParaRPr>
          </a:p>
        </p:txBody>
      </p:sp>
      <p:sp>
        <p:nvSpPr>
          <p:cNvPr id="10" name="TextBox 9"/>
          <p:cNvSpPr txBox="1"/>
          <p:nvPr/>
        </p:nvSpPr>
        <p:spPr>
          <a:xfrm>
            <a:off x="3068412" y="1797904"/>
            <a:ext cx="5981699" cy="830997"/>
          </a:xfrm>
          <a:prstGeom prst="rect">
            <a:avLst/>
          </a:prstGeom>
          <a:noFill/>
        </p:spPr>
        <p:txBody>
          <a:bodyPr wrap="square" rtlCol="0">
            <a:spAutoFit/>
          </a:bodyPr>
          <a:lstStyle/>
          <a:p>
            <a:pPr algn="just"/>
            <a:r>
              <a:rPr lang="vi-VN" sz="2400" dirty="0">
                <a:solidFill>
                  <a:srgbClr val="0033CC"/>
                </a:solidFill>
                <a:latin typeface="Times New Roman" pitchFamily="18" charset="0"/>
                <a:cs typeface="Times New Roman" pitchFamily="18" charset="0"/>
              </a:rPr>
              <a:t>Cá mè, cá chép, bạch tuộc, mực, tôm, cá voi, san hô, cây rong đuôi chó,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sen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súng</a:t>
            </a:r>
            <a:r>
              <a:rPr lang="vi-VN" sz="2400" dirty="0">
                <a:solidFill>
                  <a:srgbClr val="0033CC"/>
                </a:solidFill>
                <a:latin typeface="Times New Roman" pitchFamily="18" charset="0"/>
                <a:cs typeface="Times New Roman" pitchFamily="18" charset="0"/>
              </a:rPr>
              <a:t>…</a:t>
            </a:r>
            <a:endParaRPr lang="en-US" sz="2400" dirty="0">
              <a:solidFill>
                <a:srgbClr val="0033CC"/>
              </a:solidFill>
              <a:latin typeface="Times New Roman" pitchFamily="18" charset="0"/>
              <a:cs typeface="Times New Roman" pitchFamily="18" charset="0"/>
            </a:endParaRPr>
          </a:p>
        </p:txBody>
      </p:sp>
      <p:sp>
        <p:nvSpPr>
          <p:cNvPr id="11" name="TextBox 10"/>
          <p:cNvSpPr txBox="1"/>
          <p:nvPr/>
        </p:nvSpPr>
        <p:spPr>
          <a:xfrm>
            <a:off x="2984046" y="2696730"/>
            <a:ext cx="5981699" cy="830997"/>
          </a:xfrm>
          <a:prstGeom prst="rect">
            <a:avLst/>
          </a:prstGeom>
          <a:noFill/>
        </p:spPr>
        <p:txBody>
          <a:bodyPr wrap="square" rtlCol="0">
            <a:spAutoFit/>
          </a:bodyPr>
          <a:lstStyle/>
          <a:p>
            <a:pPr algn="just"/>
            <a:r>
              <a:rPr lang="vi-VN" sz="2400" dirty="0">
                <a:solidFill>
                  <a:srgbClr val="0033CC"/>
                </a:solidFill>
                <a:latin typeface="Times New Roman" pitchFamily="18" charset="0"/>
                <a:cs typeface="Times New Roman" pitchFamily="18" charset="0"/>
              </a:rPr>
              <a:t>Giun đất, sùng đất, chuột chù, sên ma,</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chuột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chũi</a:t>
            </a:r>
            <a:r>
              <a:rPr lang="en-US" sz="2400" dirty="0">
                <a:solidFill>
                  <a:srgbClr val="0033CC"/>
                </a:solidFill>
                <a:latin typeface="Times New Roman" pitchFamily="18" charset="0"/>
                <a:cs typeface="Times New Roman" pitchFamily="18" charset="0"/>
              </a:rPr>
              <a:t>, vi </a:t>
            </a:r>
            <a:r>
              <a:rPr lang="en-US" sz="2400" dirty="0" err="1">
                <a:solidFill>
                  <a:srgbClr val="0033CC"/>
                </a:solidFill>
                <a:latin typeface="Times New Roman" pitchFamily="18" charset="0"/>
                <a:cs typeface="Times New Roman" pitchFamily="18" charset="0"/>
              </a:rPr>
              <a:t>khuẩn</a:t>
            </a:r>
            <a:r>
              <a:rPr lang="vi-VN" sz="2400" dirty="0">
                <a:solidFill>
                  <a:srgbClr val="0033CC"/>
                </a:solidFill>
                <a:latin typeface="Times New Roman" pitchFamily="18" charset="0"/>
                <a:cs typeface="Times New Roman" pitchFamily="18" charset="0"/>
              </a:rPr>
              <a:t>…</a:t>
            </a:r>
            <a:endParaRPr lang="en-US" sz="2400" dirty="0">
              <a:solidFill>
                <a:srgbClr val="0033CC"/>
              </a:solidFill>
              <a:latin typeface="Times New Roman" pitchFamily="18" charset="0"/>
              <a:cs typeface="Times New Roman" pitchFamily="18" charset="0"/>
            </a:endParaRPr>
          </a:p>
        </p:txBody>
      </p:sp>
      <p:sp>
        <p:nvSpPr>
          <p:cNvPr id="12" name="TextBox 11"/>
          <p:cNvSpPr txBox="1"/>
          <p:nvPr/>
        </p:nvSpPr>
        <p:spPr>
          <a:xfrm>
            <a:off x="2999016" y="3561642"/>
            <a:ext cx="5981699" cy="830997"/>
          </a:xfrm>
          <a:prstGeom prst="rect">
            <a:avLst/>
          </a:prstGeom>
          <a:noFill/>
        </p:spPr>
        <p:txBody>
          <a:bodyPr wrap="square" rtlCol="0">
            <a:spAutoFit/>
          </a:bodyPr>
          <a:lstStyle/>
          <a:p>
            <a:pPr algn="just"/>
            <a:r>
              <a:rPr lang="vi-VN" sz="2400" dirty="0">
                <a:solidFill>
                  <a:srgbClr val="0033CC"/>
                </a:solidFill>
                <a:latin typeface="Times New Roman" pitchFamily="18" charset="0"/>
                <a:cs typeface="Times New Roman" pitchFamily="18" charset="0"/>
              </a:rPr>
              <a:t>Giun đũa, giun kim, sán dây, sán lá gan, rận, chấy,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ve</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bò</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bọ</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chét</a:t>
            </a:r>
            <a:r>
              <a:rPr lang="vi-VN" sz="2400" dirty="0">
                <a:solidFill>
                  <a:srgbClr val="0033CC"/>
                </a:solidFill>
                <a:latin typeface="Times New Roman" pitchFamily="18" charset="0"/>
                <a:cs typeface="Times New Roman" pitchFamily="18" charset="0"/>
              </a:rPr>
              <a:t>…</a:t>
            </a:r>
            <a:endParaRPr lang="en-US" sz="2400" dirty="0">
              <a:solidFill>
                <a:srgbClr val="0033CC"/>
              </a:solidFill>
              <a:latin typeface="Times New Roman" pitchFamily="18" charset="0"/>
              <a:cs typeface="Times New Roman" pitchFamily="18" charset="0"/>
            </a:endParaRPr>
          </a:p>
        </p:txBody>
      </p:sp>
      <mc:AlternateContent xmlns:mc="http://schemas.openxmlformats.org/markup-compatibility/2006">
        <mc:Choice xmlns:p14="http://schemas.microsoft.com/office/powerpoint/2010/main" Requires="p14">
          <p:contentPart p14:bwMode="auto" r:id="rId2">
            <p14:nvContentPartPr>
              <p14:cNvPr id="15" name="Ink 14">
                <a:extLst>
                  <a:ext uri="{FF2B5EF4-FFF2-40B4-BE49-F238E27FC236}">
                    <a16:creationId xmlns:a16="http://schemas.microsoft.com/office/drawing/2014/main" id="{C9FEF0DF-6ACA-4281-C6A9-060A2249BDF1}"/>
                  </a:ext>
                </a:extLst>
              </p14:cNvPr>
              <p14:cNvContentPartPr/>
              <p14:nvPr/>
            </p14:nvContentPartPr>
            <p14:xfrm>
              <a:off x="2921072" y="922072"/>
              <a:ext cx="360" cy="360"/>
            </p14:xfrm>
          </p:contentPart>
        </mc:Choice>
        <mc:Fallback>
          <p:pic>
            <p:nvPicPr>
              <p:cNvPr id="15" name="Ink 14">
                <a:extLst>
                  <a:ext uri="{FF2B5EF4-FFF2-40B4-BE49-F238E27FC236}">
                    <a16:creationId xmlns:a16="http://schemas.microsoft.com/office/drawing/2014/main" id="{C9FEF0DF-6ACA-4281-C6A9-060A2249BDF1}"/>
                  </a:ext>
                </a:extLst>
              </p:cNvPr>
              <p:cNvPicPr/>
              <p:nvPr/>
            </p:nvPicPr>
            <p:blipFill>
              <a:blip r:embed="rId3"/>
              <a:stretch>
                <a:fillRect/>
              </a:stretch>
            </p:blipFill>
            <p:spPr>
              <a:xfrm>
                <a:off x="2914952" y="915952"/>
                <a:ext cx="12600" cy="1260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Effect transition="in" filter="fade">
                                      <p:cBhvr>
                                        <p:cTn id="33" dur="1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fltVal val="0"/>
                                          </p:val>
                                        </p:tav>
                                        <p:tav tm="100000">
                                          <p:val>
                                            <p:strVal val="#ppt_w"/>
                                          </p:val>
                                        </p:tav>
                                      </p:tavLst>
                                    </p:anim>
                                    <p:anim calcmode="lin" valueType="num">
                                      <p:cBhvr>
                                        <p:cTn id="39" dur="1000" fill="hold"/>
                                        <p:tgtEl>
                                          <p:spTgt spid="8"/>
                                        </p:tgtEl>
                                        <p:attrNameLst>
                                          <p:attrName>ppt_h</p:attrName>
                                        </p:attrNameLst>
                                      </p:cBhvr>
                                      <p:tavLst>
                                        <p:tav tm="0">
                                          <p:val>
                                            <p:fltVal val="0"/>
                                          </p:val>
                                        </p:tav>
                                        <p:tav tm="100000">
                                          <p:val>
                                            <p:strVal val="#ppt_h"/>
                                          </p:val>
                                        </p:tav>
                                      </p:tavLst>
                                    </p:anim>
                                    <p:animEffect transition="in" filter="fade">
                                      <p:cBhvr>
                                        <p:cTn id="40" dur="1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1000" fill="hold"/>
                                        <p:tgtEl>
                                          <p:spTgt spid="9"/>
                                        </p:tgtEl>
                                        <p:attrNameLst>
                                          <p:attrName>ppt_w</p:attrName>
                                        </p:attrNameLst>
                                      </p:cBhvr>
                                      <p:tavLst>
                                        <p:tav tm="0">
                                          <p:val>
                                            <p:fltVal val="0"/>
                                          </p:val>
                                        </p:tav>
                                        <p:tav tm="100000">
                                          <p:val>
                                            <p:strVal val="#ppt_w"/>
                                          </p:val>
                                        </p:tav>
                                      </p:tavLst>
                                    </p:anim>
                                    <p:anim calcmode="lin" valueType="num">
                                      <p:cBhvr>
                                        <p:cTn id="46" dur="1000" fill="hold"/>
                                        <p:tgtEl>
                                          <p:spTgt spid="9"/>
                                        </p:tgtEl>
                                        <p:attrNameLst>
                                          <p:attrName>ppt_h</p:attrName>
                                        </p:attrNameLst>
                                      </p:cBhvr>
                                      <p:tavLst>
                                        <p:tav tm="0">
                                          <p:val>
                                            <p:fltVal val="0"/>
                                          </p:val>
                                        </p:tav>
                                        <p:tav tm="100000">
                                          <p:val>
                                            <p:strVal val="#ppt_h"/>
                                          </p:val>
                                        </p:tav>
                                      </p:tavLst>
                                    </p:anim>
                                    <p:animEffect transition="in" filter="fade">
                                      <p:cBhvr>
                                        <p:cTn id="47" dur="1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Effect transition="in" filter="fade">
                                      <p:cBhvr>
                                        <p:cTn id="54" dur="10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1000" fill="hold"/>
                                        <p:tgtEl>
                                          <p:spTgt spid="11"/>
                                        </p:tgtEl>
                                        <p:attrNameLst>
                                          <p:attrName>ppt_w</p:attrName>
                                        </p:attrNameLst>
                                      </p:cBhvr>
                                      <p:tavLst>
                                        <p:tav tm="0">
                                          <p:val>
                                            <p:fltVal val="0"/>
                                          </p:val>
                                        </p:tav>
                                        <p:tav tm="100000">
                                          <p:val>
                                            <p:strVal val="#ppt_w"/>
                                          </p:val>
                                        </p:tav>
                                      </p:tavLst>
                                    </p:anim>
                                    <p:anim calcmode="lin" valueType="num">
                                      <p:cBhvr>
                                        <p:cTn id="60" dur="1000" fill="hold"/>
                                        <p:tgtEl>
                                          <p:spTgt spid="11"/>
                                        </p:tgtEl>
                                        <p:attrNameLst>
                                          <p:attrName>ppt_h</p:attrName>
                                        </p:attrNameLst>
                                      </p:cBhvr>
                                      <p:tavLst>
                                        <p:tav tm="0">
                                          <p:val>
                                            <p:fltVal val="0"/>
                                          </p:val>
                                        </p:tav>
                                        <p:tav tm="100000">
                                          <p:val>
                                            <p:strVal val="#ppt_h"/>
                                          </p:val>
                                        </p:tav>
                                      </p:tavLst>
                                    </p:anim>
                                    <p:animEffect transition="in" filter="fade">
                                      <p:cBhvr>
                                        <p:cTn id="61" dur="10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1000" fill="hold"/>
                                        <p:tgtEl>
                                          <p:spTgt spid="12"/>
                                        </p:tgtEl>
                                        <p:attrNameLst>
                                          <p:attrName>ppt_w</p:attrName>
                                        </p:attrNameLst>
                                      </p:cBhvr>
                                      <p:tavLst>
                                        <p:tav tm="0">
                                          <p:val>
                                            <p:fltVal val="0"/>
                                          </p:val>
                                        </p:tav>
                                        <p:tav tm="100000">
                                          <p:val>
                                            <p:strVal val="#ppt_w"/>
                                          </p:val>
                                        </p:tav>
                                      </p:tavLst>
                                    </p:anim>
                                    <p:anim calcmode="lin" valueType="num">
                                      <p:cBhvr>
                                        <p:cTn id="67" dur="1000" fill="hold"/>
                                        <p:tgtEl>
                                          <p:spTgt spid="12"/>
                                        </p:tgtEl>
                                        <p:attrNameLst>
                                          <p:attrName>ppt_h</p:attrName>
                                        </p:attrNameLst>
                                      </p:cBhvr>
                                      <p:tavLst>
                                        <p:tav tm="0">
                                          <p:val>
                                            <p:fltVal val="0"/>
                                          </p:val>
                                        </p:tav>
                                        <p:tav tm="100000">
                                          <p:val>
                                            <p:strVal val="#ppt_h"/>
                                          </p:val>
                                        </p:tav>
                                      </p:tavLst>
                                    </p:anim>
                                    <p:animEffect transition="in" filter="fade">
                                      <p:cBhvr>
                                        <p:cTn id="6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1|7.8|1.7|8|4|6.1"/>
</p:tagLst>
</file>

<file path=ppt/tags/tag2.xml><?xml version="1.0" encoding="utf-8"?>
<p:tagLst xmlns:a="http://schemas.openxmlformats.org/drawingml/2006/main" xmlns:r="http://schemas.openxmlformats.org/officeDocument/2006/relationships" xmlns:p="http://schemas.openxmlformats.org/presentationml/2006/main">
  <p:tag name="TIMING" val="|4.1|8|2.9|3.3|8.2|11.2|1.7|1.2"/>
</p:tagLst>
</file>

<file path=ppt/theme/theme1.xml><?xml version="1.0" encoding="utf-8"?>
<a:theme xmlns:a="http://schemas.openxmlformats.org/drawingml/2006/main" name="Thesis Statement for African American History by Slidesgo">
  <a:themeElements>
    <a:clrScheme name="Simple Light">
      <a:dk1>
        <a:srgbClr val="2B1308"/>
      </a:dk1>
      <a:lt1>
        <a:srgbClr val="F9F4F0"/>
      </a:lt1>
      <a:dk2>
        <a:srgbClr val="7C5541"/>
      </a:dk2>
      <a:lt2>
        <a:srgbClr val="BE8F68"/>
      </a:lt2>
      <a:accent1>
        <a:srgbClr val="F0DCC8"/>
      </a:accent1>
      <a:accent2>
        <a:srgbClr val="FFFFFF"/>
      </a:accent2>
      <a:accent3>
        <a:srgbClr val="F3E7DD"/>
      </a:accent3>
      <a:accent4>
        <a:srgbClr val="DFC9B6"/>
      </a:accent4>
      <a:accent5>
        <a:srgbClr val="FFFFFF"/>
      </a:accent5>
      <a:accent6>
        <a:srgbClr val="FFFFFF"/>
      </a:accent6>
      <a:hlink>
        <a:srgbClr val="2B130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TotalTime>
  <Words>2079</Words>
  <Application>Microsoft Office PowerPoint</Application>
  <PresentationFormat>On-screen Show (16:9)</PresentationFormat>
  <Paragraphs>192</Paragraphs>
  <Slides>31</Slides>
  <Notes>25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Times New Roman</vt:lpstr>
      <vt:lpstr>Cairo</vt:lpstr>
      <vt:lpstr>Calibri</vt:lpstr>
      <vt:lpstr>Bebas Neue</vt:lpstr>
      <vt:lpstr>Montserrat Black</vt:lpstr>
      <vt:lpstr>Raleway</vt:lpstr>
      <vt:lpstr>#9Slide03 AllRoundGothic</vt:lpstr>
      <vt:lpstr>Montserrat Alternates</vt:lpstr>
      <vt:lpstr>#9Slide03 AmpleSoft Bold</vt:lpstr>
      <vt:lpstr>Blinker</vt:lpstr>
      <vt:lpstr>NotoSerif-Ext</vt:lpstr>
      <vt:lpstr>Arial</vt:lpstr>
      <vt:lpstr>Thesis Statement for African American History by Slidesgo</vt:lpstr>
      <vt:lpstr>PowerPoint Presentation</vt:lpstr>
      <vt:lpstr>PowerPoint Presentation</vt:lpstr>
      <vt:lpstr>CHỦ ĐỀ 8: SINH THÁI BÀI 38: MÔI TRƯỜNG VÀ CÁC NHÂN TỐ SINH THÁI</vt:lpstr>
      <vt:lpstr>NỘI DUNG BÀI HỌC</vt:lpstr>
      <vt:lpstr>MÔI TRƯỜNG SỐNG CỦA SINH VẬT</vt:lpstr>
      <vt:lpstr>Hình 38.1. Một số sinh vật và môi trường sống của chúng</vt:lpstr>
      <vt:lpstr>Phiếu học tập số 1</vt:lpstr>
      <vt:lpstr>PowerPoint Presentation</vt:lpstr>
      <vt:lpstr>PowerPoint Presentation</vt:lpstr>
      <vt:lpstr>I. MÔI TRƯỜNG SỐNG CỦA SINH VẬT</vt:lpstr>
      <vt:lpstr>PowerPoint Presentation</vt:lpstr>
      <vt:lpstr>Phiếu học tập số 2</vt:lpstr>
      <vt:lpstr>Hình 38.2. Một số nhân tố sinh thái tác động lên đời sống của cây xanh</vt:lpstr>
      <vt:lpstr>PowerPoint Presentation</vt:lpstr>
      <vt:lpstr>PowerPoint Presentation</vt:lpstr>
      <vt:lpstr>Vậy con người thuộc nhóm nhân tố sinh thái nào?</vt:lpstr>
      <vt:lpstr>PowerPoint Presentation</vt:lpstr>
      <vt:lpstr>II. CÁC NHÂN TỐ SINH THÁI CỦA MÔI TRƯỜNG</vt:lpstr>
      <vt:lpstr>PowerPoint Presentation</vt:lpstr>
      <vt:lpstr>Hình 38.4. Giới hạn chịu đựng về nhiệt độ của cá rô phi ở Việt Nam</vt:lpstr>
      <vt:lpstr>PowerPoint Presentation</vt:lpstr>
      <vt:lpstr>III. GIỚI HẠN SINH THÁI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hp</cp:lastModifiedBy>
  <cp:revision>21</cp:revision>
  <dcterms:modified xsi:type="dcterms:W3CDTF">2024-04-22T22:22:08Z</dcterms:modified>
</cp:coreProperties>
</file>