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0" r:id="rId2"/>
    <p:sldId id="259" r:id="rId3"/>
    <p:sldId id="269" r:id="rId4"/>
    <p:sldId id="268" r:id="rId5"/>
    <p:sldId id="261" r:id="rId6"/>
    <p:sldId id="262" r:id="rId7"/>
    <p:sldId id="271" r:id="rId8"/>
    <p:sldId id="272" r:id="rId9"/>
    <p:sldId id="273" r:id="rId10"/>
    <p:sldId id="275" r:id="rId11"/>
    <p:sldId id="276" r:id="rId12"/>
    <p:sldId id="277" r:id="rId13"/>
    <p:sldId id="266" r:id="rId14"/>
    <p:sldId id="274" r:id="rId15"/>
    <p:sldId id="282" r:id="rId16"/>
    <p:sldId id="283" r:id="rId17"/>
    <p:sldId id="284" r:id="rId18"/>
    <p:sldId id="278" r:id="rId19"/>
    <p:sldId id="279" r:id="rId20"/>
    <p:sldId id="288" r:id="rId21"/>
    <p:sldId id="289" r:id="rId22"/>
    <p:sldId id="290" r:id="rId23"/>
    <p:sldId id="285" r:id="rId24"/>
    <p:sldId id="291" r:id="rId25"/>
    <p:sldId id="292" r:id="rId26"/>
    <p:sldId id="293" r:id="rId27"/>
    <p:sldId id="286" r:id="rId28"/>
    <p:sldId id="294" r:id="rId29"/>
    <p:sldId id="287" r:id="rId30"/>
    <p:sldId id="300" r:id="rId31"/>
    <p:sldId id="295" r:id="rId32"/>
    <p:sldId id="299" r:id="rId33"/>
    <p:sldId id="296" r:id="rId34"/>
    <p:sldId id="297" r:id="rId35"/>
    <p:sldId id="298" r:id="rId36"/>
    <p:sldId id="301" r:id="rId37"/>
    <p:sldId id="302" r:id="rId38"/>
    <p:sldId id="264"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8000"/>
    <a:srgbClr val="00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4EFBF970-9AEE-4655-B5B0-E026F0F170EE}" type="presOf" srcId="{4BBECE99-1BA4-45AC-907F-5C7311B0A4B8}" destId="{6970EC00-A2AC-4227-AE52-1C25796BDC84}" srcOrd="0" destOrd="0" presId="urn:microsoft.com/office/officeart/2005/8/layout/process1"/>
    <dgm:cxn modelId="{83767956-421A-4C66-B34C-94CCF147A283}" type="presOf" srcId="{3D47400F-3736-424B-B982-34AFC752973A}" destId="{07F5D01C-35A5-42BB-A31C-AC6DA0DA1292}" srcOrd="0" destOrd="0" presId="urn:microsoft.com/office/officeart/2005/8/layout/process1"/>
    <dgm:cxn modelId="{ABA23B8D-569F-4CBA-9EA2-A5293585DB91}" type="presOf" srcId="{CFFD7438-0D12-495C-A2B6-7F4FF4089EBA}" destId="{FB51FFAF-0816-4838-A43E-011152000716}" srcOrd="0" destOrd="0" presId="urn:microsoft.com/office/officeart/2005/8/layout/process1"/>
    <dgm:cxn modelId="{811A35EA-6FD9-44AF-A190-A4D9CE17DD73}" type="presOf" srcId="{B1FD69A2-549A-492F-9C57-BCD5A93AF671}" destId="{EB839806-5509-4694-A0F3-CA4217CD99AE}"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D7EA416D-B865-4928-8DC6-5306774AB0A5}" type="presOf" srcId="{4E9C91EB-21D2-4B6E-8F6B-6A78408D62B5}" destId="{67EF1A71-FA84-483A-9EB0-052131C2DFD3}" srcOrd="0"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249EAF35-7BBF-49D1-A1E1-6AA439A46B2C}" srcId="{B1FD69A2-549A-492F-9C57-BCD5A93AF671}" destId="{634BDC12-B0CA-49A6-A407-60479C38DBDA}" srcOrd="1" destOrd="0" parTransId="{EFBB454B-E732-43D8-BBC1-3D61F511A171}" sibTransId="{3D47400F-3736-424B-B982-34AFC752973A}"/>
    <dgm:cxn modelId="{5607031A-BCFD-418E-B06E-B62486EF8C03}" type="presOf" srcId="{4BBECE99-1BA4-45AC-907F-5C7311B0A4B8}" destId="{2FDDDC94-D669-4C7C-A4C2-2901C12AD7F3}" srcOrd="1" destOrd="0" presId="urn:microsoft.com/office/officeart/2005/8/layout/process1"/>
    <dgm:cxn modelId="{3C0417CA-B91F-4155-BFD0-9CFB380CA63E}" type="presOf" srcId="{634BDC12-B0CA-49A6-A407-60479C38DBDA}" destId="{7730E568-4139-4F88-9706-C8662CAB60B2}" srcOrd="0" destOrd="0" presId="urn:microsoft.com/office/officeart/2005/8/layout/process1"/>
    <dgm:cxn modelId="{A82FA556-4A63-4A0E-ABFB-1087F56A1454}" type="presOf" srcId="{3D47400F-3736-424B-B982-34AFC752973A}" destId="{B085A710-4F1F-4D8F-9BAC-93F1B0EF3029}" srcOrd="1" destOrd="0" presId="urn:microsoft.com/office/officeart/2005/8/layout/process1"/>
    <dgm:cxn modelId="{6B0382F6-B957-43C7-B974-3E829673102B}" type="presParOf" srcId="{EB839806-5509-4694-A0F3-CA4217CD99AE}" destId="{67EF1A71-FA84-483A-9EB0-052131C2DFD3}" srcOrd="0" destOrd="0" presId="urn:microsoft.com/office/officeart/2005/8/layout/process1"/>
    <dgm:cxn modelId="{5D30149D-A199-49C0-B753-AECC1E1E6B7C}" type="presParOf" srcId="{EB839806-5509-4694-A0F3-CA4217CD99AE}" destId="{6970EC00-A2AC-4227-AE52-1C25796BDC84}" srcOrd="1" destOrd="0" presId="urn:microsoft.com/office/officeart/2005/8/layout/process1"/>
    <dgm:cxn modelId="{E6DE782A-0A03-4B5A-9079-F6DE3A6A1F3D}" type="presParOf" srcId="{6970EC00-A2AC-4227-AE52-1C25796BDC84}" destId="{2FDDDC94-D669-4C7C-A4C2-2901C12AD7F3}" srcOrd="0" destOrd="0" presId="urn:microsoft.com/office/officeart/2005/8/layout/process1"/>
    <dgm:cxn modelId="{6CEA87D9-B5B8-4EBA-9DB3-23B5815B02C5}" type="presParOf" srcId="{EB839806-5509-4694-A0F3-CA4217CD99AE}" destId="{7730E568-4139-4F88-9706-C8662CAB60B2}" srcOrd="2" destOrd="0" presId="urn:microsoft.com/office/officeart/2005/8/layout/process1"/>
    <dgm:cxn modelId="{E7008A4D-6E59-4AB0-9CC6-85ED6B1CC9F9}" type="presParOf" srcId="{EB839806-5509-4694-A0F3-CA4217CD99AE}" destId="{07F5D01C-35A5-42BB-A31C-AC6DA0DA1292}" srcOrd="3" destOrd="0" presId="urn:microsoft.com/office/officeart/2005/8/layout/process1"/>
    <dgm:cxn modelId="{326DA35F-4A15-40E3-AB39-79841F15C7A8}" type="presParOf" srcId="{07F5D01C-35A5-42BB-A31C-AC6DA0DA1292}" destId="{B085A710-4F1F-4D8F-9BAC-93F1B0EF3029}" srcOrd="0" destOrd="0" presId="urn:microsoft.com/office/officeart/2005/8/layout/process1"/>
    <dgm:cxn modelId="{3B0AAD14-2255-477D-99FD-BA17BCC181DF}"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B87A70D2-B007-4B72-9360-841C1E061C0B}" type="presOf" srcId="{3D47400F-3736-424B-B982-34AFC752973A}" destId="{07F5D01C-35A5-42BB-A31C-AC6DA0DA1292}" srcOrd="0" destOrd="0" presId="urn:microsoft.com/office/officeart/2005/8/layout/process1"/>
    <dgm:cxn modelId="{4A3DF1E6-4165-47E2-AEA8-0D0A2EB327FD}" type="presOf" srcId="{CFFD7438-0D12-495C-A2B6-7F4FF4089EBA}" destId="{FB51FFAF-0816-4838-A43E-011152000716}" srcOrd="0" destOrd="0" presId="urn:microsoft.com/office/officeart/2005/8/layout/process1"/>
    <dgm:cxn modelId="{1AA2766F-0BB7-41BB-A60B-5F40D96A9D20}" type="presOf" srcId="{4E9C91EB-21D2-4B6E-8F6B-6A78408D62B5}" destId="{67EF1A71-FA84-483A-9EB0-052131C2DFD3}" srcOrd="0" destOrd="0" presId="urn:microsoft.com/office/officeart/2005/8/layout/process1"/>
    <dgm:cxn modelId="{649E6BF6-74AE-4960-8A93-A5D9706605F5}" type="presOf" srcId="{B1FD69A2-549A-492F-9C57-BCD5A93AF671}" destId="{EB839806-5509-4694-A0F3-CA4217CD99AE}"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531250F4-4864-4EB8-A44A-E0D9F262ED01}" type="presOf" srcId="{4BBECE99-1BA4-45AC-907F-5C7311B0A4B8}" destId="{2FDDDC94-D669-4C7C-A4C2-2901C12AD7F3}" srcOrd="1" destOrd="0" presId="urn:microsoft.com/office/officeart/2005/8/layout/process1"/>
    <dgm:cxn modelId="{04809163-7F8F-4AC2-968A-511DBAB10F06}" type="presOf" srcId="{3D47400F-3736-424B-B982-34AFC752973A}" destId="{B085A710-4F1F-4D8F-9BAC-93F1B0EF3029}" srcOrd="1" destOrd="0" presId="urn:microsoft.com/office/officeart/2005/8/layout/process1"/>
    <dgm:cxn modelId="{D5C7DE9C-D7EE-4C4F-91AC-EAAD4B0AC679}" type="presOf" srcId="{634BDC12-B0CA-49A6-A407-60479C38DBDA}" destId="{7730E568-4139-4F88-9706-C8662CAB60B2}" srcOrd="0"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BD66783B-84C6-45E5-939D-0EC7D8A7BBEC}" type="presOf" srcId="{4BBECE99-1BA4-45AC-907F-5C7311B0A4B8}" destId="{6970EC00-A2AC-4227-AE52-1C25796BDC84}"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476883B9-1BE6-4E2A-A87F-FE83B95981A1}" type="presParOf" srcId="{EB839806-5509-4694-A0F3-CA4217CD99AE}" destId="{67EF1A71-FA84-483A-9EB0-052131C2DFD3}" srcOrd="0" destOrd="0" presId="urn:microsoft.com/office/officeart/2005/8/layout/process1"/>
    <dgm:cxn modelId="{8BEE28C1-3A9E-473B-9BC8-296A0C5976DB}" type="presParOf" srcId="{EB839806-5509-4694-A0F3-CA4217CD99AE}" destId="{6970EC00-A2AC-4227-AE52-1C25796BDC84}" srcOrd="1" destOrd="0" presId="urn:microsoft.com/office/officeart/2005/8/layout/process1"/>
    <dgm:cxn modelId="{13447965-E175-4C85-8215-3E8251B0B7DC}" type="presParOf" srcId="{6970EC00-A2AC-4227-AE52-1C25796BDC84}" destId="{2FDDDC94-D669-4C7C-A4C2-2901C12AD7F3}" srcOrd="0" destOrd="0" presId="urn:microsoft.com/office/officeart/2005/8/layout/process1"/>
    <dgm:cxn modelId="{527D48E6-0AF8-4A07-86C9-EA77F2EF2A5E}" type="presParOf" srcId="{EB839806-5509-4694-A0F3-CA4217CD99AE}" destId="{7730E568-4139-4F88-9706-C8662CAB60B2}" srcOrd="2" destOrd="0" presId="urn:microsoft.com/office/officeart/2005/8/layout/process1"/>
    <dgm:cxn modelId="{79AA80BC-4969-478A-9914-3652976C9AF8}" type="presParOf" srcId="{EB839806-5509-4694-A0F3-CA4217CD99AE}" destId="{07F5D01C-35A5-42BB-A31C-AC6DA0DA1292}" srcOrd="3" destOrd="0" presId="urn:microsoft.com/office/officeart/2005/8/layout/process1"/>
    <dgm:cxn modelId="{70BD94D4-47D1-4336-8817-677651D09290}" type="presParOf" srcId="{07F5D01C-35A5-42BB-A31C-AC6DA0DA1292}" destId="{B085A710-4F1F-4D8F-9BAC-93F1B0EF3029}" srcOrd="0" destOrd="0" presId="urn:microsoft.com/office/officeart/2005/8/layout/process1"/>
    <dgm:cxn modelId="{E261FB98-87AC-4A95-A97C-273BBA1027E9}"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6220C009-3E92-410D-BFED-58EE6E17F76D}" type="presOf" srcId="{634BDC12-B0CA-49A6-A407-60479C38DBDA}" destId="{7730E568-4139-4F88-9706-C8662CAB60B2}"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138396C3-808D-4935-8BD2-72087952CB33}" type="presOf" srcId="{CFFD7438-0D12-495C-A2B6-7F4FF4089EBA}" destId="{FB51FFAF-0816-4838-A43E-011152000716}" srcOrd="0" destOrd="0" presId="urn:microsoft.com/office/officeart/2005/8/layout/process1"/>
    <dgm:cxn modelId="{F2F42C70-56DC-4B40-BB58-3A918BD1AD54}" type="presOf" srcId="{B1FD69A2-549A-492F-9C57-BCD5A93AF671}" destId="{EB839806-5509-4694-A0F3-CA4217CD99AE}" srcOrd="0" destOrd="0" presId="urn:microsoft.com/office/officeart/2005/8/layout/process1"/>
    <dgm:cxn modelId="{7E0D044A-0BF3-45E4-B9E4-137341087787}" type="presOf" srcId="{3D47400F-3736-424B-B982-34AFC752973A}" destId="{B085A710-4F1F-4D8F-9BAC-93F1B0EF3029}" srcOrd="1"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4ABC37B6-19A8-4412-932B-E8AD487BC9A7}" type="presOf" srcId="{4E9C91EB-21D2-4B6E-8F6B-6A78408D62B5}" destId="{67EF1A71-FA84-483A-9EB0-052131C2DFD3}" srcOrd="0" destOrd="0" presId="urn:microsoft.com/office/officeart/2005/8/layout/process1"/>
    <dgm:cxn modelId="{A9AA9E40-6AF0-4FBC-BE6C-8724F4B83BF4}" type="presOf" srcId="{4BBECE99-1BA4-45AC-907F-5C7311B0A4B8}" destId="{6970EC00-A2AC-4227-AE52-1C25796BDC84}" srcOrd="0" destOrd="0" presId="urn:microsoft.com/office/officeart/2005/8/layout/process1"/>
    <dgm:cxn modelId="{501A6C61-3915-4975-896A-F728F81C9819}" type="presOf" srcId="{3D47400F-3736-424B-B982-34AFC752973A}" destId="{07F5D01C-35A5-42BB-A31C-AC6DA0DA1292}" srcOrd="0" destOrd="0" presId="urn:microsoft.com/office/officeart/2005/8/layout/process1"/>
    <dgm:cxn modelId="{88172217-BB6E-4E79-A1C9-1C069F43D94C}" type="presOf" srcId="{4BBECE99-1BA4-45AC-907F-5C7311B0A4B8}" destId="{2FDDDC94-D669-4C7C-A4C2-2901C12AD7F3}" srcOrd="1" destOrd="0" presId="urn:microsoft.com/office/officeart/2005/8/layout/process1"/>
    <dgm:cxn modelId="{B4D86C92-8788-4B56-982C-6A16D97040C5}" type="presParOf" srcId="{EB839806-5509-4694-A0F3-CA4217CD99AE}" destId="{67EF1A71-FA84-483A-9EB0-052131C2DFD3}" srcOrd="0" destOrd="0" presId="urn:microsoft.com/office/officeart/2005/8/layout/process1"/>
    <dgm:cxn modelId="{4130D04F-72B6-40B8-9176-B8E256B22D79}" type="presParOf" srcId="{EB839806-5509-4694-A0F3-CA4217CD99AE}" destId="{6970EC00-A2AC-4227-AE52-1C25796BDC84}" srcOrd="1" destOrd="0" presId="urn:microsoft.com/office/officeart/2005/8/layout/process1"/>
    <dgm:cxn modelId="{5DC3DB94-7D53-45B1-B39C-666090CA5715}" type="presParOf" srcId="{6970EC00-A2AC-4227-AE52-1C25796BDC84}" destId="{2FDDDC94-D669-4C7C-A4C2-2901C12AD7F3}" srcOrd="0" destOrd="0" presId="urn:microsoft.com/office/officeart/2005/8/layout/process1"/>
    <dgm:cxn modelId="{317EF8E7-7C48-4E16-989C-EB12176816F5}" type="presParOf" srcId="{EB839806-5509-4694-A0F3-CA4217CD99AE}" destId="{7730E568-4139-4F88-9706-C8662CAB60B2}" srcOrd="2" destOrd="0" presId="urn:microsoft.com/office/officeart/2005/8/layout/process1"/>
    <dgm:cxn modelId="{A96B511E-008A-4E63-936B-0FCAAF160A85}" type="presParOf" srcId="{EB839806-5509-4694-A0F3-CA4217CD99AE}" destId="{07F5D01C-35A5-42BB-A31C-AC6DA0DA1292}" srcOrd="3" destOrd="0" presId="urn:microsoft.com/office/officeart/2005/8/layout/process1"/>
    <dgm:cxn modelId="{BDDFFAD5-C378-466B-AD14-2FF1108B3FB6}" type="presParOf" srcId="{07F5D01C-35A5-42BB-A31C-AC6DA0DA1292}" destId="{B085A710-4F1F-4D8F-9BAC-93F1B0EF3029}" srcOrd="0" destOrd="0" presId="urn:microsoft.com/office/officeart/2005/8/layout/process1"/>
    <dgm:cxn modelId="{62DB88A7-DC9C-4A31-B00A-0FCC57FD61F9}"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E0590A3-3E71-4B76-B581-2671E3A55CDD}" type="presOf" srcId="{634BDC12-B0CA-49A6-A407-60479C38DBDA}" destId="{7730E568-4139-4F88-9706-C8662CAB60B2}"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507E37B0-C18B-43E3-815A-924AE76E2142}" srcId="{B1FD69A2-549A-492F-9C57-BCD5A93AF671}" destId="{CFFD7438-0D12-495C-A2B6-7F4FF4089EBA}" srcOrd="2" destOrd="0" parTransId="{48E367E3-662A-4A91-8AD7-CA245BDB2247}" sibTransId="{4A1D8C45-3012-492C-AF62-FA3856D51F76}"/>
    <dgm:cxn modelId="{CB4BC43A-3229-40D8-8F69-A7D8433448D5}" type="presOf" srcId="{4BBECE99-1BA4-45AC-907F-5C7311B0A4B8}" destId="{2FDDDC94-D669-4C7C-A4C2-2901C12AD7F3}" srcOrd="1" destOrd="0" presId="urn:microsoft.com/office/officeart/2005/8/layout/process1"/>
    <dgm:cxn modelId="{90EAD740-75F2-4373-818C-D298394F3446}" type="presOf" srcId="{4E9C91EB-21D2-4B6E-8F6B-6A78408D62B5}" destId="{67EF1A71-FA84-483A-9EB0-052131C2DFD3}" srcOrd="0" destOrd="0" presId="urn:microsoft.com/office/officeart/2005/8/layout/process1"/>
    <dgm:cxn modelId="{6518C910-09BC-4516-8206-FCAD7D0D1BB3}" type="presOf" srcId="{3D47400F-3736-424B-B982-34AFC752973A}" destId="{07F5D01C-35A5-42BB-A31C-AC6DA0DA1292}" srcOrd="0" destOrd="0" presId="urn:microsoft.com/office/officeart/2005/8/layout/process1"/>
    <dgm:cxn modelId="{999C7CE1-52FD-4672-8E94-7F4708545DA1}" type="presOf" srcId="{4BBECE99-1BA4-45AC-907F-5C7311B0A4B8}" destId="{6970EC00-A2AC-4227-AE52-1C25796BDC84}" srcOrd="0" destOrd="0" presId="urn:microsoft.com/office/officeart/2005/8/layout/process1"/>
    <dgm:cxn modelId="{AD5EFC49-3359-407D-B891-93072D0EE05D}" type="presOf" srcId="{3D47400F-3736-424B-B982-34AFC752973A}" destId="{B085A710-4F1F-4D8F-9BAC-93F1B0EF3029}" srcOrd="1" destOrd="0" presId="urn:microsoft.com/office/officeart/2005/8/layout/process1"/>
    <dgm:cxn modelId="{94300FC6-F3BE-4894-97B6-35A7FE7A456E}" type="presOf" srcId="{B1FD69A2-549A-492F-9C57-BCD5A93AF671}" destId="{EB839806-5509-4694-A0F3-CA4217CD99AE}" srcOrd="0" destOrd="0" presId="urn:microsoft.com/office/officeart/2005/8/layout/process1"/>
    <dgm:cxn modelId="{460B48E4-B3F2-46B3-9825-3D41CDF7B934}" type="presOf" srcId="{CFFD7438-0D12-495C-A2B6-7F4FF4089EBA}" destId="{FB51FFAF-0816-4838-A43E-011152000716}" srcOrd="0" destOrd="0" presId="urn:microsoft.com/office/officeart/2005/8/layout/process1"/>
    <dgm:cxn modelId="{B8176170-2D11-479C-A870-FDD594D39865}" type="presParOf" srcId="{EB839806-5509-4694-A0F3-CA4217CD99AE}" destId="{67EF1A71-FA84-483A-9EB0-052131C2DFD3}" srcOrd="0" destOrd="0" presId="urn:microsoft.com/office/officeart/2005/8/layout/process1"/>
    <dgm:cxn modelId="{F09C74BA-3674-4338-B6EF-BBCB001047DE}" type="presParOf" srcId="{EB839806-5509-4694-A0F3-CA4217CD99AE}" destId="{6970EC00-A2AC-4227-AE52-1C25796BDC84}" srcOrd="1" destOrd="0" presId="urn:microsoft.com/office/officeart/2005/8/layout/process1"/>
    <dgm:cxn modelId="{2E252EA2-4476-4488-9E57-A22527877849}" type="presParOf" srcId="{6970EC00-A2AC-4227-AE52-1C25796BDC84}" destId="{2FDDDC94-D669-4C7C-A4C2-2901C12AD7F3}" srcOrd="0" destOrd="0" presId="urn:microsoft.com/office/officeart/2005/8/layout/process1"/>
    <dgm:cxn modelId="{9CE6D1C1-42B4-427D-8F5F-59D091CB6267}" type="presParOf" srcId="{EB839806-5509-4694-A0F3-CA4217CD99AE}" destId="{7730E568-4139-4F88-9706-C8662CAB60B2}" srcOrd="2" destOrd="0" presId="urn:microsoft.com/office/officeart/2005/8/layout/process1"/>
    <dgm:cxn modelId="{07CA50F0-702E-40F2-8836-A4DC0DFE7342}" type="presParOf" srcId="{EB839806-5509-4694-A0F3-CA4217CD99AE}" destId="{07F5D01C-35A5-42BB-A31C-AC6DA0DA1292}" srcOrd="3" destOrd="0" presId="urn:microsoft.com/office/officeart/2005/8/layout/process1"/>
    <dgm:cxn modelId="{CE4F0E13-EA73-422F-AA46-2A0A4DC16A00}" type="presParOf" srcId="{07F5D01C-35A5-42BB-A31C-AC6DA0DA1292}" destId="{B085A710-4F1F-4D8F-9BAC-93F1B0EF3029}" srcOrd="0" destOrd="0" presId="urn:microsoft.com/office/officeart/2005/8/layout/process1"/>
    <dgm:cxn modelId="{E99BD910-83A7-4F80-86F4-7A7A88403B03}"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Think</a:t>
          </a:r>
        </a:p>
      </dsp:txBody>
      <dsp:txXfrm>
        <a:off x="7302" y="7302"/>
        <a:ext cx="1169271" cy="234701"/>
      </dsp:txXfrm>
    </dsp:sp>
    <dsp:sp modelId="{6970EC00-A2AC-4227-AE52-1C25796BDC84}">
      <dsp:nvSpPr>
        <dsp:cNvPr id="0" name=""/>
        <dsp:cNvSpPr/>
      </dsp:nvSpPr>
      <dsp:spPr>
        <a:xfrm>
          <a:off x="1303253" y="0"/>
          <a:ext cx="253080"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03253" y="49861"/>
        <a:ext cx="178289" cy="149583"/>
      </dsp:txXfrm>
    </dsp:sp>
    <dsp:sp modelId="{7730E568-4139-4F88-9706-C8662CAB60B2}">
      <dsp:nvSpPr>
        <dsp:cNvPr id="0" name=""/>
        <dsp:cNvSpPr/>
      </dsp:nvSpPr>
      <dsp:spPr>
        <a:xfrm>
          <a:off x="1661387"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Pair</a:t>
          </a:r>
        </a:p>
      </dsp:txBody>
      <dsp:txXfrm>
        <a:off x="1668689" y="7302"/>
        <a:ext cx="1169271" cy="234701"/>
      </dsp:txXfrm>
    </dsp:sp>
    <dsp:sp modelId="{07F5D01C-35A5-42BB-A31C-AC6DA0DA1292}">
      <dsp:nvSpPr>
        <dsp:cNvPr id="0" name=""/>
        <dsp:cNvSpPr/>
      </dsp:nvSpPr>
      <dsp:spPr>
        <a:xfrm>
          <a:off x="2963650" y="0"/>
          <a:ext cx="250981"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963650" y="49861"/>
        <a:ext cx="176190" cy="149583"/>
      </dsp:txXfrm>
    </dsp:sp>
    <dsp:sp modelId="{FB51FFAF-0816-4838-A43E-011152000716}">
      <dsp:nvSpPr>
        <dsp:cNvPr id="0" name=""/>
        <dsp:cNvSpPr/>
      </dsp:nvSpPr>
      <dsp:spPr>
        <a:xfrm>
          <a:off x="3318813"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Share</a:t>
          </a:r>
        </a:p>
      </dsp:txBody>
      <dsp:txXfrm>
        <a:off x="3326115" y="7302"/>
        <a:ext cx="1169271" cy="234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Think</a:t>
          </a:r>
        </a:p>
      </dsp:txBody>
      <dsp:txXfrm>
        <a:off x="7302" y="7302"/>
        <a:ext cx="1169271" cy="234701"/>
      </dsp:txXfrm>
    </dsp:sp>
    <dsp:sp modelId="{6970EC00-A2AC-4227-AE52-1C25796BDC84}">
      <dsp:nvSpPr>
        <dsp:cNvPr id="0" name=""/>
        <dsp:cNvSpPr/>
      </dsp:nvSpPr>
      <dsp:spPr>
        <a:xfrm>
          <a:off x="1303253" y="0"/>
          <a:ext cx="253080"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03253" y="49861"/>
        <a:ext cx="178289" cy="149583"/>
      </dsp:txXfrm>
    </dsp:sp>
    <dsp:sp modelId="{7730E568-4139-4F88-9706-C8662CAB60B2}">
      <dsp:nvSpPr>
        <dsp:cNvPr id="0" name=""/>
        <dsp:cNvSpPr/>
      </dsp:nvSpPr>
      <dsp:spPr>
        <a:xfrm>
          <a:off x="1661387"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Pair</a:t>
          </a:r>
        </a:p>
      </dsp:txBody>
      <dsp:txXfrm>
        <a:off x="1668689" y="7302"/>
        <a:ext cx="1169271" cy="234701"/>
      </dsp:txXfrm>
    </dsp:sp>
    <dsp:sp modelId="{07F5D01C-35A5-42BB-A31C-AC6DA0DA1292}">
      <dsp:nvSpPr>
        <dsp:cNvPr id="0" name=""/>
        <dsp:cNvSpPr/>
      </dsp:nvSpPr>
      <dsp:spPr>
        <a:xfrm>
          <a:off x="2963650" y="0"/>
          <a:ext cx="250981"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963650" y="49861"/>
        <a:ext cx="176190" cy="149583"/>
      </dsp:txXfrm>
    </dsp:sp>
    <dsp:sp modelId="{FB51FFAF-0816-4838-A43E-011152000716}">
      <dsp:nvSpPr>
        <dsp:cNvPr id="0" name=""/>
        <dsp:cNvSpPr/>
      </dsp:nvSpPr>
      <dsp:spPr>
        <a:xfrm>
          <a:off x="3318813"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Share</a:t>
          </a:r>
        </a:p>
      </dsp:txBody>
      <dsp:txXfrm>
        <a:off x="3326115" y="7302"/>
        <a:ext cx="1169271" cy="234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Think</a:t>
          </a:r>
        </a:p>
      </dsp:txBody>
      <dsp:txXfrm>
        <a:off x="7302" y="7302"/>
        <a:ext cx="1169271" cy="234701"/>
      </dsp:txXfrm>
    </dsp:sp>
    <dsp:sp modelId="{6970EC00-A2AC-4227-AE52-1C25796BDC84}">
      <dsp:nvSpPr>
        <dsp:cNvPr id="0" name=""/>
        <dsp:cNvSpPr/>
      </dsp:nvSpPr>
      <dsp:spPr>
        <a:xfrm>
          <a:off x="1303253" y="0"/>
          <a:ext cx="253080"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03253" y="49861"/>
        <a:ext cx="178289" cy="149583"/>
      </dsp:txXfrm>
    </dsp:sp>
    <dsp:sp modelId="{7730E568-4139-4F88-9706-C8662CAB60B2}">
      <dsp:nvSpPr>
        <dsp:cNvPr id="0" name=""/>
        <dsp:cNvSpPr/>
      </dsp:nvSpPr>
      <dsp:spPr>
        <a:xfrm>
          <a:off x="1661387"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Pair</a:t>
          </a:r>
        </a:p>
      </dsp:txBody>
      <dsp:txXfrm>
        <a:off x="1668689" y="7302"/>
        <a:ext cx="1169271" cy="234701"/>
      </dsp:txXfrm>
    </dsp:sp>
    <dsp:sp modelId="{07F5D01C-35A5-42BB-A31C-AC6DA0DA1292}">
      <dsp:nvSpPr>
        <dsp:cNvPr id="0" name=""/>
        <dsp:cNvSpPr/>
      </dsp:nvSpPr>
      <dsp:spPr>
        <a:xfrm>
          <a:off x="2963650" y="0"/>
          <a:ext cx="250981"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963650" y="49861"/>
        <a:ext cx="176190" cy="149583"/>
      </dsp:txXfrm>
    </dsp:sp>
    <dsp:sp modelId="{FB51FFAF-0816-4838-A43E-011152000716}">
      <dsp:nvSpPr>
        <dsp:cNvPr id="0" name=""/>
        <dsp:cNvSpPr/>
      </dsp:nvSpPr>
      <dsp:spPr>
        <a:xfrm>
          <a:off x="3318813"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Share</a:t>
          </a:r>
        </a:p>
      </dsp:txBody>
      <dsp:txXfrm>
        <a:off x="3326115" y="7302"/>
        <a:ext cx="1169271" cy="234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Think</a:t>
          </a:r>
        </a:p>
      </dsp:txBody>
      <dsp:txXfrm>
        <a:off x="7302" y="7302"/>
        <a:ext cx="1169271" cy="234701"/>
      </dsp:txXfrm>
    </dsp:sp>
    <dsp:sp modelId="{6970EC00-A2AC-4227-AE52-1C25796BDC84}">
      <dsp:nvSpPr>
        <dsp:cNvPr id="0" name=""/>
        <dsp:cNvSpPr/>
      </dsp:nvSpPr>
      <dsp:spPr>
        <a:xfrm>
          <a:off x="1303253" y="0"/>
          <a:ext cx="253080"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03253" y="49861"/>
        <a:ext cx="178289" cy="149583"/>
      </dsp:txXfrm>
    </dsp:sp>
    <dsp:sp modelId="{7730E568-4139-4F88-9706-C8662CAB60B2}">
      <dsp:nvSpPr>
        <dsp:cNvPr id="0" name=""/>
        <dsp:cNvSpPr/>
      </dsp:nvSpPr>
      <dsp:spPr>
        <a:xfrm>
          <a:off x="1661387"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Pair</a:t>
          </a:r>
        </a:p>
      </dsp:txBody>
      <dsp:txXfrm>
        <a:off x="1668689" y="7302"/>
        <a:ext cx="1169271" cy="234701"/>
      </dsp:txXfrm>
    </dsp:sp>
    <dsp:sp modelId="{07F5D01C-35A5-42BB-A31C-AC6DA0DA1292}">
      <dsp:nvSpPr>
        <dsp:cNvPr id="0" name=""/>
        <dsp:cNvSpPr/>
      </dsp:nvSpPr>
      <dsp:spPr>
        <a:xfrm>
          <a:off x="2963650" y="0"/>
          <a:ext cx="250981" cy="24930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963650" y="49861"/>
        <a:ext cx="176190" cy="149583"/>
      </dsp:txXfrm>
    </dsp:sp>
    <dsp:sp modelId="{FB51FFAF-0816-4838-A43E-011152000716}">
      <dsp:nvSpPr>
        <dsp:cNvPr id="0" name=""/>
        <dsp:cNvSpPr/>
      </dsp:nvSpPr>
      <dsp:spPr>
        <a:xfrm>
          <a:off x="3318813" y="0"/>
          <a:ext cx="1183875" cy="2493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Share</a:t>
          </a:r>
        </a:p>
      </dsp:txBody>
      <dsp:txXfrm>
        <a:off x="3326115" y="7302"/>
        <a:ext cx="1169271" cy="2347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7C8DD3-41BE-41D9-8DBE-1415F66A1EDD}" type="datetimeFigureOut">
              <a:rPr lang="en-US" smtClean="0"/>
              <a:t>9/19/2025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B2F6A6-24DF-4900-9DAB-77854F5F6E86}" type="slidenum">
              <a:rPr lang="en-US" smtClean="0"/>
              <a:t>‹#›</a:t>
            </a:fld>
            <a:endParaRPr lang="en-US"/>
          </a:p>
        </p:txBody>
      </p:sp>
    </p:spTree>
    <p:extLst>
      <p:ext uri="{BB962C8B-B14F-4D97-AF65-F5344CB8AC3E}">
        <p14:creationId xmlns:p14="http://schemas.microsoft.com/office/powerpoint/2010/main" val="319774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82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82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82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82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82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9D5F4-B647-4502-823B-75330542C2BA}"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57942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D5F4-B647-4502-823B-75330542C2BA}"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176462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D5F4-B647-4502-823B-75330542C2BA}"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233559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1"/>
        <p:cNvGrpSpPr/>
        <p:nvPr/>
      </p:nvGrpSpPr>
      <p:grpSpPr>
        <a:xfrm>
          <a:off x="0" y="0"/>
          <a:ext cx="0" cy="0"/>
          <a:chOff x="0" y="0"/>
          <a:chExt cx="0" cy="0"/>
        </a:xfrm>
      </p:grpSpPr>
      <p:grpSp>
        <p:nvGrpSpPr>
          <p:cNvPr id="42" name="Google Shape;42;p3"/>
          <p:cNvGrpSpPr/>
          <p:nvPr/>
        </p:nvGrpSpPr>
        <p:grpSpPr>
          <a:xfrm>
            <a:off x="-125" y="0"/>
            <a:ext cx="9144403" cy="5160900"/>
            <a:chOff x="-126" y="0"/>
            <a:chExt cx="9144403" cy="5160900"/>
          </a:xfrm>
        </p:grpSpPr>
        <p:grpSp>
          <p:nvGrpSpPr>
            <p:cNvPr id="43" name="Google Shape;43;p3"/>
            <p:cNvGrpSpPr/>
            <p:nvPr/>
          </p:nvGrpSpPr>
          <p:grpSpPr>
            <a:xfrm>
              <a:off x="537813" y="0"/>
              <a:ext cx="8068500" cy="5160900"/>
              <a:chOff x="529238" y="0"/>
              <a:chExt cx="8068500" cy="5160900"/>
            </a:xfrm>
          </p:grpSpPr>
          <p:cxnSp>
            <p:nvCxnSpPr>
              <p:cNvPr id="44" name="Google Shape;44;p3"/>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3"/>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3"/>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3"/>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3"/>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3"/>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3"/>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3"/>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3"/>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3"/>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3"/>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3"/>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3"/>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3"/>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8" name="Google Shape;58;p3"/>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9" name="Google Shape;59;p3"/>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0" name="Google Shape;60;p3"/>
            <p:cNvGrpSpPr/>
            <p:nvPr/>
          </p:nvGrpSpPr>
          <p:grpSpPr>
            <a:xfrm>
              <a:off x="-126" y="389750"/>
              <a:ext cx="9144403" cy="4364000"/>
              <a:chOff x="-25975" y="537900"/>
              <a:chExt cx="9195900" cy="4364000"/>
            </a:xfrm>
          </p:grpSpPr>
          <p:cxnSp>
            <p:nvCxnSpPr>
              <p:cNvPr id="61" name="Google Shape;61;p3"/>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2" name="Google Shape;62;p3"/>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 name="Google Shape;63;p3"/>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 name="Google Shape;64;p3"/>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5" name="Google Shape;65;p3"/>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6" name="Google Shape;66;p3"/>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 name="Google Shape;67;p3"/>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8" name="Google Shape;68;p3"/>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9" name="Google Shape;69;p3"/>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70" name="Google Shape;70;p3"/>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txBox="1">
            <a:spLocks noGrp="1"/>
          </p:cNvSpPr>
          <p:nvPr>
            <p:ph type="ctrTitle"/>
          </p:nvPr>
        </p:nvSpPr>
        <p:spPr>
          <a:xfrm>
            <a:off x="2126400" y="2475375"/>
            <a:ext cx="4891200" cy="1717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000"/>
              <a:buNone/>
              <a:defRPr sz="66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74" name="Google Shape;74;p3"/>
          <p:cNvSpPr txBox="1">
            <a:spLocks noGrp="1"/>
          </p:cNvSpPr>
          <p:nvPr>
            <p:ph type="title" idx="2" hasCustomPrompt="1"/>
          </p:nvPr>
        </p:nvSpPr>
        <p:spPr>
          <a:xfrm rot="-2310">
            <a:off x="4125600" y="1314714"/>
            <a:ext cx="892800" cy="55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181602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D5F4-B647-4502-823B-75330542C2BA}"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293101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D5F4-B647-4502-823B-75330542C2BA}"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326135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39D5F4-B647-4502-823B-75330542C2BA}"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158882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39D5F4-B647-4502-823B-75330542C2BA}"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11535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9D5F4-B647-4502-823B-75330542C2BA}"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23349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D5F4-B647-4502-823B-75330542C2BA}"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277562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D5F4-B647-4502-823B-75330542C2BA}"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290710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D5F4-B647-4502-823B-75330542C2BA}"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1016B-5B18-438D-9CE1-BD246264C47D}" type="slidenum">
              <a:rPr lang="en-US" smtClean="0"/>
              <a:t>‹#›</a:t>
            </a:fld>
            <a:endParaRPr lang="en-US"/>
          </a:p>
        </p:txBody>
      </p:sp>
    </p:spTree>
    <p:extLst>
      <p:ext uri="{BB962C8B-B14F-4D97-AF65-F5344CB8AC3E}">
        <p14:creationId xmlns:p14="http://schemas.microsoft.com/office/powerpoint/2010/main" val="14898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F39D5F4-B647-4502-823B-75330542C2BA}" type="datetimeFigureOut">
              <a:rPr lang="en-US" smtClean="0"/>
              <a:t>9/19/2025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291016B-5B18-438D-9CE1-BD246264C47D}" type="slidenum">
              <a:rPr lang="en-US" smtClean="0"/>
              <a:t>‹#›</a:t>
            </a:fld>
            <a:endParaRPr lang="en-US"/>
          </a:p>
        </p:txBody>
      </p:sp>
    </p:spTree>
    <p:extLst>
      <p:ext uri="{BB962C8B-B14F-4D97-AF65-F5344CB8AC3E}">
        <p14:creationId xmlns:p14="http://schemas.microsoft.com/office/powerpoint/2010/main" val="3018108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3.jpeg"/><Relationship Id="rId4" Type="http://schemas.openxmlformats.org/officeDocument/2006/relationships/diagramData" Target="../diagrams/data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7" Type="http://schemas.openxmlformats.org/officeDocument/2006/relationships/image" Target="../media/image17.emf"/><Relationship Id="rId2" Type="http://schemas.openxmlformats.org/officeDocument/2006/relationships/image" Target="../media/image25.png"/><Relationship Id="rId16"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30.pn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7" Type="http://schemas.openxmlformats.org/officeDocument/2006/relationships/image" Target="../media/image31.jpeg"/><Relationship Id="rId2" Type="http://schemas.openxmlformats.org/officeDocument/2006/relationships/image" Target="../media/image25.png"/><Relationship Id="rId16"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33.jpeg"/><Relationship Id="rId17" Type="http://schemas.openxmlformats.org/officeDocument/2006/relationships/image" Target="../media/image32.jpeg"/><Relationship Id="rId2" Type="http://schemas.openxmlformats.org/officeDocument/2006/relationships/image" Target="../media/image25.png"/><Relationship Id="rId16"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5.jpeg"/><Relationship Id="rId18" Type="http://schemas.openxmlformats.org/officeDocument/2006/relationships/image" Target="../media/image40.jpeg"/><Relationship Id="rId21" Type="http://schemas.openxmlformats.org/officeDocument/2006/relationships/image" Target="../media/image43.gif"/><Relationship Id="rId12" Type="http://schemas.openxmlformats.org/officeDocument/2006/relationships/hyperlink" Target="http://blog.yahoo.com/_M4HS3PKJPBAWWZFYD5IMNDHHDQ/articles/278088" TargetMode="External"/><Relationship Id="rId17" Type="http://schemas.openxmlformats.org/officeDocument/2006/relationships/image" Target="../media/image39.jpeg"/><Relationship Id="rId2" Type="http://schemas.openxmlformats.org/officeDocument/2006/relationships/image" Target="../media/image25.pn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24" Type="http://schemas.openxmlformats.org/officeDocument/2006/relationships/image" Target="../media/image24.gif"/><Relationship Id="rId5" Type="http://schemas.openxmlformats.org/officeDocument/2006/relationships/image" Target="../media/image18.svg"/><Relationship Id="rId15" Type="http://schemas.openxmlformats.org/officeDocument/2006/relationships/image" Target="../media/image37.jpeg"/><Relationship Id="rId23" Type="http://schemas.openxmlformats.org/officeDocument/2006/relationships/image" Target="../media/image14.svg"/><Relationship Id="rId10" Type="http://schemas.openxmlformats.org/officeDocument/2006/relationships/image" Target="../media/image28.jpeg"/><Relationship Id="rId19" Type="http://schemas.openxmlformats.org/officeDocument/2006/relationships/image" Target="../media/image41.jpeg"/><Relationship Id="rId9" Type="http://schemas.openxmlformats.org/officeDocument/2006/relationships/image" Target="../media/image27.png"/><Relationship Id="rId14" Type="http://schemas.openxmlformats.org/officeDocument/2006/relationships/image" Target="../media/image36.jpeg"/><Relationship Id="rId22"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3" Type="http://schemas.openxmlformats.org/officeDocument/2006/relationships/slideLayout" Target="../slideLayouts/slideLayout7.xml"/><Relationship Id="rId17" Type="http://schemas.openxmlformats.org/officeDocument/2006/relationships/image" Target="../media/image44.png"/><Relationship Id="rId2" Type="http://schemas.openxmlformats.org/officeDocument/2006/relationships/video" Target="../media/media2.mp4"/><Relationship Id="rId16" Type="http://schemas.openxmlformats.org/officeDocument/2006/relationships/image" Target="../media/image17.emf"/><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7" Type="http://schemas.openxmlformats.org/officeDocument/2006/relationships/image" Target="../media/image6.gif"/><Relationship Id="rId2" Type="http://schemas.openxmlformats.org/officeDocument/2006/relationships/image" Target="../media/image25.png"/><Relationship Id="rId16"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diagramLayout" Target="../diagrams/layout2.xml"/><Relationship Id="rId12" Type="http://schemas.openxmlformats.org/officeDocument/2006/relationships/image" Target="../media/image3.jpeg"/><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1.png"/><Relationship Id="rId15" Type="http://schemas.openxmlformats.org/officeDocument/2006/relationships/image" Target="../media/image7.jpeg"/><Relationship Id="rId10" Type="http://schemas.microsoft.com/office/2007/relationships/diagramDrawing" Target="../diagrams/drawing2.xml"/><Relationship Id="rId4" Type="http://schemas.openxmlformats.org/officeDocument/2006/relationships/notesSlide" Target="../notesSlides/notesSlide2.xml"/><Relationship Id="rId9" Type="http://schemas.openxmlformats.org/officeDocument/2006/relationships/diagramColors" Target="../diagrams/colors2.xml"/><Relationship Id="rId1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7" Type="http://schemas.openxmlformats.org/officeDocument/2006/relationships/image" Target="../media/image45.jpeg"/><Relationship Id="rId2" Type="http://schemas.openxmlformats.org/officeDocument/2006/relationships/image" Target="../media/image25.png"/><Relationship Id="rId16"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2" Type="http://schemas.openxmlformats.org/officeDocument/2006/relationships/image" Target="../media/image25.png"/><Relationship Id="rId16"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24.gif"/></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7.jpeg"/><Relationship Id="rId12" Type="http://schemas.openxmlformats.org/officeDocument/2006/relationships/image" Target="../media/image46.jpeg"/><Relationship Id="rId17" Type="http://schemas.openxmlformats.org/officeDocument/2006/relationships/image" Target="../media/image24.gif"/><Relationship Id="rId2" Type="http://schemas.openxmlformats.org/officeDocument/2006/relationships/image" Target="../media/image25.pn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29.png"/><Relationship Id="rId10" Type="http://schemas.openxmlformats.org/officeDocument/2006/relationships/image" Target="../media/image28.jpeg"/><Relationship Id="rId9" Type="http://schemas.openxmlformats.org/officeDocument/2006/relationships/image" Target="../media/image27.png"/><Relationship Id="rId1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52.jpeg"/><Relationship Id="rId12" Type="http://schemas.openxmlformats.org/officeDocument/2006/relationships/image" Target="../media/image29.png"/><Relationship Id="rId17" Type="http://schemas.openxmlformats.org/officeDocument/2006/relationships/image" Target="../media/image51.jpeg"/><Relationship Id="rId2" Type="http://schemas.openxmlformats.org/officeDocument/2006/relationships/image" Target="../media/image25.png"/><Relationship Id="rId16"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49.png"/><Relationship Id="rId10" Type="http://schemas.openxmlformats.org/officeDocument/2006/relationships/image" Target="../media/image28.jpeg"/><Relationship Id="rId9" Type="http://schemas.openxmlformats.org/officeDocument/2006/relationships/image" Target="../media/image27.png"/><Relationship Id="rId14" Type="http://schemas.openxmlformats.org/officeDocument/2006/relationships/image" Target="../media/image24.gif"/></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56.jpeg"/><Relationship Id="rId12" Type="http://schemas.openxmlformats.org/officeDocument/2006/relationships/image" Target="../media/image29.png"/><Relationship Id="rId17" Type="http://schemas.openxmlformats.org/officeDocument/2006/relationships/image" Target="../media/image55.jpeg"/><Relationship Id="rId2" Type="http://schemas.openxmlformats.org/officeDocument/2006/relationships/image" Target="../media/image25.png"/><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53.jpeg"/><Relationship Id="rId10" Type="http://schemas.openxmlformats.org/officeDocument/2006/relationships/image" Target="../media/image28.jpeg"/><Relationship Id="rId19" Type="http://schemas.openxmlformats.org/officeDocument/2006/relationships/image" Target="../media/image57.jpeg"/><Relationship Id="rId9" Type="http://schemas.openxmlformats.org/officeDocument/2006/relationships/image" Target="../media/image27.png"/><Relationship Id="rId14" Type="http://schemas.openxmlformats.org/officeDocument/2006/relationships/image" Target="../media/image24.gif"/></Relationships>
</file>

<file path=ppt/slides/_rels/slide2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62.jpeg"/><Relationship Id="rId12" Type="http://schemas.openxmlformats.org/officeDocument/2006/relationships/image" Target="../media/image29.png"/><Relationship Id="rId17" Type="http://schemas.openxmlformats.org/officeDocument/2006/relationships/image" Target="../media/image61.jpeg"/><Relationship Id="rId2" Type="http://schemas.openxmlformats.org/officeDocument/2006/relationships/image" Target="../media/image25.pn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59.png"/><Relationship Id="rId10" Type="http://schemas.openxmlformats.org/officeDocument/2006/relationships/image" Target="../media/image28.jpeg"/><Relationship Id="rId19" Type="http://schemas.openxmlformats.org/officeDocument/2006/relationships/image" Target="../media/image63.jpeg"/><Relationship Id="rId9" Type="http://schemas.openxmlformats.org/officeDocument/2006/relationships/image" Target="../media/image27.png"/><Relationship Id="rId1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png"/><Relationship Id="rId12" Type="http://schemas.openxmlformats.org/officeDocument/2006/relationships/image" Target="../media/image65.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4.gif"/><Relationship Id="rId5" Type="http://schemas.openxmlformats.org/officeDocument/2006/relationships/image" Target="../media/image18.svg"/><Relationship Id="rId15" Type="http://schemas.openxmlformats.org/officeDocument/2006/relationships/image" Target="../media/image28.jpeg"/><Relationship Id="rId10" Type="http://schemas.openxmlformats.org/officeDocument/2006/relationships/image" Target="../media/image17.emf"/><Relationship Id="rId9" Type="http://schemas.openxmlformats.org/officeDocument/2006/relationships/image" Target="../media/image27.png"/><Relationship Id="rId1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diagramQuickStyle" Target="../diagrams/quickStyle3.xml"/><Relationship Id="rId12" Type="http://schemas.openxmlformats.org/officeDocument/2006/relationships/image" Target="../media/image5.jpe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diagramLayout" Target="../diagrams/layout3.xml"/><Relationship Id="rId11" Type="http://schemas.openxmlformats.org/officeDocument/2006/relationships/image" Target="../media/image3.jpeg"/><Relationship Id="rId5" Type="http://schemas.openxmlformats.org/officeDocument/2006/relationships/diagramData" Target="../diagrams/data3.xml"/><Relationship Id="rId1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png"/><Relationship Id="rId9" Type="http://schemas.microsoft.com/office/2007/relationships/diagramDrawing" Target="../diagrams/drawing3.xml"/><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70.jpeg"/><Relationship Id="rId3" Type="http://schemas.openxmlformats.org/officeDocument/2006/relationships/audio" Target="../media/audio3.wav"/><Relationship Id="rId21" Type="http://schemas.openxmlformats.org/officeDocument/2006/relationships/audio" Target="../media/audio4.wav"/><Relationship Id="rId12" Type="http://schemas.openxmlformats.org/officeDocument/2006/relationships/image" Target="../media/image29.png"/><Relationship Id="rId17" Type="http://schemas.openxmlformats.org/officeDocument/2006/relationships/image" Target="../media/image69.png"/><Relationship Id="rId2" Type="http://schemas.openxmlformats.org/officeDocument/2006/relationships/audio" Target="../media/audio2.wav"/><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slide" Target="slide1.xml"/><Relationship Id="rId10" Type="http://schemas.openxmlformats.org/officeDocument/2006/relationships/image" Target="../media/image28.jpeg"/><Relationship Id="rId19" Type="http://schemas.openxmlformats.org/officeDocument/2006/relationships/image" Target="../media/image71.jpe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 Id="rId22" Type="http://schemas.openxmlformats.org/officeDocument/2006/relationships/image" Target="../media/image73.jpeg"/></Relationships>
</file>

<file path=ppt/slides/_rels/slide3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audio" Target="../media/audio4.wav"/><Relationship Id="rId3"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72.png"/><Relationship Id="rId2" Type="http://schemas.openxmlformats.org/officeDocument/2006/relationships/audio" Target="../media/audio2.wav"/><Relationship Id="rId16"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69.png"/><Relationship Id="rId10" Type="http://schemas.openxmlformats.org/officeDocument/2006/relationships/image" Target="../media/image28.jpeg"/><Relationship Id="rId19" Type="http://schemas.openxmlformats.org/officeDocument/2006/relationships/image" Target="../media/image73.jpe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s>
</file>

<file path=ppt/slides/_rels/slide3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71.jpeg"/><Relationship Id="rId3" Type="http://schemas.openxmlformats.org/officeDocument/2006/relationships/audio" Target="../media/audio3.wav"/><Relationship Id="rId21" Type="http://schemas.openxmlformats.org/officeDocument/2006/relationships/image" Target="../media/image73.jpeg"/><Relationship Id="rId12" Type="http://schemas.openxmlformats.org/officeDocument/2006/relationships/image" Target="../media/image29.png"/><Relationship Id="rId17" Type="http://schemas.openxmlformats.org/officeDocument/2006/relationships/image" Target="../media/image69.png"/><Relationship Id="rId2" Type="http://schemas.openxmlformats.org/officeDocument/2006/relationships/audio" Target="../media/audio2.wav"/><Relationship Id="rId16" Type="http://schemas.openxmlformats.org/officeDocument/2006/relationships/image" Target="../media/image68.png"/><Relationship Id="rId20"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slide" Target="slide1.xml"/><Relationship Id="rId10" Type="http://schemas.openxmlformats.org/officeDocument/2006/relationships/image" Target="../media/image28.jpeg"/><Relationship Id="rId19" Type="http://schemas.openxmlformats.org/officeDocument/2006/relationships/image" Target="../media/image72.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s>
</file>

<file path=ppt/slides/_rels/slide3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71.jpeg"/><Relationship Id="rId3" Type="http://schemas.openxmlformats.org/officeDocument/2006/relationships/audio" Target="../media/audio3.wav"/><Relationship Id="rId21" Type="http://schemas.openxmlformats.org/officeDocument/2006/relationships/image" Target="../media/image73.jpeg"/><Relationship Id="rId12" Type="http://schemas.openxmlformats.org/officeDocument/2006/relationships/image" Target="../media/image29.png"/><Relationship Id="rId17" Type="http://schemas.openxmlformats.org/officeDocument/2006/relationships/image" Target="../media/image69.png"/><Relationship Id="rId2" Type="http://schemas.openxmlformats.org/officeDocument/2006/relationships/audio" Target="../media/audio2.wav"/><Relationship Id="rId16" Type="http://schemas.openxmlformats.org/officeDocument/2006/relationships/image" Target="../media/image68.png"/><Relationship Id="rId20"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slide" Target="slide1.xml"/><Relationship Id="rId10" Type="http://schemas.openxmlformats.org/officeDocument/2006/relationships/image" Target="../media/image28.jpeg"/><Relationship Id="rId19" Type="http://schemas.openxmlformats.org/officeDocument/2006/relationships/image" Target="../media/image72.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s>
</file>

<file path=ppt/slides/_rels/slide3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71.jpeg"/><Relationship Id="rId3" Type="http://schemas.openxmlformats.org/officeDocument/2006/relationships/audio" Target="../media/audio3.wav"/><Relationship Id="rId21" Type="http://schemas.openxmlformats.org/officeDocument/2006/relationships/image" Target="../media/image73.jpeg"/><Relationship Id="rId12" Type="http://schemas.openxmlformats.org/officeDocument/2006/relationships/image" Target="../media/image29.png"/><Relationship Id="rId17" Type="http://schemas.openxmlformats.org/officeDocument/2006/relationships/image" Target="../media/image69.png"/><Relationship Id="rId2" Type="http://schemas.openxmlformats.org/officeDocument/2006/relationships/audio" Target="../media/audio2.wav"/><Relationship Id="rId16" Type="http://schemas.openxmlformats.org/officeDocument/2006/relationships/image" Target="../media/image68.png"/><Relationship Id="rId20"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slide" Target="slide1.xml"/><Relationship Id="rId10" Type="http://schemas.openxmlformats.org/officeDocument/2006/relationships/image" Target="../media/image28.jpeg"/><Relationship Id="rId19" Type="http://schemas.openxmlformats.org/officeDocument/2006/relationships/image" Target="../media/image72.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4.gif"/></Relationships>
</file>

<file path=ppt/slides/_rels/slide3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74.jpeg"/><Relationship Id="rId10" Type="http://schemas.openxmlformats.org/officeDocument/2006/relationships/image" Target="../media/image28.jpeg"/><Relationship Id="rId9" Type="http://schemas.openxmlformats.org/officeDocument/2006/relationships/image" Target="../media/image27.png"/><Relationship Id="rId14" Type="http://schemas.openxmlformats.org/officeDocument/2006/relationships/image" Target="../media/image24.gif"/></Relationships>
</file>

<file path=ppt/slides/_rels/slide3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18" Type="http://schemas.openxmlformats.org/officeDocument/2006/relationships/image" Target="../media/image78.jpeg"/><Relationship Id="rId12" Type="http://schemas.openxmlformats.org/officeDocument/2006/relationships/image" Target="../media/image29.png"/><Relationship Id="rId17" Type="http://schemas.openxmlformats.org/officeDocument/2006/relationships/image" Target="../media/image77.jpeg"/><Relationship Id="rId2" Type="http://schemas.openxmlformats.org/officeDocument/2006/relationships/image" Target="../media/image25.png"/><Relationship Id="rId16"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emf"/><Relationship Id="rId5" Type="http://schemas.openxmlformats.org/officeDocument/2006/relationships/image" Target="../media/image18.svg"/><Relationship Id="rId15" Type="http://schemas.openxmlformats.org/officeDocument/2006/relationships/image" Target="../media/image75.jpeg"/><Relationship Id="rId10" Type="http://schemas.openxmlformats.org/officeDocument/2006/relationships/image" Target="../media/image28.jpeg"/><Relationship Id="rId9" Type="http://schemas.openxmlformats.org/officeDocument/2006/relationships/image" Target="../media/image27.png"/><Relationship Id="rId14" Type="http://schemas.openxmlformats.org/officeDocument/2006/relationships/image" Target="../media/image24.gif"/></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gif"/><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4.xml"/><Relationship Id="rId11" Type="http://schemas.openxmlformats.org/officeDocument/2006/relationships/image" Target="../media/image5.jpeg"/><Relationship Id="rId5" Type="http://schemas.openxmlformats.org/officeDocument/2006/relationships/diagramLayout" Target="../diagrams/layout4.xml"/><Relationship Id="rId10" Type="http://schemas.openxmlformats.org/officeDocument/2006/relationships/image" Target="../media/image15.jpeg"/><Relationship Id="rId4" Type="http://schemas.openxmlformats.org/officeDocument/2006/relationships/diagramData" Target="../diagrams/data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18.svg"/><Relationship Id="rId15" Type="http://schemas.openxmlformats.org/officeDocument/2006/relationships/image" Target="../media/image17.emf"/><Relationship Id="rId10" Type="http://schemas.openxmlformats.org/officeDocument/2006/relationships/image" Target="../media/image28.jpeg"/><Relationship Id="rId9" Type="http://schemas.openxmlformats.org/officeDocument/2006/relationships/image" Target="../media/image27.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812" name="Google Shape;812;p28"/>
          <p:cNvSpPr/>
          <p:nvPr/>
        </p:nvSpPr>
        <p:spPr>
          <a:xfrm rot="2700000">
            <a:off x="860874" y="4125408"/>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8"/>
          <p:cNvSpPr/>
          <p:nvPr/>
        </p:nvSpPr>
        <p:spPr>
          <a:xfrm>
            <a:off x="621200" y="32353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13" name="Picture 7" descr="555_0020_素材CNN-sccnn.com-26"/>
          <p:cNvPicPr>
            <a:picLocks noChangeAspect="1" noChangeArrowheads="1"/>
          </p:cNvPicPr>
          <p:nvPr/>
        </p:nvPicPr>
        <p:blipFill>
          <a:blip r:embed="rId3"/>
          <a:srcRect/>
          <a:stretch>
            <a:fillRect/>
          </a:stretch>
        </p:blipFill>
        <p:spPr bwMode="auto">
          <a:xfrm>
            <a:off x="-14800" y="3147815"/>
            <a:ext cx="986401" cy="2088231"/>
          </a:xfrm>
          <a:prstGeom prst="rect">
            <a:avLst/>
          </a:prstGeom>
          <a:noFill/>
        </p:spPr>
      </p:pic>
      <p:graphicFrame>
        <p:nvGraphicFramePr>
          <p:cNvPr id="175" name="Diagram 174">
            <a:extLst>
              <a:ext uri="{FF2B5EF4-FFF2-40B4-BE49-F238E27FC236}">
                <a16:creationId xmlns="" xmlns:a16="http://schemas.microsoft.com/office/drawing/2014/main" xmlns:lc="http://schemas.openxmlformats.org/drawingml/2006/lockedCanvas" id="{6FCA409A-08DD-0E03-010E-6BAF1A138CB5}"/>
              </a:ext>
            </a:extLst>
          </p:cNvPr>
          <p:cNvGraphicFramePr/>
          <p:nvPr>
            <p:extLst>
              <p:ext uri="{D42A27DB-BD31-4B8C-83A1-F6EECF244321}">
                <p14:modId xmlns:p14="http://schemas.microsoft.com/office/powerpoint/2010/main" val="3728680539"/>
              </p:ext>
            </p:extLst>
          </p:nvPr>
        </p:nvGraphicFramePr>
        <p:xfrm>
          <a:off x="134042" y="90201"/>
          <a:ext cx="4506650" cy="249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56" name="Picture 555" descr="C:\Users\ABC\Desktop\Nipic_10605672_20121226090435540320.png"/>
          <p:cNvPicPr>
            <a:picLocks noChangeAspect="1" noChangeArrowheads="1"/>
          </p:cNvPicPr>
          <p:nvPr/>
        </p:nvPicPr>
        <p:blipFill rotWithShape="1">
          <a:blip r:embed="rId9" cstate="screen"/>
          <a:srcRect/>
          <a:stretch>
            <a:fillRect/>
          </a:stretch>
        </p:blipFill>
        <p:spPr bwMode="auto">
          <a:xfrm>
            <a:off x="1403648" y="354414"/>
            <a:ext cx="991910" cy="484264"/>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556" descr="C:\Users\ABC\Desktop\Nipic_10605672_20121226090435540320.png"/>
          <p:cNvPicPr>
            <a:picLocks noChangeAspect="1" noChangeArrowheads="1"/>
          </p:cNvPicPr>
          <p:nvPr/>
        </p:nvPicPr>
        <p:blipFill rotWithShape="1">
          <a:blip r:embed="rId9" cstate="screen"/>
          <a:srcRect/>
          <a:stretch>
            <a:fillRect/>
          </a:stretch>
        </p:blipFill>
        <p:spPr bwMode="auto">
          <a:xfrm rot="21039570">
            <a:off x="691192" y="384698"/>
            <a:ext cx="580057" cy="283191"/>
          </a:xfrm>
          <a:prstGeom prst="rect">
            <a:avLst/>
          </a:prstGeom>
          <a:noFill/>
          <a:extLst>
            <a:ext uri="{909E8E84-426E-40DD-AFC4-6F175D3DCCD1}">
              <a14:hiddenFill xmlns:a14="http://schemas.microsoft.com/office/drawing/2010/main">
                <a:solidFill>
                  <a:srgbClr val="FFFFFF"/>
                </a:solidFill>
              </a14:hiddenFill>
            </a:ext>
          </a:extLst>
        </p:spPr>
      </p:pic>
      <p:sp>
        <p:nvSpPr>
          <p:cNvPr id="572" name="TextBox 56"/>
          <p:cNvSpPr txBox="1"/>
          <p:nvPr/>
        </p:nvSpPr>
        <p:spPr>
          <a:xfrm>
            <a:off x="2763338" y="-3836964"/>
            <a:ext cx="10033000" cy="1231106"/>
          </a:xfrm>
          <a:prstGeom prst="rect">
            <a:avLst/>
          </a:prstGeom>
        </p:spPr>
        <p:txBody>
          <a:bodyPr lIns="0" tIns="0" rIns="0" bIns="0" rtlCol="0" anchor="t">
            <a:spAutoFit/>
          </a:bodyPr>
          <a:lstStyle/>
          <a:p>
            <a:pPr algn="ctr">
              <a:lnSpc>
                <a:spcPts val="9600"/>
              </a:lnSpc>
            </a:pPr>
            <a:r>
              <a:rPr lang="en-US" sz="3200" dirty="0" err="1">
                <a:solidFill>
                  <a:srgbClr val="2E2E2E"/>
                </a:solidFill>
                <a:latin typeface="Times New Roman" pitchFamily="18" charset="0"/>
                <a:cs typeface="Times New Roman" pitchFamily="18" charset="0"/>
              </a:rPr>
              <a:t>Hiện</a:t>
            </a:r>
            <a:r>
              <a:rPr lang="en-US" sz="3200" dirty="0">
                <a:solidFill>
                  <a:srgbClr val="2E2E2E"/>
                </a:solidFill>
                <a:latin typeface="Times New Roman" pitchFamily="18" charset="0"/>
                <a:cs typeface="Times New Roman" pitchFamily="18" charset="0"/>
              </a:rPr>
              <a:t> </a:t>
            </a:r>
            <a:r>
              <a:rPr lang="en-US" sz="3200" dirty="0" err="1">
                <a:solidFill>
                  <a:srgbClr val="2E2E2E"/>
                </a:solidFill>
                <a:latin typeface="Times New Roman" pitchFamily="18" charset="0"/>
                <a:cs typeface="Times New Roman" pitchFamily="18" charset="0"/>
              </a:rPr>
              <a:t>tượng</a:t>
            </a:r>
            <a:endParaRPr lang="en-US" sz="3200" dirty="0">
              <a:solidFill>
                <a:srgbClr val="2E2E2E"/>
              </a:solidFill>
              <a:latin typeface="Times New Roman" pitchFamily="18" charset="0"/>
              <a:cs typeface="Times New Roman" pitchFamily="18" charset="0"/>
            </a:endParaRPr>
          </a:p>
        </p:txBody>
      </p:sp>
      <p:sp>
        <p:nvSpPr>
          <p:cNvPr id="549" name="WordArt 106">
            <a:extLst>
              <a:ext uri="{FF2B5EF4-FFF2-40B4-BE49-F238E27FC236}">
                <a16:creationId xmlns:a16="http://schemas.microsoft.com/office/drawing/2014/main" xmlns="" id="{176FCB1E-2BEC-BCF0-89C7-B3C84E007E17}"/>
              </a:ext>
            </a:extLst>
          </p:cNvPr>
          <p:cNvSpPr>
            <a:spLocks noChangeArrowheads="1" noChangeShapeType="1" noTextEdit="1"/>
          </p:cNvSpPr>
          <p:nvPr/>
        </p:nvSpPr>
        <p:spPr bwMode="auto">
          <a:xfrm>
            <a:off x="5116220" y="110212"/>
            <a:ext cx="2120076" cy="373306"/>
          </a:xfrm>
          <a:prstGeom prst="rect">
            <a:avLst/>
          </a:prstGeom>
          <a:solidFill>
            <a:schemeClr val="bg1">
              <a:lumMod val="95000"/>
            </a:schemeClr>
          </a:solidFill>
        </p:spPr>
        <p:txBody>
          <a:bodyPr wrap="none" fromWordArt="1">
            <a:prstTxWarp prst="textPlain">
              <a:avLst>
                <a:gd name="adj" fmla="val 50000"/>
              </a:avLst>
            </a:prstTxWarp>
          </a:bodyPr>
          <a:lstStyle/>
          <a:p>
            <a:pPr algn="ct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a:t>
            </a:r>
            <a:r>
              <a:rPr lang="en-US" sz="2400" b="1" kern="10" dirty="0"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động</a:t>
            </a:r>
            <a:endParaRPr lang="en-US" sz="2400" b="1" kern="10" dirty="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0" name="!!4">
            <a:extLst>
              <a:ext uri="{FF2B5EF4-FFF2-40B4-BE49-F238E27FC236}">
                <a16:creationId xmlns:a16="http://schemas.microsoft.com/office/drawing/2014/main" xmlns="" id="{B592CB5F-EF9D-4472-8FE2-E9080BB0A5D3}"/>
              </a:ext>
            </a:extLst>
          </p:cNvPr>
          <p:cNvSpPr/>
          <p:nvPr/>
        </p:nvSpPr>
        <p:spPr>
          <a:xfrm>
            <a:off x="3367766" y="5420508"/>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pic>
        <p:nvPicPr>
          <p:cNvPr id="4098" name="Picture 2" descr="Sử dụng máy in 3D tạo mô hình chuỗi protein nghiên cứu ung thư ảnh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328" y="296656"/>
            <a:ext cx="1270487" cy="1084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itle 3"/>
          <p:cNvSpPr>
            <a:spLocks noGrp="1"/>
          </p:cNvSpPr>
          <p:nvPr>
            <p:ph type="title"/>
          </p:nvPr>
        </p:nvSpPr>
        <p:spPr>
          <a:xfrm>
            <a:off x="1907704" y="771550"/>
            <a:ext cx="5884914" cy="84943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AI NHANH HƠN?</a:t>
            </a:r>
          </a:p>
        </p:txBody>
      </p:sp>
      <p:pic>
        <p:nvPicPr>
          <p:cNvPr id="14" name="Picture 2" descr="F:\linh\chay nhanh.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892" y="542669"/>
            <a:ext cx="1111804" cy="103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orizontal Scroll 14"/>
          <p:cNvSpPr/>
          <p:nvPr/>
        </p:nvSpPr>
        <p:spPr>
          <a:xfrm>
            <a:off x="1344786" y="1419622"/>
            <a:ext cx="6467574" cy="3162723"/>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rgbClr val="FFFF00"/>
                </a:solidFill>
                <a:latin typeface="Times New Roman" pitchFamily="18" charset="0"/>
                <a:cs typeface="Times New Roman" pitchFamily="18" charset="0"/>
              </a:rPr>
              <a:t>Luật</a:t>
            </a:r>
            <a:r>
              <a:rPr lang="en-US" sz="2400" dirty="0">
                <a:solidFill>
                  <a:srgbClr val="FFFF00"/>
                </a:solidFill>
                <a:latin typeface="Times New Roman" pitchFamily="18" charset="0"/>
                <a:cs typeface="Times New Roman" pitchFamily="18" charset="0"/>
              </a:rPr>
              <a:t> </a:t>
            </a:r>
            <a:r>
              <a:rPr lang="en-US" sz="2400" dirty="0" err="1">
                <a:solidFill>
                  <a:srgbClr val="FFFF00"/>
                </a:solidFill>
                <a:latin typeface="Times New Roman" pitchFamily="18" charset="0"/>
                <a:cs typeface="Times New Roman" pitchFamily="18" charset="0"/>
              </a:rPr>
              <a:t>chơi</a:t>
            </a:r>
            <a:endParaRPr lang="en-US" sz="2400" dirty="0">
              <a:solidFill>
                <a:srgbClr val="FFFF00"/>
              </a:solidFill>
              <a:latin typeface="Times New Roman" pitchFamily="18" charset="0"/>
              <a:cs typeface="Times New Roman" pitchFamily="18" charset="0"/>
            </a:endParaRPr>
          </a:p>
          <a:p>
            <a:pPr marL="285750" indent="-285750" algn="just">
              <a:buFontTx/>
              <a:buChar char="-"/>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a:t>
            </a:r>
          </a:p>
          <a:p>
            <a:pPr marL="285750" indent="-285750" algn="just">
              <a:buFontTx/>
              <a:buChar char="-"/>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phút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a:t>
            </a:r>
          </a:p>
          <a:p>
            <a:pPr marL="285750" indent="-285750" algn="just">
              <a:buFontTx/>
              <a:buChar char="-"/>
            </a:pPr>
            <a:r>
              <a:rPr lang="en-US" sz="2400" dirty="0" err="1">
                <a:latin typeface="Times New Roman" pitchFamily="18" charset="0"/>
                <a:cs typeface="Times New Roman" pitchFamily="18" charset="0"/>
              </a:rPr>
              <a:t>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a:t>
            </a:r>
          </a:p>
        </p:txBody>
      </p:sp>
      <p:pic>
        <p:nvPicPr>
          <p:cNvPr id="16" name="Picture 4" descr="5 lầm tưởng về protein - Báo VnExpress Sức khỏ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0109" y="3795886"/>
            <a:ext cx="1282945" cy="853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6"/>
          <p:cNvPicPr>
            <a:picLocks/>
          </p:cNvPicPr>
          <p:nvPr/>
        </p:nvPicPr>
        <p:blipFill>
          <a:blip r:embed="rId15"/>
          <a:srcRect/>
          <a:stretch>
            <a:fillRect/>
          </a:stretch>
        </p:blipFill>
        <p:spPr>
          <a:xfrm>
            <a:off x="595211" y="51470"/>
            <a:ext cx="7721205" cy="1800200"/>
          </a:xfrm>
          <a:prstGeom prst="rect">
            <a:avLst/>
          </a:prstGeom>
          <a:ln>
            <a:noFill/>
          </a:ln>
          <a:effectLst>
            <a:outerShdw blurRad="292100" dist="139700" dir="2700000" algn="tl" rotWithShape="0">
              <a:srgbClr val="333333">
                <a:alpha val="65000"/>
              </a:srgbClr>
            </a:outerShdw>
          </a:effectLst>
        </p:spPr>
      </p:pic>
      <p:sp>
        <p:nvSpPr>
          <p:cNvPr id="110" name="Text Box 7"/>
          <p:cNvSpPr txBox="1"/>
          <p:nvPr/>
        </p:nvSpPr>
        <p:spPr>
          <a:xfrm>
            <a:off x="541809" y="2067694"/>
            <a:ext cx="5038303" cy="46196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400" b="1" dirty="0" err="1">
                <a:solidFill>
                  <a:srgbClr val="0070C0"/>
                </a:solidFill>
                <a:latin typeface="Times New Roman" pitchFamily="18" charset="0"/>
                <a:ea typeface="Times New Roman" pitchFamily="18" charset="0"/>
              </a:rPr>
              <a:t>Công</a:t>
            </a:r>
            <a:r>
              <a:rPr lang="en-US" altLang="en-US" sz="2400" b="1" dirty="0">
                <a:solidFill>
                  <a:srgbClr val="0070C0"/>
                </a:solidFill>
                <a:latin typeface="Times New Roman" pitchFamily="18" charset="0"/>
                <a:ea typeface="Times New Roman" pitchFamily="18" charset="0"/>
              </a:rPr>
              <a:t> </a:t>
            </a:r>
            <a:r>
              <a:rPr lang="en-US" altLang="en-US" sz="2400" b="1" dirty="0" err="1">
                <a:solidFill>
                  <a:srgbClr val="0070C0"/>
                </a:solidFill>
                <a:latin typeface="Times New Roman" pitchFamily="18" charset="0"/>
                <a:ea typeface="Times New Roman" pitchFamily="18" charset="0"/>
              </a:rPr>
              <a:t>thức</a:t>
            </a:r>
            <a:r>
              <a:rPr lang="en-US" altLang="en-US" sz="2400" b="1" dirty="0">
                <a:solidFill>
                  <a:srgbClr val="0070C0"/>
                </a:solidFill>
                <a:latin typeface="Times New Roman" pitchFamily="18" charset="0"/>
                <a:ea typeface="Times New Roman" pitchFamily="18" charset="0"/>
              </a:rPr>
              <a:t> </a:t>
            </a:r>
            <a:r>
              <a:rPr lang="en-US" altLang="en-US" sz="2400" b="1" dirty="0" err="1">
                <a:solidFill>
                  <a:srgbClr val="0070C0"/>
                </a:solidFill>
                <a:latin typeface="Times New Roman" pitchFamily="18" charset="0"/>
                <a:ea typeface="Times New Roman" pitchFamily="18" charset="0"/>
              </a:rPr>
              <a:t>cấu</a:t>
            </a:r>
            <a:r>
              <a:rPr lang="en-US" altLang="en-US" sz="2400" b="1" dirty="0">
                <a:solidFill>
                  <a:srgbClr val="0070C0"/>
                </a:solidFill>
                <a:latin typeface="Times New Roman" pitchFamily="18" charset="0"/>
                <a:ea typeface="Times New Roman" pitchFamily="18" charset="0"/>
              </a:rPr>
              <a:t> </a:t>
            </a:r>
            <a:r>
              <a:rPr lang="en-US" altLang="en-US" sz="2400" b="1" dirty="0" err="1">
                <a:solidFill>
                  <a:srgbClr val="0070C0"/>
                </a:solidFill>
                <a:latin typeface="Times New Roman" pitchFamily="18" charset="0"/>
                <a:ea typeface="Times New Roman" pitchFamily="18" charset="0"/>
              </a:rPr>
              <a:t>tạo</a:t>
            </a:r>
            <a:r>
              <a:rPr lang="en-US" altLang="en-US" sz="2400" b="1" dirty="0">
                <a:solidFill>
                  <a:srgbClr val="0070C0"/>
                </a:solidFill>
                <a:latin typeface="Times New Roman" pitchFamily="18" charset="0"/>
                <a:ea typeface="Times New Roman" pitchFamily="18" charset="0"/>
              </a:rPr>
              <a:t> </a:t>
            </a:r>
            <a:r>
              <a:rPr lang="en-US" altLang="en-US" sz="2400" b="1" dirty="0" err="1">
                <a:solidFill>
                  <a:srgbClr val="0070C0"/>
                </a:solidFill>
                <a:latin typeface="Times New Roman" pitchFamily="18" charset="0"/>
                <a:ea typeface="Times New Roman" pitchFamily="18" charset="0"/>
              </a:rPr>
              <a:t>chung</a:t>
            </a:r>
            <a:r>
              <a:rPr lang="en-US" altLang="en-US" sz="2400" b="1" dirty="0">
                <a:solidFill>
                  <a:srgbClr val="0070C0"/>
                </a:solidFill>
                <a:latin typeface="Times New Roman" pitchFamily="18" charset="0"/>
                <a:ea typeface="Times New Roman" pitchFamily="18" charset="0"/>
              </a:rPr>
              <a:t> </a:t>
            </a:r>
            <a:r>
              <a:rPr lang="en-US" altLang="en-US" sz="2400" b="1" dirty="0" err="1">
                <a:solidFill>
                  <a:srgbClr val="0070C0"/>
                </a:solidFill>
                <a:latin typeface="Times New Roman" pitchFamily="18" charset="0"/>
                <a:ea typeface="Times New Roman" pitchFamily="18" charset="0"/>
              </a:rPr>
              <a:t>của</a:t>
            </a:r>
            <a:r>
              <a:rPr lang="en-US" altLang="en-US" sz="2400" b="1" dirty="0">
                <a:solidFill>
                  <a:srgbClr val="0070C0"/>
                </a:solidFill>
                <a:latin typeface="Times New Roman" pitchFamily="18" charset="0"/>
                <a:ea typeface="Times New Roman" pitchFamily="18" charset="0"/>
              </a:rPr>
              <a:t> Protein</a:t>
            </a:r>
          </a:p>
        </p:txBody>
      </p:sp>
      <p:grpSp>
        <p:nvGrpSpPr>
          <p:cNvPr id="111" name="Group 110"/>
          <p:cNvGrpSpPr/>
          <p:nvPr/>
        </p:nvGrpSpPr>
        <p:grpSpPr>
          <a:xfrm>
            <a:off x="472380" y="2571750"/>
            <a:ext cx="8420100" cy="1016000"/>
            <a:chOff x="257627" y="4824414"/>
            <a:chExt cx="8420099" cy="1016002"/>
          </a:xfrm>
        </p:grpSpPr>
        <p:grpSp>
          <p:nvGrpSpPr>
            <p:cNvPr id="112" name="Group 111"/>
            <p:cNvGrpSpPr/>
            <p:nvPr/>
          </p:nvGrpSpPr>
          <p:grpSpPr>
            <a:xfrm>
              <a:off x="257627" y="4824414"/>
              <a:ext cx="8420099" cy="1016002"/>
              <a:chOff x="2957511" y="1764"/>
              <a:chExt cx="8420099" cy="640"/>
            </a:xfrm>
          </p:grpSpPr>
          <p:sp>
            <p:nvSpPr>
              <p:cNvPr id="115" name="Text Box 39"/>
              <p:cNvSpPr txBox="1"/>
              <p:nvPr/>
            </p:nvSpPr>
            <p:spPr>
              <a:xfrm>
                <a:off x="2957511" y="1764"/>
                <a:ext cx="8420099" cy="6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231775" lvl="0" indent="-231775" algn="just" eaLnBrk="1" hangingPunct="1">
                  <a:spcBef>
                    <a:spcPct val="50000"/>
                  </a:spcBef>
                </a:pPr>
                <a:r>
                  <a:rPr lang="en-US" altLang="en-US" sz="2400" b="1" i="1" dirty="0">
                    <a:latin typeface="Times New Roman" pitchFamily="18" charset="0"/>
                    <a:ea typeface="Times New Roman" pitchFamily="18" charset="0"/>
                  </a:rPr>
                  <a:t> </a:t>
                </a:r>
                <a:r>
                  <a:rPr lang="en-US" altLang="en-US" sz="2400" b="1" dirty="0">
                    <a:solidFill>
                      <a:srgbClr val="0000FF"/>
                    </a:solidFill>
                    <a:latin typeface="Times New Roman" pitchFamily="18" charset="0"/>
                    <a:ea typeface="Times New Roman" pitchFamily="18" charset="0"/>
                  </a:rPr>
                  <a:t>...  ─ NH ─ CH ─ C ─ </a:t>
                </a:r>
                <a:r>
                  <a:rPr lang="en-US" altLang="en-US" sz="2400" b="1" dirty="0">
                    <a:solidFill>
                      <a:srgbClr val="C00000"/>
                    </a:solidFill>
                    <a:latin typeface="Times New Roman" pitchFamily="18" charset="0"/>
                    <a:ea typeface="Times New Roman" pitchFamily="18" charset="0"/>
                  </a:rPr>
                  <a:t>NH ─ CH ─ C ─</a:t>
                </a:r>
                <a:r>
                  <a:rPr lang="en-US" altLang="en-US" sz="2400" b="1" dirty="0">
                    <a:solidFill>
                      <a:srgbClr val="0000FF"/>
                    </a:solidFill>
                    <a:latin typeface="Times New Roman" pitchFamily="18" charset="0"/>
                    <a:ea typeface="Times New Roman" pitchFamily="18" charset="0"/>
                  </a:rPr>
                  <a:t> </a:t>
                </a:r>
                <a:r>
                  <a:rPr lang="en-US" altLang="en-US" sz="2400" b="1" dirty="0">
                    <a:solidFill>
                      <a:srgbClr val="006600"/>
                    </a:solidFill>
                    <a:latin typeface="Times New Roman" pitchFamily="18" charset="0"/>
                    <a:ea typeface="Times New Roman" pitchFamily="18" charset="0"/>
                  </a:rPr>
                  <a:t>NH ─ CH ─ C ─ </a:t>
                </a:r>
                <a:r>
                  <a:rPr lang="en-US" altLang="en-US" sz="2400" b="1" dirty="0">
                    <a:latin typeface="Times New Roman" pitchFamily="18" charset="0"/>
                    <a:ea typeface="Times New Roman" pitchFamily="18" charset="0"/>
                  </a:rPr>
                  <a:t>...</a:t>
                </a:r>
              </a:p>
              <a:p>
                <a:pPr marL="231775" lvl="0" indent="-231775" algn="just" eaLnBrk="1" hangingPunct="1">
                  <a:spcBef>
                    <a:spcPct val="50000"/>
                  </a:spcBef>
                </a:pPr>
                <a:r>
                  <a:rPr lang="en-US" altLang="en-US" sz="2400" b="1" dirty="0">
                    <a:latin typeface="Times New Roman" pitchFamily="18" charset="0"/>
                    <a:ea typeface="Times New Roman" pitchFamily="18" charset="0"/>
                  </a:rPr>
                  <a:t>                     </a:t>
                </a:r>
                <a:r>
                  <a:rPr lang="en-US" altLang="en-US" sz="2400" b="1" dirty="0">
                    <a:solidFill>
                      <a:srgbClr val="0000FF"/>
                    </a:solidFill>
                    <a:latin typeface="Times New Roman" pitchFamily="18" charset="0"/>
                    <a:ea typeface="Times New Roman" pitchFamily="18" charset="0"/>
                  </a:rPr>
                  <a:t>R</a:t>
                </a:r>
                <a:r>
                  <a:rPr lang="en-US" altLang="en-US" sz="2400" b="1" baseline="-25000" dirty="0">
                    <a:solidFill>
                      <a:srgbClr val="0000FF"/>
                    </a:solidFill>
                    <a:latin typeface="Times New Roman" pitchFamily="18" charset="0"/>
                    <a:ea typeface="Times New Roman" pitchFamily="18" charset="0"/>
                  </a:rPr>
                  <a:t>1</a:t>
                </a:r>
                <a:r>
                  <a:rPr lang="en-US" altLang="en-US" sz="2400" b="1" dirty="0">
                    <a:solidFill>
                      <a:srgbClr val="0000FF"/>
                    </a:solidFill>
                    <a:latin typeface="Times New Roman" pitchFamily="18" charset="0"/>
                    <a:ea typeface="Times New Roman" pitchFamily="18" charset="0"/>
                  </a:rPr>
                  <a:t>      O</a:t>
                </a:r>
                <a:r>
                  <a:rPr lang="en-US" altLang="en-US" sz="2400" b="1" dirty="0">
                    <a:latin typeface="Times New Roman" pitchFamily="18" charset="0"/>
                    <a:ea typeface="Times New Roman" pitchFamily="18" charset="0"/>
                  </a:rPr>
                  <a:t>                </a:t>
                </a:r>
                <a:r>
                  <a:rPr lang="en-US" altLang="en-US" sz="2400" b="1" dirty="0">
                    <a:solidFill>
                      <a:srgbClr val="C00000"/>
                    </a:solidFill>
                    <a:latin typeface="Times New Roman" pitchFamily="18" charset="0"/>
                    <a:ea typeface="Times New Roman" pitchFamily="18" charset="0"/>
                  </a:rPr>
                  <a:t>R</a:t>
                </a:r>
                <a:r>
                  <a:rPr lang="en-US" altLang="en-US" sz="2400" b="1" baseline="-25000" dirty="0">
                    <a:solidFill>
                      <a:srgbClr val="C00000"/>
                    </a:solidFill>
                    <a:latin typeface="Times New Roman" pitchFamily="18" charset="0"/>
                    <a:ea typeface="Times New Roman" pitchFamily="18" charset="0"/>
                  </a:rPr>
                  <a:t>2  </a:t>
                </a:r>
                <a:r>
                  <a:rPr lang="en-US" altLang="en-US" sz="2400" b="1" dirty="0">
                    <a:solidFill>
                      <a:srgbClr val="FF0066"/>
                    </a:solidFill>
                    <a:latin typeface="Times New Roman" pitchFamily="18" charset="0"/>
                    <a:ea typeface="Times New Roman" pitchFamily="18" charset="0"/>
                  </a:rPr>
                  <a:t>     </a:t>
                </a:r>
                <a:r>
                  <a:rPr lang="en-US" altLang="en-US" sz="2400" b="1" dirty="0">
                    <a:solidFill>
                      <a:srgbClr val="C00000"/>
                    </a:solidFill>
                    <a:latin typeface="Times New Roman" pitchFamily="18" charset="0"/>
                    <a:ea typeface="Times New Roman" pitchFamily="18" charset="0"/>
                  </a:rPr>
                  <a:t>O</a:t>
                </a:r>
                <a:r>
                  <a:rPr lang="en-US" altLang="en-US" sz="2400" b="1" dirty="0">
                    <a:latin typeface="Times New Roman" pitchFamily="18" charset="0"/>
                    <a:ea typeface="Times New Roman" pitchFamily="18" charset="0"/>
                  </a:rPr>
                  <a:t>                </a:t>
                </a:r>
                <a:r>
                  <a:rPr lang="en-US" altLang="en-US" sz="2400" b="1" dirty="0">
                    <a:solidFill>
                      <a:srgbClr val="006600"/>
                    </a:solidFill>
                    <a:latin typeface="Times New Roman" pitchFamily="18" charset="0"/>
                    <a:ea typeface="Times New Roman" pitchFamily="18" charset="0"/>
                  </a:rPr>
                  <a:t>R</a:t>
                </a:r>
                <a:r>
                  <a:rPr lang="en-US" altLang="en-US" sz="2400" b="1" baseline="-25000" dirty="0">
                    <a:solidFill>
                      <a:srgbClr val="006600"/>
                    </a:solidFill>
                    <a:latin typeface="Times New Roman" pitchFamily="18" charset="0"/>
                    <a:ea typeface="Times New Roman" pitchFamily="18" charset="0"/>
                  </a:rPr>
                  <a:t>3 </a:t>
                </a:r>
                <a:r>
                  <a:rPr lang="en-US" altLang="en-US" sz="2400" b="1" dirty="0">
                    <a:solidFill>
                      <a:srgbClr val="006600"/>
                    </a:solidFill>
                    <a:latin typeface="Times New Roman" pitchFamily="18" charset="0"/>
                    <a:ea typeface="Times New Roman" pitchFamily="18" charset="0"/>
                  </a:rPr>
                  <a:t>     O  </a:t>
                </a:r>
                <a:r>
                  <a:rPr lang="en-US" altLang="en-US" sz="2400" dirty="0">
                    <a:solidFill>
                      <a:srgbClr val="006600"/>
                    </a:solidFill>
                    <a:latin typeface="Times New Roman" pitchFamily="18" charset="0"/>
                    <a:ea typeface="Times New Roman" pitchFamily="18" charset="0"/>
                  </a:rPr>
                  <a:t> </a:t>
                </a:r>
              </a:p>
            </p:txBody>
          </p:sp>
          <p:sp>
            <p:nvSpPr>
              <p:cNvPr id="116" name="Line 40"/>
              <p:cNvSpPr/>
              <p:nvPr/>
            </p:nvSpPr>
            <p:spPr>
              <a:xfrm>
                <a:off x="4748212" y="2025"/>
                <a:ext cx="0" cy="144"/>
              </a:xfrm>
              <a:prstGeom prst="line">
                <a:avLst/>
              </a:prstGeom>
              <a:noFill/>
              <a:ln w="22225" cap="flat" cmpd="sng">
                <a:solidFill>
                  <a:srgbClr val="0000CC">
                    <a:alpha val="100000"/>
                  </a:srgbClr>
                </a:solidFill>
                <a:prstDash val="solid"/>
                <a:round/>
              </a:ln>
            </p:spPr>
          </p:sp>
          <p:sp>
            <p:nvSpPr>
              <p:cNvPr id="117" name="Line 41"/>
              <p:cNvSpPr/>
              <p:nvPr/>
            </p:nvSpPr>
            <p:spPr>
              <a:xfrm>
                <a:off x="5529261" y="2029"/>
                <a:ext cx="0" cy="144"/>
              </a:xfrm>
              <a:prstGeom prst="line">
                <a:avLst/>
              </a:prstGeom>
              <a:noFill/>
              <a:ln w="22225" cap="flat" cmpd="sng">
                <a:solidFill>
                  <a:srgbClr val="0000CC">
                    <a:alpha val="100000"/>
                  </a:srgbClr>
                </a:solidFill>
                <a:prstDash val="solid"/>
                <a:round/>
              </a:ln>
            </p:spPr>
          </p:sp>
          <p:sp>
            <p:nvSpPr>
              <p:cNvPr id="118" name="Line 42"/>
              <p:cNvSpPr/>
              <p:nvPr/>
            </p:nvSpPr>
            <p:spPr>
              <a:xfrm>
                <a:off x="6967536" y="2029"/>
                <a:ext cx="0" cy="144"/>
              </a:xfrm>
              <a:prstGeom prst="line">
                <a:avLst/>
              </a:prstGeom>
              <a:noFill/>
              <a:ln w="22225" cap="flat" cmpd="sng">
                <a:solidFill>
                  <a:srgbClr val="C00000">
                    <a:alpha val="100000"/>
                  </a:srgbClr>
                </a:solidFill>
                <a:prstDash val="solid"/>
                <a:round/>
              </a:ln>
            </p:spPr>
          </p:sp>
          <p:sp>
            <p:nvSpPr>
              <p:cNvPr id="119" name="Line 43"/>
              <p:cNvSpPr/>
              <p:nvPr/>
            </p:nvSpPr>
            <p:spPr>
              <a:xfrm>
                <a:off x="5591174" y="2029"/>
                <a:ext cx="0" cy="144"/>
              </a:xfrm>
              <a:prstGeom prst="line">
                <a:avLst/>
              </a:prstGeom>
              <a:noFill/>
              <a:ln w="22225" cap="flat" cmpd="sng">
                <a:solidFill>
                  <a:srgbClr val="0000CC">
                    <a:alpha val="100000"/>
                  </a:srgbClr>
                </a:solidFill>
                <a:prstDash val="solid"/>
                <a:round/>
              </a:ln>
            </p:spPr>
          </p:sp>
          <p:sp>
            <p:nvSpPr>
              <p:cNvPr id="120" name="Line 44"/>
              <p:cNvSpPr/>
              <p:nvPr/>
            </p:nvSpPr>
            <p:spPr>
              <a:xfrm>
                <a:off x="7772398" y="2029"/>
                <a:ext cx="0" cy="144"/>
              </a:xfrm>
              <a:prstGeom prst="line">
                <a:avLst/>
              </a:prstGeom>
              <a:noFill/>
              <a:ln w="22225" cap="flat" cmpd="sng">
                <a:solidFill>
                  <a:srgbClr val="C00000">
                    <a:alpha val="100000"/>
                  </a:srgbClr>
                </a:solidFill>
                <a:prstDash val="solid"/>
                <a:round/>
              </a:ln>
            </p:spPr>
          </p:sp>
          <p:sp>
            <p:nvSpPr>
              <p:cNvPr id="121" name="Line 45"/>
              <p:cNvSpPr/>
              <p:nvPr/>
            </p:nvSpPr>
            <p:spPr>
              <a:xfrm>
                <a:off x="7834311" y="2029"/>
                <a:ext cx="0" cy="144"/>
              </a:xfrm>
              <a:prstGeom prst="line">
                <a:avLst/>
              </a:prstGeom>
              <a:noFill/>
              <a:ln w="22225" cap="flat" cmpd="sng">
                <a:solidFill>
                  <a:srgbClr val="C00000">
                    <a:alpha val="100000"/>
                  </a:srgbClr>
                </a:solidFill>
                <a:prstDash val="solid"/>
                <a:round/>
              </a:ln>
            </p:spPr>
          </p:sp>
          <p:sp>
            <p:nvSpPr>
              <p:cNvPr id="122" name="Line 46"/>
              <p:cNvSpPr/>
              <p:nvPr/>
            </p:nvSpPr>
            <p:spPr>
              <a:xfrm>
                <a:off x="9220198" y="2022"/>
                <a:ext cx="0" cy="144"/>
              </a:xfrm>
              <a:prstGeom prst="line">
                <a:avLst/>
              </a:prstGeom>
              <a:noFill/>
              <a:ln w="22225" cap="flat" cmpd="sng">
                <a:solidFill>
                  <a:srgbClr val="006600">
                    <a:alpha val="100000"/>
                  </a:srgbClr>
                </a:solidFill>
                <a:prstDash val="solid"/>
                <a:round/>
              </a:ln>
            </p:spPr>
          </p:sp>
        </p:grpSp>
        <p:sp>
          <p:nvSpPr>
            <p:cNvPr id="113" name="Line 46"/>
            <p:cNvSpPr/>
            <p:nvPr/>
          </p:nvSpPr>
          <p:spPr>
            <a:xfrm>
              <a:off x="7283860" y="5257800"/>
              <a:ext cx="0" cy="228600"/>
            </a:xfrm>
            <a:prstGeom prst="line">
              <a:avLst/>
            </a:prstGeom>
            <a:noFill/>
            <a:ln w="22225" cap="flat" cmpd="sng">
              <a:solidFill>
                <a:srgbClr val="006600">
                  <a:alpha val="100000"/>
                </a:srgbClr>
              </a:solidFill>
              <a:prstDash val="solid"/>
              <a:round/>
            </a:ln>
          </p:spPr>
        </p:sp>
        <p:sp>
          <p:nvSpPr>
            <p:cNvPr id="114" name="Line 46"/>
            <p:cNvSpPr/>
            <p:nvPr/>
          </p:nvSpPr>
          <p:spPr>
            <a:xfrm>
              <a:off x="7332350" y="5257800"/>
              <a:ext cx="0" cy="228600"/>
            </a:xfrm>
            <a:prstGeom prst="line">
              <a:avLst/>
            </a:prstGeom>
            <a:noFill/>
            <a:ln w="22225" cap="flat" cmpd="sng">
              <a:solidFill>
                <a:srgbClr val="006600">
                  <a:alpha val="100000"/>
                </a:srgbClr>
              </a:solidFill>
              <a:prstDash val="solid"/>
              <a:round/>
            </a:ln>
          </p:spPr>
        </p:sp>
      </p:grpSp>
      <p:grpSp>
        <p:nvGrpSpPr>
          <p:cNvPr id="123" name="Group 122"/>
          <p:cNvGrpSpPr/>
          <p:nvPr/>
        </p:nvGrpSpPr>
        <p:grpSpPr>
          <a:xfrm>
            <a:off x="2552278" y="3636729"/>
            <a:ext cx="4972050" cy="1311285"/>
            <a:chOff x="6905407" y="4080160"/>
            <a:chExt cx="4972482" cy="1311059"/>
          </a:xfrm>
        </p:grpSpPr>
        <p:sp>
          <p:nvSpPr>
            <p:cNvPr id="124" name="TextBox 17"/>
            <p:cNvSpPr txBox="1"/>
            <p:nvPr/>
          </p:nvSpPr>
          <p:spPr>
            <a:xfrm>
              <a:off x="6905407" y="4375731"/>
              <a:ext cx="4972482" cy="101548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400" b="1" dirty="0">
                  <a:solidFill>
                    <a:srgbClr val="9900CC"/>
                  </a:solidFill>
                  <a:latin typeface="Times New Roman" pitchFamily="18" charset="0"/>
                  <a:ea typeface="Times New Roman" pitchFamily="18" charset="0"/>
                </a:rPr>
                <a:t>─ NH ─ CH ─ C ─  </a:t>
              </a:r>
            </a:p>
            <a:p>
              <a:pPr lvl="0" algn="just" eaLnBrk="1" hangingPunct="1">
                <a:spcBef>
                  <a:spcPct val="50000"/>
                </a:spcBef>
              </a:pPr>
              <a:r>
                <a:rPr lang="en-US" altLang="en-US" sz="2400" b="1" dirty="0">
                  <a:solidFill>
                    <a:srgbClr val="9900CC"/>
                  </a:solidFill>
                  <a:latin typeface="Times New Roman" pitchFamily="18" charset="0"/>
                  <a:ea typeface="Times New Roman" pitchFamily="18" charset="0"/>
                </a:rPr>
                <a:t>               </a:t>
              </a:r>
              <a:r>
                <a:rPr lang="en-US" altLang="en-US" sz="2400" b="1" dirty="0" smtClean="0">
                  <a:solidFill>
                    <a:srgbClr val="9900CC"/>
                  </a:solidFill>
                  <a:latin typeface="Times New Roman" pitchFamily="18" charset="0"/>
                  <a:ea typeface="Times New Roman" pitchFamily="18" charset="0"/>
                </a:rPr>
                <a:t> </a:t>
              </a:r>
              <a:r>
                <a:rPr lang="en-US" altLang="en-US" sz="2400" b="1" dirty="0" err="1" smtClean="0">
                  <a:solidFill>
                    <a:srgbClr val="9900CC"/>
                  </a:solidFill>
                  <a:latin typeface="Times New Roman" pitchFamily="18" charset="0"/>
                  <a:ea typeface="Times New Roman" pitchFamily="18" charset="0"/>
                </a:rPr>
                <a:t>R</a:t>
              </a:r>
              <a:r>
                <a:rPr lang="en-US" altLang="en-US" sz="2400" b="1" baseline="-25000" dirty="0" err="1" smtClean="0">
                  <a:solidFill>
                    <a:srgbClr val="9900CC"/>
                  </a:solidFill>
                  <a:latin typeface="Times New Roman" pitchFamily="18" charset="0"/>
                  <a:ea typeface="Times New Roman" pitchFamily="18" charset="0"/>
                </a:rPr>
                <a:t>i</a:t>
              </a:r>
              <a:r>
                <a:rPr lang="en-US" altLang="en-US" sz="2400" b="1" baseline="30000" dirty="0" smtClean="0">
                  <a:solidFill>
                    <a:srgbClr val="9900CC"/>
                  </a:solidFill>
                  <a:latin typeface="Times New Roman" pitchFamily="18" charset="0"/>
                  <a:ea typeface="Times New Roman" pitchFamily="18" charset="0"/>
                </a:rPr>
                <a:t>         </a:t>
              </a:r>
              <a:r>
                <a:rPr lang="en-US" altLang="en-US" sz="2400" b="1" dirty="0">
                  <a:solidFill>
                    <a:srgbClr val="9900CC"/>
                  </a:solidFill>
                  <a:latin typeface="Times New Roman" pitchFamily="18" charset="0"/>
                  <a:ea typeface="Times New Roman" pitchFamily="18" charset="0"/>
                </a:rPr>
                <a:t>O   </a:t>
              </a:r>
              <a:r>
                <a:rPr lang="en-US" altLang="en-US" sz="2400" b="1" baseline="30000" dirty="0" smtClean="0">
                  <a:solidFill>
                    <a:srgbClr val="9900CC"/>
                  </a:solidFill>
                  <a:latin typeface="Times New Roman" pitchFamily="18" charset="0"/>
                  <a:ea typeface="Times New Roman" pitchFamily="18" charset="0"/>
                </a:rPr>
                <a:t>n</a:t>
              </a:r>
              <a:r>
                <a:rPr lang="en-US" altLang="en-US" sz="2400" b="1" dirty="0" smtClean="0">
                  <a:solidFill>
                    <a:srgbClr val="9900CC"/>
                  </a:solidFill>
                  <a:latin typeface="Times New Roman" pitchFamily="18" charset="0"/>
                  <a:ea typeface="Times New Roman" pitchFamily="18" charset="0"/>
                </a:rPr>
                <a:t>     </a:t>
              </a:r>
              <a:r>
                <a:rPr lang="en-US" altLang="en-US" sz="2400" dirty="0" smtClean="0">
                  <a:solidFill>
                    <a:srgbClr val="9900CC"/>
                  </a:solidFill>
                  <a:latin typeface="Times New Roman" pitchFamily="18" charset="0"/>
                  <a:ea typeface="Times New Roman" pitchFamily="18" charset="0"/>
                </a:rPr>
                <a:t>(</a:t>
              </a:r>
              <a:r>
                <a:rPr lang="en-US" altLang="en-US" sz="2400" dirty="0" err="1">
                  <a:solidFill>
                    <a:srgbClr val="9900CC"/>
                  </a:solidFill>
                  <a:latin typeface="Times New Roman" pitchFamily="18" charset="0"/>
                  <a:ea typeface="Times New Roman" pitchFamily="18" charset="0"/>
                </a:rPr>
                <a:t>Với</a:t>
              </a:r>
              <a:r>
                <a:rPr lang="en-US" altLang="en-US" sz="2400" dirty="0">
                  <a:solidFill>
                    <a:srgbClr val="9900CC"/>
                  </a:solidFill>
                  <a:latin typeface="Times New Roman" pitchFamily="18" charset="0"/>
                  <a:ea typeface="Times New Roman" pitchFamily="18" charset="0"/>
                </a:rPr>
                <a:t> n ≥ 50)</a:t>
              </a:r>
            </a:p>
          </p:txBody>
        </p:sp>
        <p:sp>
          <p:nvSpPr>
            <p:cNvPr id="125" name="Line 53"/>
            <p:cNvSpPr/>
            <p:nvPr/>
          </p:nvSpPr>
          <p:spPr>
            <a:xfrm>
              <a:off x="8277176" y="4769758"/>
              <a:ext cx="0" cy="228600"/>
            </a:xfrm>
            <a:prstGeom prst="line">
              <a:avLst/>
            </a:prstGeom>
            <a:noFill/>
            <a:ln w="22225" cap="flat" cmpd="sng">
              <a:solidFill>
                <a:schemeClr val="dk1">
                  <a:alpha val="100000"/>
                </a:schemeClr>
              </a:solidFill>
              <a:prstDash val="solid"/>
              <a:round/>
            </a:ln>
          </p:spPr>
        </p:sp>
        <p:sp>
          <p:nvSpPr>
            <p:cNvPr id="126" name="Line 55"/>
            <p:cNvSpPr/>
            <p:nvPr/>
          </p:nvSpPr>
          <p:spPr>
            <a:xfrm>
              <a:off x="9043705" y="4763133"/>
              <a:ext cx="0" cy="228600"/>
            </a:xfrm>
            <a:prstGeom prst="line">
              <a:avLst/>
            </a:prstGeom>
            <a:noFill/>
            <a:ln w="22225" cap="flat" cmpd="sng">
              <a:solidFill>
                <a:schemeClr val="dk1">
                  <a:alpha val="100000"/>
                </a:schemeClr>
              </a:solidFill>
              <a:prstDash val="solid"/>
              <a:round/>
            </a:ln>
          </p:spPr>
        </p:sp>
        <p:sp>
          <p:nvSpPr>
            <p:cNvPr id="127" name="Line 55"/>
            <p:cNvSpPr/>
            <p:nvPr/>
          </p:nvSpPr>
          <p:spPr>
            <a:xfrm>
              <a:off x="9081708" y="4756508"/>
              <a:ext cx="0" cy="228600"/>
            </a:xfrm>
            <a:prstGeom prst="line">
              <a:avLst/>
            </a:prstGeom>
            <a:noFill/>
            <a:ln w="22225" cap="flat" cmpd="sng">
              <a:solidFill>
                <a:schemeClr val="dk1">
                  <a:alpha val="100000"/>
                </a:schemeClr>
              </a:solidFill>
              <a:prstDash val="solid"/>
              <a:round/>
            </a:ln>
          </p:spPr>
        </p:sp>
        <p:sp>
          <p:nvSpPr>
            <p:cNvPr id="128" name="AutoShape 47"/>
            <p:cNvSpPr/>
            <p:nvPr/>
          </p:nvSpPr>
          <p:spPr>
            <a:xfrm>
              <a:off x="7114310" y="4114800"/>
              <a:ext cx="76200" cy="1066800"/>
            </a:xfrm>
            <a:prstGeom prst="lef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400">
                <a:solidFill>
                  <a:srgbClr val="9900CC"/>
                </a:solidFill>
                <a:latin typeface="Times New Roman" pitchFamily="18" charset="0"/>
                <a:ea typeface="Times New Roman" pitchFamily="18" charset="0"/>
              </a:endParaRPr>
            </a:p>
          </p:txBody>
        </p:sp>
        <p:sp>
          <p:nvSpPr>
            <p:cNvPr id="129" name="AutoShape 48"/>
            <p:cNvSpPr/>
            <p:nvPr/>
          </p:nvSpPr>
          <p:spPr>
            <a:xfrm>
              <a:off x="9285376" y="4080160"/>
              <a:ext cx="76200" cy="1143000"/>
            </a:xfrm>
            <a:prstGeom prst="righ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400">
                <a:solidFill>
                  <a:srgbClr val="9900CC"/>
                </a:solidFill>
                <a:latin typeface="Times New Roman" pitchFamily="18" charset="0"/>
                <a:ea typeface="Times New Roman" pitchFamily="18" charset="0"/>
              </a:endParaRPr>
            </a:p>
          </p:txBody>
        </p:sp>
      </p:grpSp>
      <p:sp>
        <p:nvSpPr>
          <p:cNvPr id="130" name="Text Box 7"/>
          <p:cNvSpPr txBox="1"/>
          <p:nvPr/>
        </p:nvSpPr>
        <p:spPr>
          <a:xfrm>
            <a:off x="1183853" y="3798655"/>
            <a:ext cx="1301750" cy="461665"/>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spcBef>
                <a:spcPct val="50000"/>
              </a:spcBef>
            </a:pPr>
            <a:r>
              <a:rPr lang="en-US" altLang="en-US" sz="2400" b="1">
                <a:solidFill>
                  <a:srgbClr val="9900CC"/>
                </a:solidFill>
                <a:latin typeface="Times New Roman" pitchFamily="18" charset="0"/>
                <a:ea typeface="Times New Roman" pitchFamily="18" charset="0"/>
              </a:rPr>
              <a:t>Hay</a:t>
            </a:r>
          </a:p>
        </p:txBody>
      </p:sp>
      <p:pic>
        <p:nvPicPr>
          <p:cNvPr id="131" name="Picture 4" descr="Hình ảnh Chất Béo PNG, Vector, PSD, và biểu tượng để tải về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7"/>
          <a:stretch>
            <a:fillRect/>
          </a:stretch>
        </p:blipFill>
        <p:spPr>
          <a:xfrm>
            <a:off x="0" y="0"/>
            <a:ext cx="755576" cy="843558"/>
          </a:xfrm>
          <a:prstGeom prst="rect">
            <a:avLst/>
          </a:prstGeom>
        </p:spPr>
      </p:pic>
    </p:spTree>
    <p:extLst>
      <p:ext uri="{BB962C8B-B14F-4D97-AF65-F5344CB8AC3E}">
        <p14:creationId xmlns:p14="http://schemas.microsoft.com/office/powerpoint/2010/main" val="13119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ox(i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strips(downLeft)">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ox(in)">
                                      <p:cBhvr>
                                        <p:cTn id="17" dur="500"/>
                                        <p:tgtEl>
                                          <p:spTgt spid="13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fade">
                                      <p:cBhvr>
                                        <p:cTn id="21"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pic>
        <p:nvPicPr>
          <p:cNvPr id="39" name="Picture 5" descr="H5"/>
          <p:cNvPicPr>
            <a:picLocks/>
          </p:cNvPicPr>
          <p:nvPr/>
        </p:nvPicPr>
        <p:blipFill>
          <a:blip r:embed="rId17"/>
          <a:srcRect/>
          <a:stretch>
            <a:fillRect/>
          </a:stretch>
        </p:blipFill>
        <p:spPr>
          <a:xfrm>
            <a:off x="1259632" y="51470"/>
            <a:ext cx="6867229" cy="4793234"/>
          </a:xfrm>
          <a:prstGeom prst="rect">
            <a:avLst/>
          </a:prstGeom>
          <a:ln>
            <a:noFill/>
          </a:ln>
          <a:effectLst>
            <a:softEdge rad="112500"/>
          </a:effectLst>
        </p:spPr>
      </p:pic>
    </p:spTree>
    <p:extLst>
      <p:ext uri="{BB962C8B-B14F-4D97-AF65-F5344CB8AC3E}">
        <p14:creationId xmlns:p14="http://schemas.microsoft.com/office/powerpoint/2010/main" val="2489997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grpSp>
        <p:nvGrpSpPr>
          <p:cNvPr id="17" name="Group 16"/>
          <p:cNvGrpSpPr/>
          <p:nvPr/>
        </p:nvGrpSpPr>
        <p:grpSpPr>
          <a:xfrm>
            <a:off x="4895056" y="1810326"/>
            <a:ext cx="1981200" cy="3137689"/>
            <a:chOff x="4191000" y="3355745"/>
            <a:chExt cx="1752600" cy="3499739"/>
          </a:xfrm>
        </p:grpSpPr>
        <p:pic>
          <p:nvPicPr>
            <p:cNvPr id="18" name="Picture 4" descr="C:\Users\User\Downloads\protein-structure-3782.jpg"/>
            <p:cNvPicPr>
              <a:picLocks/>
            </p:cNvPicPr>
            <p:nvPr/>
          </p:nvPicPr>
          <p:blipFill>
            <a:blip r:embed="rId17"/>
            <a:srcRect/>
            <a:stretch>
              <a:fillRect/>
            </a:stretch>
          </p:blipFill>
          <p:spPr>
            <a:xfrm>
              <a:off x="4191000" y="3355745"/>
              <a:ext cx="1752600" cy="3017838"/>
            </a:xfrm>
            <a:prstGeom prst="rect">
              <a:avLst/>
            </a:prstGeom>
            <a:noFill/>
            <a:ln>
              <a:noFill/>
            </a:ln>
          </p:spPr>
        </p:pic>
        <p:sp>
          <p:nvSpPr>
            <p:cNvPr id="19" name="Rectangle 38"/>
            <p:cNvSpPr/>
            <p:nvPr/>
          </p:nvSpPr>
          <p:spPr>
            <a:xfrm>
              <a:off x="4191000" y="6443536"/>
              <a:ext cx="1508125" cy="41194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b="1" dirty="0" err="1">
                  <a:solidFill>
                    <a:srgbClr val="0070C0"/>
                  </a:solidFill>
                  <a:latin typeface="Times New Roman" pitchFamily="18" charset="0"/>
                  <a:ea typeface="Times New Roman" pitchFamily="18" charset="0"/>
                  <a:sym typeface="Webdings" pitchFamily="18" charset="2"/>
                </a:rPr>
                <a:t>Dạng</a:t>
              </a:r>
              <a:r>
                <a:rPr lang="en-US" altLang="en-US" b="1" dirty="0">
                  <a:solidFill>
                    <a:srgbClr val="0070C0"/>
                  </a:solidFill>
                  <a:latin typeface="Times New Roman" pitchFamily="18" charset="0"/>
                  <a:ea typeface="Times New Roman" pitchFamily="18" charset="0"/>
                  <a:sym typeface="Webdings" pitchFamily="18" charset="2"/>
                </a:rPr>
                <a:t> </a:t>
              </a:r>
              <a:r>
                <a:rPr lang="en-US" altLang="en-US" b="1" dirty="0" err="1">
                  <a:solidFill>
                    <a:srgbClr val="0070C0"/>
                  </a:solidFill>
                  <a:latin typeface="Times New Roman" pitchFamily="18" charset="0"/>
                  <a:ea typeface="Times New Roman" pitchFamily="18" charset="0"/>
                  <a:sym typeface="Webdings" pitchFamily="18" charset="2"/>
                </a:rPr>
                <a:t>rỗng</a:t>
              </a:r>
              <a:endParaRPr lang="en-US" altLang="en-US" b="1" dirty="0">
                <a:solidFill>
                  <a:srgbClr val="0070C0"/>
                </a:solidFill>
                <a:latin typeface="Times New Roman" pitchFamily="18" charset="0"/>
                <a:ea typeface="Times New Roman" pitchFamily="18" charset="0"/>
                <a:sym typeface="Webdings" pitchFamily="18" charset="2"/>
              </a:endParaRPr>
            </a:p>
          </p:txBody>
        </p:sp>
      </p:grpSp>
      <p:grpSp>
        <p:nvGrpSpPr>
          <p:cNvPr id="21" name="Group 20"/>
          <p:cNvGrpSpPr/>
          <p:nvPr/>
        </p:nvGrpSpPr>
        <p:grpSpPr>
          <a:xfrm>
            <a:off x="7083136" y="1674518"/>
            <a:ext cx="1835727" cy="3362538"/>
            <a:chOff x="6781800" y="3278188"/>
            <a:chExt cx="1524000" cy="3461544"/>
          </a:xfrm>
        </p:grpSpPr>
        <p:pic>
          <p:nvPicPr>
            <p:cNvPr id="24" name="Picture 5" descr="C:\Users\User\Downloads\adn2.jpg"/>
            <p:cNvPicPr>
              <a:picLocks/>
            </p:cNvPicPr>
            <p:nvPr/>
          </p:nvPicPr>
          <p:blipFill>
            <a:blip r:embed="rId18"/>
            <a:srcRect/>
            <a:stretch>
              <a:fillRect/>
            </a:stretch>
          </p:blipFill>
          <p:spPr>
            <a:xfrm>
              <a:off x="6781800" y="3278188"/>
              <a:ext cx="1524000" cy="3027362"/>
            </a:xfrm>
            <a:prstGeom prst="rect">
              <a:avLst/>
            </a:prstGeom>
            <a:noFill/>
            <a:ln>
              <a:noFill/>
            </a:ln>
          </p:spPr>
        </p:pic>
        <p:sp>
          <p:nvSpPr>
            <p:cNvPr id="25" name="Rectangle 39"/>
            <p:cNvSpPr/>
            <p:nvPr/>
          </p:nvSpPr>
          <p:spPr>
            <a:xfrm>
              <a:off x="6781800" y="6359525"/>
              <a:ext cx="1508125" cy="380207"/>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b="1" dirty="0" err="1">
                  <a:solidFill>
                    <a:srgbClr val="0070C0"/>
                  </a:solidFill>
                  <a:latin typeface="Times New Roman" pitchFamily="18" charset="0"/>
                  <a:ea typeface="Times New Roman" pitchFamily="18" charset="0"/>
                  <a:sym typeface="Webdings" pitchFamily="18" charset="2"/>
                </a:rPr>
                <a:t>Dạng</a:t>
              </a:r>
              <a:r>
                <a:rPr lang="en-US" altLang="en-US" b="1" dirty="0">
                  <a:solidFill>
                    <a:srgbClr val="0070C0"/>
                  </a:solidFill>
                  <a:latin typeface="Times New Roman" pitchFamily="18" charset="0"/>
                  <a:ea typeface="Times New Roman" pitchFamily="18" charset="0"/>
                  <a:sym typeface="Webdings" pitchFamily="18" charset="2"/>
                </a:rPr>
                <a:t> </a:t>
              </a:r>
              <a:r>
                <a:rPr lang="en-US" altLang="en-US" b="1" dirty="0" err="1">
                  <a:solidFill>
                    <a:srgbClr val="0070C0"/>
                  </a:solidFill>
                  <a:latin typeface="Times New Roman" pitchFamily="18" charset="0"/>
                  <a:ea typeface="Times New Roman" pitchFamily="18" charset="0"/>
                  <a:sym typeface="Webdings" pitchFamily="18" charset="2"/>
                </a:rPr>
                <a:t>đặc</a:t>
              </a:r>
              <a:endParaRPr lang="en-US" altLang="en-US" b="1" dirty="0">
                <a:solidFill>
                  <a:srgbClr val="0070C0"/>
                </a:solidFill>
                <a:latin typeface="Times New Roman" pitchFamily="18" charset="0"/>
                <a:ea typeface="Times New Roman" pitchFamily="18" charset="0"/>
                <a:sym typeface="Webdings" pitchFamily="18" charset="2"/>
              </a:endParaRPr>
            </a:p>
          </p:txBody>
        </p:sp>
      </p:grpSp>
      <p:sp>
        <p:nvSpPr>
          <p:cNvPr id="26" name="Text Box 39"/>
          <p:cNvSpPr txBox="1"/>
          <p:nvPr/>
        </p:nvSpPr>
        <p:spPr>
          <a:xfrm>
            <a:off x="1176175" y="195486"/>
            <a:ext cx="6348153" cy="461665"/>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400" b="1" dirty="0">
                <a:solidFill>
                  <a:srgbClr val="008000"/>
                </a:solidFill>
                <a:latin typeface="Times New Roman" pitchFamily="18" charset="0"/>
              </a:rPr>
              <a:t>  </a:t>
            </a:r>
            <a:r>
              <a:rPr lang="en-US" altLang="en-US" sz="2400" b="1" dirty="0" err="1" smtClean="0">
                <a:solidFill>
                  <a:srgbClr val="008000"/>
                </a:solidFill>
                <a:latin typeface="Times New Roman" pitchFamily="18" charset="0"/>
              </a:rPr>
              <a:t>Thành</a:t>
            </a:r>
            <a:r>
              <a:rPr lang="en-US" altLang="en-US" sz="2400" b="1" dirty="0" smtClean="0">
                <a:solidFill>
                  <a:srgbClr val="008000"/>
                </a:solidFill>
                <a:latin typeface="Times New Roman" pitchFamily="18" charset="0"/>
              </a:rPr>
              <a:t> </a:t>
            </a:r>
            <a:r>
              <a:rPr lang="en-US" altLang="en-US" sz="2400" b="1" dirty="0" err="1">
                <a:solidFill>
                  <a:srgbClr val="008000"/>
                </a:solidFill>
                <a:latin typeface="Times New Roman" pitchFamily="18" charset="0"/>
              </a:rPr>
              <a:t>phần</a:t>
            </a:r>
            <a:r>
              <a:rPr lang="en-US" altLang="en-US" sz="2400" b="1" dirty="0">
                <a:solidFill>
                  <a:srgbClr val="008000"/>
                </a:solidFill>
                <a:latin typeface="Times New Roman" pitchFamily="18" charset="0"/>
              </a:rPr>
              <a:t> </a:t>
            </a:r>
            <a:r>
              <a:rPr lang="en-US" altLang="en-US" sz="2400" b="1" dirty="0" err="1">
                <a:solidFill>
                  <a:srgbClr val="008000"/>
                </a:solidFill>
                <a:latin typeface="Times New Roman" pitchFamily="18" charset="0"/>
              </a:rPr>
              <a:t>nguyên</a:t>
            </a:r>
            <a:r>
              <a:rPr lang="en-US" altLang="en-US" sz="2400" b="1" dirty="0">
                <a:solidFill>
                  <a:srgbClr val="008000"/>
                </a:solidFill>
                <a:latin typeface="Times New Roman" pitchFamily="18" charset="0"/>
              </a:rPr>
              <a:t> </a:t>
            </a:r>
            <a:r>
              <a:rPr lang="en-US" altLang="en-US" sz="2400" b="1" dirty="0" err="1">
                <a:solidFill>
                  <a:srgbClr val="008000"/>
                </a:solidFill>
                <a:latin typeface="Times New Roman" pitchFamily="18" charset="0"/>
              </a:rPr>
              <a:t>tố</a:t>
            </a:r>
            <a:r>
              <a:rPr lang="en-US" altLang="en-US" sz="2400" b="1" dirty="0">
                <a:solidFill>
                  <a:srgbClr val="008000"/>
                </a:solidFill>
                <a:latin typeface="Times New Roman" pitchFamily="18" charset="0"/>
              </a:rPr>
              <a:t> </a:t>
            </a:r>
            <a:r>
              <a:rPr lang="en-US" altLang="en-US" sz="2400" b="1" dirty="0" err="1">
                <a:solidFill>
                  <a:srgbClr val="008000"/>
                </a:solidFill>
                <a:latin typeface="Times New Roman" pitchFamily="18" charset="0"/>
              </a:rPr>
              <a:t>chủ</a:t>
            </a:r>
            <a:r>
              <a:rPr lang="en-US" altLang="en-US" sz="2400" b="1" dirty="0">
                <a:solidFill>
                  <a:srgbClr val="008000"/>
                </a:solidFill>
                <a:latin typeface="Times New Roman" pitchFamily="18" charset="0"/>
              </a:rPr>
              <a:t> </a:t>
            </a:r>
            <a:r>
              <a:rPr lang="en-US" altLang="en-US" sz="2400" b="1" dirty="0" err="1">
                <a:solidFill>
                  <a:srgbClr val="008000"/>
                </a:solidFill>
                <a:latin typeface="Times New Roman" pitchFamily="18" charset="0"/>
              </a:rPr>
              <a:t>yếu</a:t>
            </a:r>
            <a:r>
              <a:rPr lang="en-US" altLang="en-US" sz="2400" b="1" dirty="0">
                <a:solidFill>
                  <a:srgbClr val="008000"/>
                </a:solidFill>
                <a:latin typeface="Times New Roman" pitchFamily="18" charset="0"/>
              </a:rPr>
              <a:t> </a:t>
            </a:r>
            <a:r>
              <a:rPr lang="en-US" altLang="en-US" sz="2400" b="1" dirty="0" err="1">
                <a:solidFill>
                  <a:srgbClr val="008000"/>
                </a:solidFill>
                <a:latin typeface="Times New Roman" pitchFamily="18" charset="0"/>
              </a:rPr>
              <a:t>của</a:t>
            </a:r>
            <a:r>
              <a:rPr lang="en-US" altLang="en-US" sz="2400" b="1" dirty="0">
                <a:solidFill>
                  <a:srgbClr val="008000"/>
                </a:solidFill>
                <a:latin typeface="Times New Roman" pitchFamily="18" charset="0"/>
              </a:rPr>
              <a:t> protein?</a:t>
            </a:r>
          </a:p>
        </p:txBody>
      </p:sp>
      <p:sp>
        <p:nvSpPr>
          <p:cNvPr id="27" name="Text Box 6"/>
          <p:cNvSpPr txBox="1"/>
          <p:nvPr/>
        </p:nvSpPr>
        <p:spPr>
          <a:xfrm>
            <a:off x="899592" y="732641"/>
            <a:ext cx="7344816" cy="83099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 typeface="Wingdings" pitchFamily="2" charset="2"/>
              <a:buNone/>
            </a:pP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rPr>
              <a:t>Thành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phần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nguyên</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tố</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chủ</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yếu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của</a:t>
            </a:r>
            <a:r>
              <a:rPr lang="en-US" altLang="en-US" sz="2400" dirty="0">
                <a:solidFill>
                  <a:srgbClr val="0000FF"/>
                </a:solidFill>
                <a:latin typeface="Times New Roman" pitchFamily="18" charset="0"/>
              </a:rPr>
              <a:t> Protein </a:t>
            </a:r>
            <a:r>
              <a:rPr lang="en-US" altLang="en-US" sz="2400" dirty="0" err="1">
                <a:solidFill>
                  <a:srgbClr val="0000FF"/>
                </a:solidFill>
                <a:latin typeface="Times New Roman" pitchFamily="18" charset="0"/>
              </a:rPr>
              <a:t>là</a:t>
            </a:r>
            <a:r>
              <a:rPr lang="en-US" altLang="en-US" sz="2400" dirty="0">
                <a:solidFill>
                  <a:srgbClr val="0000FF"/>
                </a:solidFill>
                <a:latin typeface="Times New Roman" pitchFamily="18" charset="0"/>
              </a:rPr>
              <a:t> C, H, O, N </a:t>
            </a:r>
            <a:r>
              <a:rPr lang="en-US" altLang="en-US" sz="2400" dirty="0" err="1">
                <a:solidFill>
                  <a:srgbClr val="0000FF"/>
                </a:solidFill>
                <a:latin typeface="Times New Roman" pitchFamily="18" charset="0"/>
              </a:rPr>
              <a:t>và</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một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lượng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nhỏ</a:t>
            </a:r>
            <a:r>
              <a:rPr lang="en-US" altLang="en-US" sz="2400" dirty="0">
                <a:solidFill>
                  <a:srgbClr val="0000FF"/>
                </a:solidFill>
                <a:latin typeface="Times New Roman" pitchFamily="18" charset="0"/>
              </a:rPr>
              <a:t> S, P, </a:t>
            </a:r>
            <a:r>
              <a:rPr lang="en-US" altLang="en-US" sz="2400" dirty="0" err="1">
                <a:solidFill>
                  <a:srgbClr val="0000FF"/>
                </a:solidFill>
                <a:latin typeface="Times New Roman" pitchFamily="18" charset="0"/>
              </a:rPr>
              <a:t>kim</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loại</a:t>
            </a:r>
            <a:r>
              <a:rPr lang="en-US" altLang="en-US" sz="2400" dirty="0">
                <a:solidFill>
                  <a:srgbClr val="0000FF"/>
                </a:solidFill>
                <a:latin typeface="Times New Roman" pitchFamily="18" charset="0"/>
              </a:rPr>
              <a:t>, …</a:t>
            </a:r>
          </a:p>
        </p:txBody>
      </p:sp>
      <p:sp>
        <p:nvSpPr>
          <p:cNvPr id="28" name="Text Box 6"/>
          <p:cNvSpPr txBox="1"/>
          <p:nvPr/>
        </p:nvSpPr>
        <p:spPr>
          <a:xfrm>
            <a:off x="467544" y="1794178"/>
            <a:ext cx="3947517" cy="1569660"/>
          </a:xfrm>
          <a:prstGeom prst="rect">
            <a:avLst/>
          </a:prstGeom>
          <a:no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9900CC"/>
                </a:solidFill>
                <a:latin typeface="Times New Roman" pitchFamily="18" charset="0"/>
                <a:ea typeface="Times New Roman" pitchFamily="18" charset="0"/>
              </a:rPr>
              <a:t>  </a:t>
            </a:r>
            <a:r>
              <a:rPr lang="vi-VN" altLang="en-US" sz="2400" dirty="0">
                <a:solidFill>
                  <a:srgbClr val="9900CC"/>
                </a:solidFill>
                <a:latin typeface="Times New Roman" pitchFamily="18" charset="0"/>
              </a:rPr>
              <a:t>Protein </a:t>
            </a:r>
            <a:r>
              <a:rPr lang="en-US" altLang="en-US" sz="2400" dirty="0" err="1">
                <a:solidFill>
                  <a:srgbClr val="9900CC"/>
                </a:solidFill>
                <a:latin typeface="Times New Roman" pitchFamily="18" charset="0"/>
              </a:rPr>
              <a:t>được</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tạo</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ra</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từ</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các</a:t>
            </a:r>
            <a:r>
              <a:rPr lang="en-US" altLang="en-US" sz="2400" dirty="0">
                <a:solidFill>
                  <a:srgbClr val="9900CC"/>
                </a:solidFill>
                <a:latin typeface="Times New Roman" pitchFamily="18" charset="0"/>
              </a:rPr>
              <a:t> amino acid, </a:t>
            </a:r>
            <a:r>
              <a:rPr lang="en-US" altLang="en-US" sz="2400" dirty="0" err="1">
                <a:solidFill>
                  <a:srgbClr val="9900CC"/>
                </a:solidFill>
                <a:latin typeface="Times New Roman" pitchFamily="18" charset="0"/>
              </a:rPr>
              <a:t>mỗi</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phân</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tử</a:t>
            </a:r>
            <a:r>
              <a:rPr lang="en-US" altLang="en-US" sz="2400" dirty="0">
                <a:solidFill>
                  <a:srgbClr val="9900CC"/>
                </a:solidFill>
                <a:latin typeface="Times New Roman" pitchFamily="18" charset="0"/>
              </a:rPr>
              <a:t> amino acid </a:t>
            </a:r>
            <a:r>
              <a:rPr lang="en-US" altLang="en-US" sz="2400" dirty="0" err="1">
                <a:solidFill>
                  <a:srgbClr val="9900CC"/>
                </a:solidFill>
                <a:latin typeface="Times New Roman" pitchFamily="18" charset="0"/>
              </a:rPr>
              <a:t>tạo</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thành</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một</a:t>
            </a:r>
            <a:r>
              <a:rPr lang="en-US" altLang="en-US" sz="2400" dirty="0">
                <a:solidFill>
                  <a:srgbClr val="9900CC"/>
                </a:solidFill>
                <a:latin typeface="Times New Roman" pitchFamily="18" charset="0"/>
              </a:rPr>
              <a:t> “</a:t>
            </a:r>
            <a:r>
              <a:rPr lang="en-US" altLang="en-US" sz="2400" i="1" dirty="0" err="1">
                <a:solidFill>
                  <a:srgbClr val="9900CC"/>
                </a:solidFill>
                <a:latin typeface="Times New Roman" pitchFamily="18" charset="0"/>
              </a:rPr>
              <a:t>mắt</a:t>
            </a:r>
            <a:r>
              <a:rPr lang="en-US" altLang="en-US" sz="2400" i="1" dirty="0">
                <a:solidFill>
                  <a:srgbClr val="9900CC"/>
                </a:solidFill>
                <a:latin typeface="Times New Roman" pitchFamily="18" charset="0"/>
              </a:rPr>
              <a:t> </a:t>
            </a:r>
            <a:r>
              <a:rPr lang="en-US" altLang="en-US" sz="2400" i="1" dirty="0" err="1">
                <a:solidFill>
                  <a:srgbClr val="9900CC"/>
                </a:solidFill>
                <a:latin typeface="Times New Roman" pitchFamily="18" charset="0"/>
              </a:rPr>
              <a:t>xích</a:t>
            </a:r>
            <a:r>
              <a:rPr lang="en-US" altLang="en-US" sz="2400" i="1" dirty="0">
                <a:solidFill>
                  <a:srgbClr val="9900CC"/>
                </a:solidFill>
                <a:latin typeface="Times New Roman" pitchFamily="18" charset="0"/>
              </a:rPr>
              <a:t>”</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trong</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phân</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tử</a:t>
            </a:r>
            <a:r>
              <a:rPr lang="en-US" altLang="en-US" sz="2400" dirty="0">
                <a:solidFill>
                  <a:srgbClr val="9900CC"/>
                </a:solidFill>
                <a:latin typeface="Times New Roman" pitchFamily="18" charset="0"/>
              </a:rPr>
              <a:t> Protein.</a:t>
            </a:r>
          </a:p>
        </p:txBody>
      </p:sp>
      <p:sp>
        <p:nvSpPr>
          <p:cNvPr id="29" name="Text Box 6"/>
          <p:cNvSpPr txBox="1"/>
          <p:nvPr/>
        </p:nvSpPr>
        <p:spPr>
          <a:xfrm>
            <a:off x="179512" y="3507854"/>
            <a:ext cx="4471665" cy="461665"/>
          </a:xfrm>
          <a:prstGeom prst="rect">
            <a:avLst/>
          </a:prstGeom>
          <a:no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9900CC"/>
                </a:solidFill>
                <a:latin typeface="Times New Roman" pitchFamily="18" charset="0"/>
                <a:ea typeface="Times New Roman" pitchFamily="18" charset="0"/>
              </a:rPr>
              <a:t>  </a:t>
            </a:r>
            <a:r>
              <a:rPr lang="vi-VN" altLang="en-US" sz="2400" dirty="0">
                <a:solidFill>
                  <a:srgbClr val="9900CC"/>
                </a:solidFill>
                <a:latin typeface="Times New Roman" pitchFamily="18" charset="0"/>
              </a:rPr>
              <a:t>Protein </a:t>
            </a:r>
            <a:r>
              <a:rPr lang="en-US" altLang="en-US" sz="2400" dirty="0" err="1">
                <a:solidFill>
                  <a:srgbClr val="9900CC"/>
                </a:solidFill>
                <a:latin typeface="Times New Roman" pitchFamily="18" charset="0"/>
              </a:rPr>
              <a:t>có</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khối</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lượng</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phân</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tử</a:t>
            </a:r>
            <a:r>
              <a:rPr lang="en-US" altLang="en-US" sz="2400" dirty="0">
                <a:solidFill>
                  <a:srgbClr val="9900CC"/>
                </a:solidFill>
                <a:latin typeface="Times New Roman" pitchFamily="18" charset="0"/>
              </a:rPr>
              <a:t> </a:t>
            </a:r>
            <a:r>
              <a:rPr lang="en-US" altLang="en-US" sz="2400" dirty="0" err="1">
                <a:solidFill>
                  <a:srgbClr val="9900CC"/>
                </a:solidFill>
                <a:latin typeface="Times New Roman" pitchFamily="18" charset="0"/>
              </a:rPr>
              <a:t>lớn</a:t>
            </a:r>
            <a:endParaRPr lang="en-US" altLang="en-US" sz="2400" dirty="0">
              <a:solidFill>
                <a:srgbClr val="9900CC"/>
              </a:solidFill>
              <a:latin typeface="Times New Roman" pitchFamily="18" charset="0"/>
            </a:endParaRPr>
          </a:p>
        </p:txBody>
      </p:sp>
    </p:spTree>
    <p:extLst>
      <p:ext uri="{BB962C8B-B14F-4D97-AF65-F5344CB8AC3E}">
        <p14:creationId xmlns:p14="http://schemas.microsoft.com/office/powerpoint/2010/main" val="3557200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p:tgtEl>
                                          <p:spTgt spid="26"/>
                                        </p:tgtEl>
                                        <p:attrNameLst>
                                          <p:attrName>ppt_y</p:attrName>
                                        </p:attrNameLst>
                                      </p:cBhvr>
                                      <p:tavLst>
                                        <p:tav tm="0">
                                          <p:val>
                                            <p:strVal val="#ppt_y+#ppt_h*1.125000"/>
                                          </p:val>
                                        </p:tav>
                                        <p:tav tm="100000">
                                          <p:val>
                                            <p:strVal val="#ppt_y"/>
                                          </p:val>
                                        </p:tav>
                                      </p:tavLst>
                                    </p:anim>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7">
                                            <p:txEl>
                                              <p:pRg st="0" end="0"/>
                                            </p:txEl>
                                          </p:spTgt>
                                        </p:tgtEl>
                                        <p:attrNameLst>
                                          <p:attrName>style.visibility</p:attrName>
                                        </p:attrNameLst>
                                      </p:cBhvr>
                                      <p:to>
                                        <p:strVal val="visible"/>
                                      </p:to>
                                    </p:set>
                                    <p:anim calcmode="discrete" valueType="clr">
                                      <p:cBhvr override="childStyle">
                                        <p:cTn id="20" dur="50"/>
                                        <p:tgtEl>
                                          <p:spTgt spid="27">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21" dur="50"/>
                                        <p:tgtEl>
                                          <p:spTgt spid="27">
                                            <p:txEl>
                                              <p:pRg st="0" end="0"/>
                                            </p:txEl>
                                          </p:spTgt>
                                        </p:tgtEl>
                                        <p:attrNameLst>
                                          <p:attrName>fill.color</p:attrName>
                                        </p:attrNameLst>
                                      </p:cBhvr>
                                      <p:tavLst>
                                        <p:tav tm="0">
                                          <p:val>
                                            <p:clrVal>
                                              <a:srgbClr val="333399"/>
                                            </p:clrVal>
                                          </p:val>
                                        </p:tav>
                                        <p:tav tm="50000">
                                          <p:val>
                                            <p:clrVal>
                                              <a:srgbClr val="009999"/>
                                            </p:clrVal>
                                          </p:val>
                                        </p:tav>
                                      </p:tavLst>
                                    </p:anim>
                                    <p:set>
                                      <p:cBhvr>
                                        <p:cTn id="22" dur="50"/>
                                        <p:tgtEl>
                                          <p:spTgt spid="27">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8">
                                            <p:bg/>
                                          </p:spTgt>
                                        </p:tgtEl>
                                        <p:attrNameLst>
                                          <p:attrName>style.visibility</p:attrName>
                                        </p:attrNameLst>
                                      </p:cBhvr>
                                      <p:to>
                                        <p:strVal val="visible"/>
                                      </p:to>
                                    </p:set>
                                    <p:anim calcmode="discrete" valueType="clr">
                                      <p:cBhvr override="childStyle">
                                        <p:cTn id="27" dur="50"/>
                                        <p:tgtEl>
                                          <p:spTgt spid="28">
                                            <p:bg/>
                                          </p:spTgt>
                                        </p:tgtEl>
                                        <p:attrNameLst>
                                          <p:attrName>style.color</p:attrName>
                                        </p:attrNameLst>
                                      </p:cBhvr>
                                      <p:tavLst>
                                        <p:tav tm="0">
                                          <p:val>
                                            <p:clrVal>
                                              <a:srgbClr val="333399"/>
                                            </p:clrVal>
                                          </p:val>
                                        </p:tav>
                                        <p:tav tm="50000">
                                          <p:val>
                                            <p:clrVal>
                                              <a:srgbClr val="009999"/>
                                            </p:clrVal>
                                          </p:val>
                                        </p:tav>
                                      </p:tavLst>
                                    </p:anim>
                                    <p:anim calcmode="discrete" valueType="clr">
                                      <p:cBhvr>
                                        <p:cTn id="28" dur="50"/>
                                        <p:tgtEl>
                                          <p:spTgt spid="28">
                                            <p:bg/>
                                          </p:spTgt>
                                        </p:tgtEl>
                                        <p:attrNameLst>
                                          <p:attrName>fill.color</p:attrName>
                                        </p:attrNameLst>
                                      </p:cBhvr>
                                      <p:tavLst>
                                        <p:tav tm="0">
                                          <p:val>
                                            <p:clrVal>
                                              <a:srgbClr val="333399"/>
                                            </p:clrVal>
                                          </p:val>
                                        </p:tav>
                                        <p:tav tm="50000">
                                          <p:val>
                                            <p:clrVal>
                                              <a:srgbClr val="009999"/>
                                            </p:clrVal>
                                          </p:val>
                                        </p:tav>
                                      </p:tavLst>
                                    </p:anim>
                                    <p:set>
                                      <p:cBhvr>
                                        <p:cTn id="29" dur="50"/>
                                        <p:tgtEl>
                                          <p:spTgt spid="28">
                                            <p:bg/>
                                          </p:spTgt>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28">
                                            <p:txEl>
                                              <p:pRg st="0" end="0"/>
                                            </p:txEl>
                                          </p:spTgt>
                                        </p:tgtEl>
                                        <p:attrNameLst>
                                          <p:attrName>style.visibility</p:attrName>
                                        </p:attrNameLst>
                                      </p:cBhvr>
                                      <p:to>
                                        <p:strVal val="visible"/>
                                      </p:to>
                                    </p:set>
                                    <p:anim calcmode="discrete" valueType="clr">
                                      <p:cBhvr override="childStyle">
                                        <p:cTn id="32" dur="50"/>
                                        <p:tgtEl>
                                          <p:spTgt spid="28">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33" dur="50"/>
                                        <p:tgtEl>
                                          <p:spTgt spid="28">
                                            <p:txEl>
                                              <p:pRg st="0" end="0"/>
                                            </p:txEl>
                                          </p:spTgt>
                                        </p:tgtEl>
                                        <p:attrNameLst>
                                          <p:attrName>fill.color</p:attrName>
                                        </p:attrNameLst>
                                      </p:cBhvr>
                                      <p:tavLst>
                                        <p:tav tm="0">
                                          <p:val>
                                            <p:clrVal>
                                              <a:srgbClr val="333399"/>
                                            </p:clrVal>
                                          </p:val>
                                        </p:tav>
                                        <p:tav tm="50000">
                                          <p:val>
                                            <p:clrVal>
                                              <a:srgbClr val="009999"/>
                                            </p:clrVal>
                                          </p:val>
                                        </p:tav>
                                      </p:tavLst>
                                    </p:anim>
                                    <p:set>
                                      <p:cBhvr>
                                        <p:cTn id="34" dur="50"/>
                                        <p:tgtEl>
                                          <p:spTgt spid="28">
                                            <p:txEl>
                                              <p:pRg st="0" end="0"/>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9">
                                            <p:bg/>
                                          </p:spTgt>
                                        </p:tgtEl>
                                        <p:attrNameLst>
                                          <p:attrName>style.visibility</p:attrName>
                                        </p:attrNameLst>
                                      </p:cBhvr>
                                      <p:to>
                                        <p:strVal val="visible"/>
                                      </p:to>
                                    </p:set>
                                    <p:anim calcmode="discrete" valueType="clr">
                                      <p:cBhvr override="childStyle">
                                        <p:cTn id="39" dur="50"/>
                                        <p:tgtEl>
                                          <p:spTgt spid="29">
                                            <p:bg/>
                                          </p:spTgt>
                                        </p:tgtEl>
                                        <p:attrNameLst>
                                          <p:attrName>style.color</p:attrName>
                                        </p:attrNameLst>
                                      </p:cBhvr>
                                      <p:tavLst>
                                        <p:tav tm="0">
                                          <p:val>
                                            <p:clrVal>
                                              <a:srgbClr val="333399"/>
                                            </p:clrVal>
                                          </p:val>
                                        </p:tav>
                                        <p:tav tm="50000">
                                          <p:val>
                                            <p:clrVal>
                                              <a:srgbClr val="009999"/>
                                            </p:clrVal>
                                          </p:val>
                                        </p:tav>
                                      </p:tavLst>
                                    </p:anim>
                                    <p:anim calcmode="discrete" valueType="clr">
                                      <p:cBhvr>
                                        <p:cTn id="40" dur="50"/>
                                        <p:tgtEl>
                                          <p:spTgt spid="29">
                                            <p:bg/>
                                          </p:spTgt>
                                        </p:tgtEl>
                                        <p:attrNameLst>
                                          <p:attrName>fill.color</p:attrName>
                                        </p:attrNameLst>
                                      </p:cBhvr>
                                      <p:tavLst>
                                        <p:tav tm="0">
                                          <p:val>
                                            <p:clrVal>
                                              <a:srgbClr val="333399"/>
                                            </p:clrVal>
                                          </p:val>
                                        </p:tav>
                                        <p:tav tm="50000">
                                          <p:val>
                                            <p:clrVal>
                                              <a:srgbClr val="009999"/>
                                            </p:clrVal>
                                          </p:val>
                                        </p:tav>
                                      </p:tavLst>
                                    </p:anim>
                                    <p:set>
                                      <p:cBhvr>
                                        <p:cTn id="41" dur="50"/>
                                        <p:tgtEl>
                                          <p:spTgt spid="29">
                                            <p:bg/>
                                          </p:spTgt>
                                        </p:tgtEl>
                                        <p:attrNameLst>
                                          <p:attrName>fill.type</p:attrName>
                                        </p:attrNameLst>
                                      </p:cBhvr>
                                      <p:to>
                                        <p:strVal val="solid"/>
                                      </p:to>
                                    </p:set>
                                  </p:childTnLst>
                                </p:cTn>
                              </p:par>
                              <p:par>
                                <p:cTn id="42" presetID="27" presetClass="entr" presetSubtype="0" fill="hold" grpId="0" nodeType="withEffect">
                                  <p:stCondLst>
                                    <p:cond delay="0"/>
                                  </p:stCondLst>
                                  <p:iterate type="lt">
                                    <p:tmPct val="50000"/>
                                  </p:iterate>
                                  <p:childTnLst>
                                    <p:set>
                                      <p:cBhvr>
                                        <p:cTn id="43" dur="1" fill="hold">
                                          <p:stCondLst>
                                            <p:cond delay="0"/>
                                          </p:stCondLst>
                                        </p:cTn>
                                        <p:tgtEl>
                                          <p:spTgt spid="29">
                                            <p:txEl>
                                              <p:pRg st="0" end="0"/>
                                            </p:txEl>
                                          </p:spTgt>
                                        </p:tgtEl>
                                        <p:attrNameLst>
                                          <p:attrName>style.visibility</p:attrName>
                                        </p:attrNameLst>
                                      </p:cBhvr>
                                      <p:to>
                                        <p:strVal val="visible"/>
                                      </p:to>
                                    </p:set>
                                    <p:anim calcmode="discrete" valueType="clr">
                                      <p:cBhvr override="childStyle">
                                        <p:cTn id="44" dur="50"/>
                                        <p:tgtEl>
                                          <p:spTgt spid="29">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45" dur="50"/>
                                        <p:tgtEl>
                                          <p:spTgt spid="29">
                                            <p:txEl>
                                              <p:pRg st="0" end="0"/>
                                            </p:txEl>
                                          </p:spTgt>
                                        </p:tgtEl>
                                        <p:attrNameLst>
                                          <p:attrName>fill.color</p:attrName>
                                        </p:attrNameLst>
                                      </p:cBhvr>
                                      <p:tavLst>
                                        <p:tav tm="0">
                                          <p:val>
                                            <p:clrVal>
                                              <a:srgbClr val="333399"/>
                                            </p:clrVal>
                                          </p:val>
                                        </p:tav>
                                        <p:tav tm="50000">
                                          <p:val>
                                            <p:clrVal>
                                              <a:srgbClr val="009999"/>
                                            </p:clrVal>
                                          </p:val>
                                        </p:tav>
                                      </p:tavLst>
                                    </p:anim>
                                    <p:set>
                                      <p:cBhvr>
                                        <p:cTn id="46" dur="50"/>
                                        <p:tgtEl>
                                          <p:spTgt spid="2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allAtOnce"/>
      <p:bldP spid="28" grpId="0" build="allAtOnce" animBg="1"/>
      <p:bldP spid="29"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 </a:t>
            </a:r>
            <a:r>
              <a:rPr lang="en-US" altLang="zh-CN" sz="1900" i="0" dirty="0" err="1" smtClean="0">
                <a:solidFill>
                  <a:srgbClr val="0000CC"/>
                </a:solidFill>
                <a:latin typeface="Times New Roman" pitchFamily="18" charset="0"/>
                <a:cs typeface="Times New Roman" pitchFamily="18" charset="0"/>
              </a:rPr>
              <a:t>Khái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niệm</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cấu</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tạo</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09FE805C-AAD6-45A9-A96D-D987ECCAB355}"/>
              </a:ext>
            </a:extLst>
          </p:cNvPr>
          <p:cNvSpPr txBox="1"/>
          <p:nvPr/>
        </p:nvSpPr>
        <p:spPr>
          <a:xfrm>
            <a:off x="827584" y="2436674"/>
            <a:ext cx="7632848" cy="1938992"/>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no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algn="just"/>
            <a:r>
              <a:rPr lang="en-US" sz="2400" dirty="0">
                <a:solidFill>
                  <a:srgbClr val="FF0000"/>
                </a:solidFill>
                <a:latin typeface="VNI-Lithos" pitchFamily="2" charset="0"/>
                <a:cs typeface="Times New Roman" pitchFamily="18" charset="0"/>
              </a:rPr>
              <a:t>- </a:t>
            </a:r>
            <a:r>
              <a:rPr lang="vi-VN" sz="2400" dirty="0">
                <a:solidFill>
                  <a:srgbClr val="FF0000"/>
                </a:solidFill>
                <a:latin typeface="Times New Roman" pitchFamily="18" charset="0"/>
                <a:cs typeface="Times New Roman" pitchFamily="18" charset="0"/>
              </a:rPr>
              <a:t>Protein là những hợp chất hữu cơ phức tạp có khối lượng phân tử rất lớn, gồm nhiều đơn vị amino acid liên kết với nhau bởi liên kết peptide.</a:t>
            </a:r>
            <a:endParaRPr lang="en-US" sz="2400" dirty="0">
              <a:solidFill>
                <a:srgbClr val="FF0000"/>
              </a:solidFill>
              <a:latin typeface="VNI-Lithos" pitchFamily="2" charset="0"/>
              <a:cs typeface="Times New Roman" pitchFamily="18" charset="0"/>
            </a:endParaRPr>
          </a:p>
          <a:p>
            <a:pPr algn="just"/>
            <a:r>
              <a:rPr lang="en-US" sz="2400" dirty="0">
                <a:solidFill>
                  <a:srgbClr val="FF0000"/>
                </a:solidFill>
                <a:latin typeface="VNI-Lithos" pitchFamily="2" charset="0"/>
                <a:cs typeface="Times New Roman" pitchFamily="18" charset="0"/>
              </a:rPr>
              <a:t>- </a:t>
            </a:r>
            <a:r>
              <a:rPr lang="vi-VN" sz="2400" dirty="0">
                <a:solidFill>
                  <a:srgbClr val="FF0000"/>
                </a:solidFill>
                <a:latin typeface="Times New Roman" pitchFamily="18" charset="0"/>
                <a:cs typeface="Times New Roman" pitchFamily="18" charset="0"/>
              </a:rPr>
              <a:t>Khối lượng phân tử của protein rất lớn, thường từ khoảng vài chục nghìn đến hàng triệu amu.</a:t>
            </a:r>
            <a:endParaRPr lang="en-US" sz="2400" dirty="0">
              <a:solidFill>
                <a:srgbClr val="FF0000"/>
              </a:solidFill>
              <a:latin typeface="VNI-Lithos" pitchFamily="2" charset="0"/>
              <a:cs typeface="Times New Roman" pitchFamily="18" charset="0"/>
            </a:endParaRPr>
          </a:p>
        </p:txBody>
      </p:sp>
    </p:spTree>
    <p:extLst>
      <p:ext uri="{BB962C8B-B14F-4D97-AF65-F5344CB8AC3E}">
        <p14:creationId xmlns:p14="http://schemas.microsoft.com/office/powerpoint/2010/main" val="219613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 </a:t>
            </a:r>
            <a:r>
              <a:rPr lang="en-US" altLang="zh-CN" sz="1900" i="0" dirty="0" err="1" smtClean="0">
                <a:solidFill>
                  <a:srgbClr val="0000CC"/>
                </a:solidFill>
                <a:latin typeface="Times New Roman" pitchFamily="18" charset="0"/>
                <a:cs typeface="Times New Roman" pitchFamily="18" charset="0"/>
              </a:rPr>
              <a:t>Tính</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chất</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hóa</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học</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 xmlns:a16="http://schemas.microsoft.com/office/drawing/2014/main" id="{B0531F73-0AF0-442C-9D5A-A721BA44FC59}"/>
              </a:ext>
            </a:extLst>
          </p:cNvPr>
          <p:cNvSpPr txBox="1">
            <a:spLocks/>
          </p:cNvSpPr>
          <p:nvPr/>
        </p:nvSpPr>
        <p:spPr>
          <a:xfrm>
            <a:off x="3346648" y="2374450"/>
            <a:ext cx="5257800" cy="13922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lnSpc>
                <a:spcPct val="120000"/>
              </a:lnSpc>
            </a:pPr>
            <a:r>
              <a:rPr lang="en-US" sz="2400" u="sng" dirty="0" err="1" smtClean="0">
                <a:solidFill>
                  <a:srgbClr val="008000"/>
                </a:solidFill>
                <a:latin typeface="Times New Roman" panose="02020603050405020304" pitchFamily="18" charset="0"/>
                <a:ea typeface="Arial" panose="020B0604020202020204" pitchFamily="34" charset="0"/>
                <a:cs typeface="Times New Roman" panose="02020603050405020304" pitchFamily="18" charset="0"/>
              </a:rPr>
              <a:t>Nhiệm</a:t>
            </a:r>
            <a:r>
              <a:rPr lang="en-US" sz="2400" u="sng" dirty="0" smtClean="0">
                <a:solidFill>
                  <a:srgbClr val="008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u="sng" dirty="0" err="1" smtClean="0">
                <a:solidFill>
                  <a:srgbClr val="008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u="sng" dirty="0" smtClean="0">
                <a:solidFill>
                  <a:srgbClr val="008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smtClean="0">
                <a:solidFill>
                  <a:srgbClr val="008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thí</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thảo</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luận</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nhóm</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8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hoàn</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thành</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phiếu</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 5 </a:t>
            </a:r>
            <a:r>
              <a:rPr lang="en-US" sz="2400"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phút</a:t>
            </a:r>
            <a:r>
              <a:rPr lang="en-US" sz="2400"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56985E0D-2AD4-455E-BD9A-96252830C0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67" t="12201" r="7495" b="11602"/>
          <a:stretch/>
        </p:blipFill>
        <p:spPr>
          <a:xfrm>
            <a:off x="304800" y="2187992"/>
            <a:ext cx="2800046" cy="2723999"/>
          </a:xfrm>
          <a:prstGeom prst="rect">
            <a:avLst/>
          </a:prstGeom>
          <a:ln>
            <a:noFill/>
          </a:ln>
          <a:effectLst>
            <a:softEdge rad="112500"/>
          </a:effectLst>
        </p:spPr>
      </p:pic>
    </p:spTree>
    <p:extLst>
      <p:ext uri="{BB962C8B-B14F-4D97-AF65-F5344CB8AC3E}">
        <p14:creationId xmlns:p14="http://schemas.microsoft.com/office/powerpoint/2010/main" val="1600857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sp>
        <p:nvSpPr>
          <p:cNvPr id="30" name="Rectangle 29"/>
          <p:cNvSpPr/>
          <p:nvPr/>
        </p:nvSpPr>
        <p:spPr>
          <a:xfrm>
            <a:off x="3252282" y="101237"/>
            <a:ext cx="1751766" cy="543995"/>
          </a:xfrm>
          <a:prstGeom prst="rect">
            <a:avLst/>
          </a:prstGeom>
        </p:spPr>
        <p:txBody>
          <a:bodyPr wrap="square">
            <a:spAutoFit/>
          </a:bodyPr>
          <a:lstStyle/>
          <a:p>
            <a:pPr marL="177800" algn="just">
              <a:lnSpc>
                <a:spcPct val="137000"/>
              </a:lnSpc>
              <a:spcAft>
                <a:spcPts val="0"/>
              </a:spcAft>
            </a:pPr>
            <a:r>
              <a:rPr lang="vi-VN" sz="2400" b="1" dirty="0">
                <a:solidFill>
                  <a:srgbClr val="008000"/>
                </a:solidFill>
                <a:latin typeface="Times New Roman" panose="02020603050405020304" pitchFamily="18" charset="0"/>
                <a:ea typeface="Times New Roman" panose="02020603050405020304" pitchFamily="18" charset="0"/>
              </a:rPr>
              <a:t>Chuẩn </a:t>
            </a:r>
            <a:r>
              <a:rPr lang="vi-VN" sz="2400" b="1" dirty="0" smtClean="0">
                <a:solidFill>
                  <a:srgbClr val="008000"/>
                </a:solidFill>
                <a:latin typeface="Times New Roman" panose="02020603050405020304" pitchFamily="18" charset="0"/>
                <a:ea typeface="Times New Roman" panose="02020603050405020304" pitchFamily="18" charset="0"/>
              </a:rPr>
              <a:t>bị</a:t>
            </a:r>
            <a:endParaRPr lang="en-US" sz="2400" b="1" dirty="0">
              <a:solidFill>
                <a:srgbClr val="008000"/>
              </a:solidFill>
              <a:latin typeface="Times New Roman" panose="02020603050405020304" pitchFamily="18" charset="0"/>
              <a:ea typeface="Times New Roman" panose="02020603050405020304" pitchFamily="18" charset="0"/>
            </a:endParaRPr>
          </a:p>
        </p:txBody>
      </p:sp>
      <p:pic>
        <p:nvPicPr>
          <p:cNvPr id="31" name="Picture 30" descr="ong_nghiem">
            <a:hlinkClick r:id="rId12"/>
          </p:cNvPr>
          <p:cNvPicPr/>
          <p:nvPr/>
        </p:nvPicPr>
        <p:blipFill>
          <a:blip r:embed="rId13"/>
          <a:srcRect/>
          <a:stretch>
            <a:fillRect/>
          </a:stretch>
        </p:blipFill>
        <p:spPr bwMode="auto">
          <a:xfrm>
            <a:off x="659993" y="905581"/>
            <a:ext cx="1391727" cy="1866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descr="den_con">
            <a:hlinkClick r:id="rId12"/>
          </p:cNvPr>
          <p:cNvPicPr/>
          <p:nvPr/>
        </p:nvPicPr>
        <p:blipFill>
          <a:blip r:embed="rId14"/>
          <a:srcRect/>
          <a:stretch>
            <a:fillRect/>
          </a:stretch>
        </p:blipFill>
        <p:spPr bwMode="auto">
          <a:xfrm>
            <a:off x="2816035" y="892587"/>
            <a:ext cx="1260911" cy="1817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descr="coc_thuy_tinh">
            <a:hlinkClick r:id="rId12"/>
          </p:cNvPr>
          <p:cNvPicPr/>
          <p:nvPr/>
        </p:nvPicPr>
        <p:blipFill>
          <a:blip r:embed="rId15"/>
          <a:srcRect/>
          <a:stretch>
            <a:fillRect/>
          </a:stretch>
        </p:blipFill>
        <p:spPr bwMode="auto">
          <a:xfrm>
            <a:off x="4932040" y="843558"/>
            <a:ext cx="1346693" cy="1883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4" descr="Axit clohydric HCl tinh khiết mua bán tại công ty Việt Hư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8679"/>
          <a:stretch/>
        </p:blipFill>
        <p:spPr bwMode="auto">
          <a:xfrm>
            <a:off x="5203615" y="3040360"/>
            <a:ext cx="1384609" cy="1864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35" descr="ong_nho_giot">
            <a:hlinkClick r:id="rId12"/>
          </p:cNvPr>
          <p:cNvPicPr/>
          <p:nvPr/>
        </p:nvPicPr>
        <p:blipFill>
          <a:blip r:embed="rId17"/>
          <a:srcRect/>
          <a:stretch>
            <a:fillRect/>
          </a:stretch>
        </p:blipFill>
        <p:spPr bwMode="auto">
          <a:xfrm>
            <a:off x="6948264" y="883374"/>
            <a:ext cx="1323898" cy="1864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6" descr="Hình ảnh quả trứng gà giữ kỷ lục nhiều lượt yêu thích nhất trên Instagram"/>
          <p:cNvPicPr>
            <a:picLocks noChangeAspect="1" noChangeArrowheads="1"/>
          </p:cNvPicPr>
          <p:nvPr/>
        </p:nvPicPr>
        <p:blipFill rotWithShape="1">
          <a:blip r:embed="rId18">
            <a:extLst>
              <a:ext uri="{28A0092B-C50C-407E-A947-70E740481C1C}">
                <a14:useLocalDpi xmlns:a14="http://schemas.microsoft.com/office/drawing/2010/main" val="0"/>
              </a:ext>
            </a:extLst>
          </a:blip>
          <a:srcRect l="12244" r="18367"/>
          <a:stretch/>
        </p:blipFill>
        <p:spPr bwMode="auto">
          <a:xfrm>
            <a:off x="6804248" y="2970326"/>
            <a:ext cx="1656184" cy="19264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ẹp ống nghiệm - Công dụng và cách kẹp ống nghiệm"/>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7709" y="2910321"/>
            <a:ext cx="1444011" cy="19213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Kẹp ống nghiệm gỗ - dụng cụ thí nghiệm | Lazada.v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51720" y="2936307"/>
            <a:ext cx="1563115" cy="18505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ật lửa TF10 - Sản xuất bởi Trung Nguyê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4904" r="23978"/>
          <a:stretch/>
        </p:blipFill>
        <p:spPr bwMode="auto">
          <a:xfrm>
            <a:off x="3707904" y="3072513"/>
            <a:ext cx="995259" cy="17767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xmlns="" id="{0A18761C-C6C3-2CC8-7D1A-9FC4CA78E34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873312">
            <a:off x="8234317" y="4314136"/>
            <a:ext cx="835419" cy="938688"/>
          </a:xfrm>
          <a:prstGeom prst="rect">
            <a:avLst/>
          </a:prstGeom>
        </p:spPr>
      </p:pic>
      <p:pic>
        <p:nvPicPr>
          <p:cNvPr id="43" name="Picture 42" descr="ATOM1"/>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420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sp>
        <p:nvSpPr>
          <p:cNvPr id="17" name="Rectangle 7"/>
          <p:cNvSpPr>
            <a:spLocks noChangeArrowheads="1"/>
          </p:cNvSpPr>
          <p:nvPr/>
        </p:nvSpPr>
        <p:spPr bwMode="auto">
          <a:xfrm>
            <a:off x="3059832" y="-20538"/>
            <a:ext cx="28982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dirty="0">
                <a:solidFill>
                  <a:srgbClr val="00B0F0"/>
                </a:solidFill>
                <a:latin typeface="Times New Roman" panose="02020603050405020304" pitchFamily="18" charset="0"/>
                <a:cs typeface="Times New Roman" panose="02020603050405020304" pitchFamily="18" charset="0"/>
              </a:rPr>
              <a:t>PHIẾU HỌC TẬP</a:t>
            </a:r>
          </a:p>
        </p:txBody>
      </p:sp>
      <p:sp>
        <p:nvSpPr>
          <p:cNvPr id="18" name="Rectangle 13"/>
          <p:cNvSpPr>
            <a:spLocks noChangeArrowheads="1"/>
          </p:cNvSpPr>
          <p:nvPr/>
        </p:nvSpPr>
        <p:spPr bwMode="auto">
          <a:xfrm>
            <a:off x="-36512" y="-1248444"/>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552529474"/>
              </p:ext>
            </p:extLst>
          </p:nvPr>
        </p:nvGraphicFramePr>
        <p:xfrm>
          <a:off x="179512" y="375820"/>
          <a:ext cx="8784976" cy="4742714"/>
        </p:xfrm>
        <a:graphic>
          <a:graphicData uri="http://schemas.openxmlformats.org/drawingml/2006/table">
            <a:tbl>
              <a:tblPr firstRow="1" bandRow="1">
                <a:tableStyleId>{616DA210-FB5B-4158-B5E0-FEB733F419BA}</a:tableStyleId>
              </a:tblPr>
              <a:tblGrid>
                <a:gridCol w="754319">
                  <a:extLst>
                    <a:ext uri="{9D8B030D-6E8A-4147-A177-3AD203B41FA5}">
                      <a16:colId xmlns="" xmlns:a16="http://schemas.microsoft.com/office/drawing/2014/main" val="20000"/>
                    </a:ext>
                  </a:extLst>
                </a:gridCol>
                <a:gridCol w="3366207">
                  <a:extLst>
                    <a:ext uri="{9D8B030D-6E8A-4147-A177-3AD203B41FA5}">
                      <a16:colId xmlns="" xmlns:a16="http://schemas.microsoft.com/office/drawing/2014/main" val="20002"/>
                    </a:ext>
                  </a:extLst>
                </a:gridCol>
                <a:gridCol w="2627282">
                  <a:extLst>
                    <a:ext uri="{9D8B030D-6E8A-4147-A177-3AD203B41FA5}">
                      <a16:colId xmlns="" xmlns:a16="http://schemas.microsoft.com/office/drawing/2014/main" val="20003"/>
                    </a:ext>
                  </a:extLst>
                </a:gridCol>
                <a:gridCol w="2037168">
                  <a:extLst>
                    <a:ext uri="{9D8B030D-6E8A-4147-A177-3AD203B41FA5}">
                      <a16:colId xmlns="" xmlns:a16="http://schemas.microsoft.com/office/drawing/2014/main" val="20004"/>
                    </a:ext>
                  </a:extLst>
                </a:gridCol>
              </a:tblGrid>
              <a:tr h="505928">
                <a:tc>
                  <a:txBody>
                    <a:bodyPr/>
                    <a:lstStyle/>
                    <a:p>
                      <a:pPr algn="ctr"/>
                      <a:r>
                        <a:rPr lang="en-US" sz="2000" baseline="0" dirty="0">
                          <a:solidFill>
                            <a:srgbClr val="008000"/>
                          </a:solidFill>
                          <a:latin typeface="Times New Roman" pitchFamily="18" charset="0"/>
                          <a:cs typeface="Times New Roman" pitchFamily="18" charset="0"/>
                        </a:rPr>
                        <a:t>TN</a:t>
                      </a:r>
                      <a:endParaRPr lang="en-US" sz="2000" dirty="0">
                        <a:solidFill>
                          <a:srgbClr val="008000"/>
                        </a:solidFill>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solidFill>
                            <a:srgbClr val="008000"/>
                          </a:solidFill>
                          <a:latin typeface="Times New Roman" pitchFamily="18" charset="0"/>
                          <a:cs typeface="Times New Roman" pitchFamily="18" charset="0"/>
                        </a:rPr>
                        <a:t>Cách</a:t>
                      </a:r>
                      <a:r>
                        <a:rPr lang="en-US" sz="2000" baseline="0" dirty="0">
                          <a:solidFill>
                            <a:srgbClr val="008000"/>
                          </a:solidFill>
                          <a:latin typeface="Times New Roman" pitchFamily="18" charset="0"/>
                          <a:cs typeface="Times New Roman" pitchFamily="18" charset="0"/>
                        </a:rPr>
                        <a:t> </a:t>
                      </a:r>
                      <a:r>
                        <a:rPr lang="en-US" sz="2000" baseline="0" dirty="0" err="1">
                          <a:solidFill>
                            <a:srgbClr val="008000"/>
                          </a:solidFill>
                          <a:latin typeface="Times New Roman" pitchFamily="18" charset="0"/>
                          <a:cs typeface="Times New Roman" pitchFamily="18" charset="0"/>
                        </a:rPr>
                        <a:t>tiến</a:t>
                      </a:r>
                      <a:r>
                        <a:rPr lang="en-US" sz="2000" baseline="0" dirty="0">
                          <a:solidFill>
                            <a:srgbClr val="008000"/>
                          </a:solidFill>
                          <a:latin typeface="Times New Roman" pitchFamily="18" charset="0"/>
                          <a:cs typeface="Times New Roman" pitchFamily="18" charset="0"/>
                        </a:rPr>
                        <a:t> </a:t>
                      </a:r>
                      <a:r>
                        <a:rPr lang="en-US" sz="2000" baseline="0" dirty="0" err="1">
                          <a:solidFill>
                            <a:srgbClr val="008000"/>
                          </a:solidFill>
                          <a:latin typeface="Times New Roman" pitchFamily="18" charset="0"/>
                          <a:cs typeface="Times New Roman" pitchFamily="18" charset="0"/>
                        </a:rPr>
                        <a:t>hành</a:t>
                      </a:r>
                      <a:r>
                        <a:rPr lang="en-US" sz="2000" baseline="0" dirty="0">
                          <a:solidFill>
                            <a:srgbClr val="008000"/>
                          </a:solidFill>
                          <a:latin typeface="Times New Roman" pitchFamily="18" charset="0"/>
                          <a:cs typeface="Times New Roman" pitchFamily="18" charset="0"/>
                        </a:rPr>
                        <a:t> TN</a:t>
                      </a:r>
                      <a:endParaRPr lang="en-US" sz="2000" dirty="0">
                        <a:solidFill>
                          <a:srgbClr val="008000"/>
                        </a:solidFill>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solidFill>
                            <a:srgbClr val="008000"/>
                          </a:solidFill>
                          <a:latin typeface="Times New Roman" pitchFamily="18" charset="0"/>
                          <a:cs typeface="Times New Roman" pitchFamily="18" charset="0"/>
                        </a:rPr>
                        <a:t>Hiện</a:t>
                      </a:r>
                      <a:r>
                        <a:rPr lang="en-US" sz="2000" baseline="0" dirty="0">
                          <a:solidFill>
                            <a:srgbClr val="008000"/>
                          </a:solidFill>
                          <a:latin typeface="Times New Roman" pitchFamily="18" charset="0"/>
                          <a:cs typeface="Times New Roman" pitchFamily="18" charset="0"/>
                        </a:rPr>
                        <a:t> </a:t>
                      </a:r>
                      <a:r>
                        <a:rPr lang="en-US" sz="2000" baseline="0" dirty="0" err="1">
                          <a:solidFill>
                            <a:srgbClr val="008000"/>
                          </a:solidFill>
                          <a:latin typeface="Times New Roman" pitchFamily="18" charset="0"/>
                          <a:cs typeface="Times New Roman" pitchFamily="18" charset="0"/>
                        </a:rPr>
                        <a:t>tượng</a:t>
                      </a:r>
                      <a:r>
                        <a:rPr lang="en-US" sz="2000" baseline="0" dirty="0">
                          <a:solidFill>
                            <a:srgbClr val="008000"/>
                          </a:solidFill>
                          <a:latin typeface="Times New Roman" pitchFamily="18" charset="0"/>
                          <a:cs typeface="Times New Roman" pitchFamily="18" charset="0"/>
                        </a:rPr>
                        <a:t> TN</a:t>
                      </a:r>
                      <a:endParaRPr lang="en-US" sz="2000" dirty="0">
                        <a:solidFill>
                          <a:srgbClr val="008000"/>
                        </a:solidFill>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solidFill>
                            <a:srgbClr val="008000"/>
                          </a:solidFill>
                          <a:latin typeface="Times New Roman" pitchFamily="18" charset="0"/>
                          <a:cs typeface="Times New Roman" pitchFamily="18" charset="0"/>
                        </a:rPr>
                        <a:t>Kết</a:t>
                      </a:r>
                      <a:r>
                        <a:rPr lang="en-US" sz="2000" dirty="0">
                          <a:solidFill>
                            <a:srgbClr val="008000"/>
                          </a:solidFill>
                          <a:latin typeface="Times New Roman" pitchFamily="18" charset="0"/>
                          <a:cs typeface="Times New Roman" pitchFamily="18" charset="0"/>
                        </a:rPr>
                        <a:t> </a:t>
                      </a:r>
                      <a:r>
                        <a:rPr lang="en-US" sz="2000" dirty="0" err="1">
                          <a:solidFill>
                            <a:srgbClr val="008000"/>
                          </a:solidFill>
                          <a:latin typeface="Times New Roman" pitchFamily="18" charset="0"/>
                          <a:cs typeface="Times New Roman" pitchFamily="18" charset="0"/>
                        </a:rPr>
                        <a:t>luận</a:t>
                      </a:r>
                      <a:endParaRPr lang="en-US" sz="2000" dirty="0">
                        <a:solidFill>
                          <a:srgbClr val="008000"/>
                        </a:solidFill>
                        <a:latin typeface="Times New Roman" pitchFamily="18" charset="0"/>
                        <a:cs typeface="Times New Roman" pitchFamily="18" charset="0"/>
                      </a:endParaRPr>
                    </a:p>
                  </a:txBody>
                  <a:tcPr marT="45731" marB="45731">
                    <a:solidFill>
                      <a:schemeClr val="bg1"/>
                    </a:solidFill>
                  </a:tcPr>
                </a:tc>
                <a:extLst>
                  <a:ext uri="{0D108BD9-81ED-4DB2-BD59-A6C34878D82A}">
                    <a16:rowId xmlns="" xmlns:a16="http://schemas.microsoft.com/office/drawing/2014/main" val="10000"/>
                  </a:ext>
                </a:extLst>
              </a:tr>
              <a:tr h="988658">
                <a:tc>
                  <a:txBody>
                    <a:bodyPr/>
                    <a:lstStyle/>
                    <a:p>
                      <a:r>
                        <a:rPr lang="en-US" sz="2000" dirty="0">
                          <a:solidFill>
                            <a:srgbClr val="0000FF"/>
                          </a:solidFill>
                          <a:latin typeface="Times New Roman" pitchFamily="18" charset="0"/>
                          <a:cs typeface="Times New Roman" pitchFamily="18" charset="0"/>
                        </a:rPr>
                        <a:t>TN1</a:t>
                      </a:r>
                    </a:p>
                  </a:txBody>
                  <a:tcPr marT="45731" marB="45731">
                    <a:solidFill>
                      <a:schemeClr val="bg1"/>
                    </a:solidFill>
                  </a:tcPr>
                </a:tc>
                <a:tc>
                  <a:txBody>
                    <a:bodyPr/>
                    <a:lstStyle/>
                    <a:p>
                      <a:pPr marL="0" marR="0" indent="0" algn="just"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endParaRPr>
                    </a:p>
                    <a:p>
                      <a:pPr marL="0" marR="0" indent="0" algn="just"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Thêm vài giọt HC1</a:t>
                      </a:r>
                      <a:r>
                        <a:rPr lang="en-US"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rPr>
                        <a:t>1M</a:t>
                      </a:r>
                      <a:endParaRPr lang="en-US" sz="2000" b="0" i="0" u="none" baseline="0" dirty="0">
                        <a:solidFill>
                          <a:srgbClr val="0000FF"/>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 xmlns:a16="http://schemas.microsoft.com/office/drawing/2014/main" val="10001"/>
                  </a:ext>
                </a:extLst>
              </a:tr>
              <a:tr h="1587832">
                <a:tc>
                  <a:txBody>
                    <a:bodyPr/>
                    <a:lstStyle/>
                    <a:p>
                      <a:r>
                        <a:rPr lang="en-US" sz="2000" dirty="0">
                          <a:solidFill>
                            <a:srgbClr val="9900CC"/>
                          </a:solidFill>
                          <a:latin typeface="Times New Roman" pitchFamily="18" charset="0"/>
                          <a:cs typeface="Times New Roman" pitchFamily="18" charset="0"/>
                        </a:rPr>
                        <a:t>TN2</a:t>
                      </a:r>
                    </a:p>
                  </a:txBody>
                  <a:tcPr marT="45731" marB="45731">
                    <a:solidFill>
                      <a:schemeClr val="bg1"/>
                    </a:solidFill>
                  </a:tcPr>
                </a:tc>
                <a:tc>
                  <a:txBody>
                    <a:bodyPr/>
                    <a:lstStyle/>
                    <a:p>
                      <a:pPr marL="0" marR="0" indent="0" algn="just"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strike="noStrik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rPr>
                        <a:t>Hơ nóng nhẹ ống nghiệm trên ngọn lửa đèn cồn trong khoảng 1 phút.</a:t>
                      </a:r>
                      <a:endParaRPr lang="en-US" sz="2000" b="0" i="0" u="none" strike="noStrike" baseline="0" dirty="0">
                        <a:solidFill>
                          <a:srgbClr val="9900CC"/>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 xmlns:a16="http://schemas.microsoft.com/office/drawing/2014/main" val="590546066"/>
                  </a:ext>
                </a:extLst>
              </a:tr>
              <a:tr h="1587832">
                <a:tc>
                  <a:txBody>
                    <a:bodyPr/>
                    <a:lstStyle/>
                    <a:p>
                      <a:pPr algn="just"/>
                      <a:r>
                        <a:rPr lang="en-US" sz="2000" dirty="0">
                          <a:solidFill>
                            <a:schemeClr val="accent6">
                              <a:lumMod val="50000"/>
                            </a:schemeClr>
                          </a:solidFill>
                          <a:latin typeface="Times New Roman" pitchFamily="18" charset="0"/>
                          <a:cs typeface="Times New Roman" pitchFamily="18" charset="0"/>
                        </a:rPr>
                        <a:t>TN3</a:t>
                      </a:r>
                    </a:p>
                  </a:txBody>
                  <a:tcPr marT="45731" marB="45731">
                    <a:solidFill>
                      <a:schemeClr val="bg1"/>
                    </a:solidFill>
                  </a:tcPr>
                </a:tc>
                <a:tc>
                  <a:txBody>
                    <a:bodyPr/>
                    <a:lstStyle/>
                    <a:p>
                      <a:pPr marL="0" marR="0" indent="0" algn="just"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accent6">
                              <a:lumMod val="50000"/>
                            </a:schemeClr>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accent6">
                              <a:lumMod val="50000"/>
                            </a:schemeClr>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accent6">
                            <a:lumMod val="50000"/>
                          </a:schemeClr>
                        </a:solidFill>
                        <a:effectLst/>
                        <a:latin typeface="Times New Roman" panose="02020603050405020304" pitchFamily="18" charset="0"/>
                        <a:ea typeface="+mn-ea"/>
                        <a:cs typeface="Times New Roman" panose="02020603050405020304" pitchFamily="18" charset="0"/>
                        <a:sym typeface="Calibri" pitchFamily="34" charset="0"/>
                      </a:endParaRPr>
                    </a:p>
                    <a:p>
                      <a:pPr algn="just"/>
                      <a:r>
                        <a:rPr lang="en-US" sz="2000" dirty="0">
                          <a:solidFill>
                            <a:schemeClr val="accent6">
                              <a:lumMod val="50000"/>
                            </a:schemeClr>
                          </a:solidFill>
                          <a:latin typeface="Times New Roman" pitchFamily="18" charset="0"/>
                          <a:cs typeface="Times New Roman" pitchFamily="18" charset="0"/>
                        </a:rPr>
                        <a:t>- </a:t>
                      </a:r>
                      <a:r>
                        <a:rPr lang="vi-VN" sz="2000" b="0" i="0" u="none" baseline="0" dirty="0">
                          <a:solidFill>
                            <a:schemeClr val="accent6">
                              <a:lumMod val="50000"/>
                            </a:schemeClr>
                          </a:solidFill>
                          <a:effectLst/>
                          <a:latin typeface="Times New Roman" panose="02020603050405020304" pitchFamily="18" charset="0"/>
                          <a:ea typeface="+mn-ea"/>
                          <a:cs typeface="Times New Roman" panose="02020603050405020304" pitchFamily="18" charset="0"/>
                          <a:sym typeface="Calibri" pitchFamily="34" charset="0"/>
                        </a:rPr>
                        <a:t>Đun nóng ống nghiệm trên ngọn lửa đèn cồn cho đến khi thấy có mùi khét</a:t>
                      </a:r>
                      <a:endParaRPr lang="en-US" sz="2000" dirty="0">
                        <a:solidFill>
                          <a:schemeClr val="accent6">
                            <a:lumMod val="50000"/>
                          </a:schemeClr>
                        </a:solidFill>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 xmlns:a16="http://schemas.microsoft.com/office/drawing/2014/main" val="2824682100"/>
                  </a:ext>
                </a:extLst>
              </a:tr>
            </a:tbl>
          </a:graphicData>
        </a:graphic>
      </p:graphicFrame>
      <p:pic>
        <p:nvPicPr>
          <p:cNvPr id="21"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7860745" y="-88480"/>
            <a:ext cx="842664" cy="502827"/>
          </a:xfrm>
          <a:prstGeom prst="rect">
            <a:avLst/>
          </a:prstGeom>
        </p:spPr>
      </p:pic>
      <p:sp>
        <p:nvSpPr>
          <p:cNvPr id="24" name="TextBox 23"/>
          <p:cNvSpPr txBox="1"/>
          <p:nvPr/>
        </p:nvSpPr>
        <p:spPr>
          <a:xfrm>
            <a:off x="4355976" y="843558"/>
            <a:ext cx="2438400" cy="1015663"/>
          </a:xfrm>
          <a:prstGeom prst="rect">
            <a:avLst/>
          </a:prstGeom>
          <a:noFill/>
        </p:spPr>
        <p:txBody>
          <a:bodyPr wrap="square" rtlCol="0">
            <a:spAutoFit/>
          </a:bodyPr>
          <a:lstStyle/>
          <a:p>
            <a:pPr algn="just"/>
            <a:r>
              <a:rPr lang="vi-VN" sz="2000" dirty="0">
                <a:solidFill>
                  <a:srgbClr val="0000FF"/>
                </a:solidFill>
                <a:latin typeface="Times New Roman" panose="02020603050405020304" pitchFamily="18" charset="0"/>
                <a:cs typeface="Times New Roman" panose="02020603050405020304" pitchFamily="18" charset="0"/>
              </a:rPr>
              <a:t>Lòng trắng trứng đông tụ, tạo dạng keo rắn trong suốt</a:t>
            </a:r>
            <a:r>
              <a:rPr lang="vi-VN" sz="2000" dirty="0" smtClean="0">
                <a:solidFill>
                  <a:srgbClr val="0000FF"/>
                </a:solidFill>
                <a:latin typeface="Times New Roman" panose="02020603050405020304" pitchFamily="18" charset="0"/>
                <a:cs typeface="Times New Roman" panose="02020603050405020304" pitchFamily="18" charset="0"/>
              </a:rPr>
              <a: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907088" y="864340"/>
            <a:ext cx="2057400" cy="1015663"/>
          </a:xfrm>
          <a:prstGeom prst="rect">
            <a:avLst/>
          </a:prstGeom>
          <a:noFill/>
        </p:spPr>
        <p:txBody>
          <a:bodyPr wrap="square" rtlCol="0">
            <a:spAutoFit/>
          </a:bodyPr>
          <a:lstStyle/>
          <a:p>
            <a:pPr algn="just"/>
            <a:r>
              <a:rPr lang="en-US" sz="2000" spc="-150" dirty="0" err="1">
                <a:solidFill>
                  <a:srgbClr val="0000FF"/>
                </a:solidFill>
                <a:latin typeface="Times New Roman" panose="02020603050405020304" pitchFamily="18" charset="0"/>
                <a:cs typeface="Times New Roman" panose="02020603050405020304" pitchFamily="18" charset="0"/>
              </a:rPr>
              <a:t>Dưới</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tác</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dụng</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của</a:t>
            </a:r>
            <a:r>
              <a:rPr lang="en-US" sz="2000" spc="-150" dirty="0">
                <a:solidFill>
                  <a:srgbClr val="0000FF"/>
                </a:solidFill>
                <a:latin typeface="Times New Roman" panose="02020603050405020304" pitchFamily="18" charset="0"/>
                <a:cs typeface="Times New Roman" panose="02020603050405020304" pitchFamily="18" charset="0"/>
              </a:rPr>
              <a:t> acid, protein </a:t>
            </a:r>
            <a:r>
              <a:rPr lang="en-US" sz="2000" spc="-150" dirty="0" err="1">
                <a:solidFill>
                  <a:srgbClr val="0000FF"/>
                </a:solidFill>
                <a:latin typeface="Times New Roman" panose="02020603050405020304" pitchFamily="18" charset="0"/>
                <a:cs typeface="Times New Roman" panose="02020603050405020304" pitchFamily="18" charset="0"/>
              </a:rPr>
              <a:t>có</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thể</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bị</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đông</a:t>
            </a:r>
            <a:r>
              <a:rPr lang="en-US" sz="2000" spc="-150" dirty="0">
                <a:solidFill>
                  <a:srgbClr val="0000FF"/>
                </a:solidFill>
                <a:latin typeface="Times New Roman" panose="02020603050405020304" pitchFamily="18" charset="0"/>
                <a:cs typeface="Times New Roman" panose="02020603050405020304" pitchFamily="18" charset="0"/>
              </a:rPr>
              <a:t> </a:t>
            </a:r>
            <a:r>
              <a:rPr lang="en-US" sz="2000" spc="-150" dirty="0" err="1">
                <a:solidFill>
                  <a:srgbClr val="0000FF"/>
                </a:solidFill>
                <a:latin typeface="Times New Roman" panose="02020603050405020304" pitchFamily="18" charset="0"/>
                <a:cs typeface="Times New Roman" panose="02020603050405020304" pitchFamily="18" charset="0"/>
              </a:rPr>
              <a:t>tụ</a:t>
            </a:r>
            <a:r>
              <a:rPr lang="en-US" sz="2000" spc="-150" dirty="0" smtClean="0">
                <a:solidFill>
                  <a:srgbClr val="0000FF"/>
                </a:solidFill>
                <a:latin typeface="Times New Roman" panose="02020603050405020304" pitchFamily="18" charset="0"/>
                <a:cs typeface="Times New Roman" panose="02020603050405020304" pitchFamily="18" charset="0"/>
              </a:rPr>
              <a:t>.</a:t>
            </a:r>
            <a:endParaRPr lang="en-US" sz="2000" spc="-150"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4370676" y="1989296"/>
            <a:ext cx="2438400" cy="1446550"/>
          </a:xfrm>
          <a:prstGeom prst="rect">
            <a:avLst/>
          </a:prstGeom>
          <a:noFill/>
        </p:spPr>
        <p:txBody>
          <a:bodyPr wrap="square" rtlCol="0">
            <a:spAutoFit/>
          </a:bodyPr>
          <a:lstStyle/>
          <a:p>
            <a:pPr algn="just"/>
            <a:r>
              <a:rPr lang="vi-VN" sz="2200" dirty="0">
                <a:solidFill>
                  <a:srgbClr val="9900CC"/>
                </a:solidFill>
                <a:latin typeface="Times New Roman" panose="02020603050405020304" pitchFamily="18" charset="0"/>
                <a:cs typeface="Times New Roman" panose="02020603050405020304" pitchFamily="18" charset="0"/>
              </a:rPr>
              <a:t>Lòng trắng trứng đông tụ, tạo </a:t>
            </a:r>
            <a:r>
              <a:rPr lang="en-US" sz="2200" dirty="0" err="1">
                <a:solidFill>
                  <a:srgbClr val="9900CC"/>
                </a:solidFill>
                <a:latin typeface="Times New Roman" panose="02020603050405020304" pitchFamily="18" charset="0"/>
                <a:cs typeface="Times New Roman" panose="02020603050405020304" pitchFamily="18" charset="0"/>
              </a:rPr>
              <a:t>chất</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rắn</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màu</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trắng</a:t>
            </a:r>
            <a:r>
              <a:rPr lang="vi-VN" sz="2200" dirty="0">
                <a:solidFill>
                  <a:srgbClr val="9900CC"/>
                </a:solidFill>
                <a:latin typeface="Times New Roman" panose="02020603050405020304" pitchFamily="18" charset="0"/>
                <a:cs typeface="Times New Roman" panose="02020603050405020304" pitchFamily="18" charset="0"/>
              </a:rPr>
              <a:t>.</a:t>
            </a:r>
            <a:endParaRPr lang="en-US" sz="2200" dirty="0">
              <a:solidFill>
                <a:srgbClr val="9900CC"/>
              </a:solidFill>
              <a:latin typeface="Times New Roman" panose="02020603050405020304" pitchFamily="18" charset="0"/>
              <a:cs typeface="Times New Roman" panose="02020603050405020304" pitchFamily="18" charset="0"/>
            </a:endParaRPr>
          </a:p>
          <a:p>
            <a:pPr algn="just"/>
            <a:endParaRPr lang="en-US" sz="2200" dirty="0">
              <a:solidFill>
                <a:srgbClr val="9900CC"/>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907088" y="1989296"/>
            <a:ext cx="2057400" cy="1446550"/>
          </a:xfrm>
          <a:prstGeom prst="rect">
            <a:avLst/>
          </a:prstGeom>
          <a:noFill/>
        </p:spPr>
        <p:txBody>
          <a:bodyPr wrap="square" rtlCol="0">
            <a:spAutoFit/>
          </a:bodyPr>
          <a:lstStyle/>
          <a:p>
            <a:pPr algn="just"/>
            <a:r>
              <a:rPr lang="en-US" sz="2200" dirty="0" err="1">
                <a:solidFill>
                  <a:srgbClr val="9900CC"/>
                </a:solidFill>
                <a:latin typeface="Times New Roman" panose="02020603050405020304" pitchFamily="18" charset="0"/>
                <a:cs typeface="Times New Roman" panose="02020603050405020304" pitchFamily="18" charset="0"/>
              </a:rPr>
              <a:t>Dưới</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tác</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dụng</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của</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nhiệt</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độ</a:t>
            </a:r>
            <a:r>
              <a:rPr lang="en-US" sz="2200" dirty="0">
                <a:solidFill>
                  <a:srgbClr val="9900CC"/>
                </a:solidFill>
                <a:latin typeface="Times New Roman" panose="02020603050405020304" pitchFamily="18" charset="0"/>
                <a:cs typeface="Times New Roman" panose="02020603050405020304" pitchFamily="18" charset="0"/>
              </a:rPr>
              <a:t> protein </a:t>
            </a:r>
            <a:r>
              <a:rPr lang="en-US" sz="2200" dirty="0" err="1">
                <a:solidFill>
                  <a:srgbClr val="9900CC"/>
                </a:solidFill>
                <a:latin typeface="Times New Roman" panose="02020603050405020304" pitchFamily="18" charset="0"/>
                <a:cs typeface="Times New Roman" panose="02020603050405020304" pitchFamily="18" charset="0"/>
              </a:rPr>
              <a:t>có</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thể</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bị</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đông</a:t>
            </a:r>
            <a:r>
              <a:rPr lang="en-US" sz="2200" dirty="0">
                <a:solidFill>
                  <a:srgbClr val="9900CC"/>
                </a:solidFill>
                <a:latin typeface="Times New Roman" panose="02020603050405020304" pitchFamily="18" charset="0"/>
                <a:cs typeface="Times New Roman" panose="02020603050405020304" pitchFamily="18" charset="0"/>
              </a:rPr>
              <a:t> </a:t>
            </a:r>
            <a:r>
              <a:rPr lang="en-US" sz="2200" dirty="0" err="1">
                <a:solidFill>
                  <a:srgbClr val="9900CC"/>
                </a:solidFill>
                <a:latin typeface="Times New Roman" panose="02020603050405020304" pitchFamily="18" charset="0"/>
                <a:cs typeface="Times New Roman" panose="02020603050405020304" pitchFamily="18" charset="0"/>
              </a:rPr>
              <a:t>tụ</a:t>
            </a:r>
            <a:endParaRPr lang="en-US" sz="2200" dirty="0">
              <a:solidFill>
                <a:srgbClr val="9900CC"/>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343400" y="3435846"/>
            <a:ext cx="2438400" cy="1631216"/>
          </a:xfrm>
          <a:prstGeom prst="rect">
            <a:avLst/>
          </a:prstGeom>
          <a:noFill/>
        </p:spPr>
        <p:txBody>
          <a:bodyPr wrap="square" rtlCol="0">
            <a:spAutoFit/>
          </a:bodyPr>
          <a:lstStyle/>
          <a:p>
            <a:pPr algn="just"/>
            <a:r>
              <a:rPr lang="vi-VN" sz="2000" dirty="0">
                <a:solidFill>
                  <a:schemeClr val="accent6">
                    <a:lumMod val="50000"/>
                  </a:schemeClr>
                </a:solidFill>
                <a:latin typeface="Times New Roman" panose="02020603050405020304" pitchFamily="18" charset="0"/>
                <a:cs typeface="Times New Roman" panose="02020603050405020304" pitchFamily="18" charset="0"/>
              </a:rPr>
              <a:t>Lòng trắng trứng đông tụ, tạo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rắn</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trắng</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chuyển</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dần</a:t>
            </a:r>
            <a:r>
              <a:rPr lang="en-US" sz="2000" dirty="0">
                <a:solidFill>
                  <a:schemeClr val="accent6">
                    <a:lumMod val="50000"/>
                  </a:schemeClr>
                </a:solidFill>
                <a:latin typeface="Times New Roman" panose="02020603050405020304" pitchFamily="18" charset="0"/>
                <a:cs typeface="Times New Roman" panose="02020603050405020304" pitchFamily="18" charset="0"/>
              </a:rPr>
              <a:t> sang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đen</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tạo</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mùi</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50000"/>
                  </a:schemeClr>
                </a:solidFill>
                <a:latin typeface="Times New Roman" panose="02020603050405020304" pitchFamily="18" charset="0"/>
                <a:cs typeface="Times New Roman" panose="02020603050405020304" pitchFamily="18" charset="0"/>
              </a:rPr>
              <a:t>khét</a:t>
            </a:r>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924406" y="3532822"/>
            <a:ext cx="2040082" cy="1631216"/>
          </a:xfrm>
          <a:prstGeom prst="rect">
            <a:avLst/>
          </a:prstGeom>
          <a:noFill/>
        </p:spPr>
        <p:txBody>
          <a:bodyPr wrap="square" rtlCol="0">
            <a:spAutoFit/>
          </a:bodyPr>
          <a:lstStyle/>
          <a:p>
            <a:pPr algn="just"/>
            <a:r>
              <a:rPr lang="en-US" sz="20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đun</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2000" dirty="0">
                <a:solidFill>
                  <a:schemeClr val="accent6">
                    <a:lumMod val="50000"/>
                  </a:schemeClr>
                </a:solidFill>
                <a:latin typeface="Times New Roman" panose="02020603050405020304" pitchFamily="18" charset="0"/>
                <a:cs typeface="Times New Roman" panose="02020603050405020304" pitchFamily="18" charset="0"/>
              </a:rPr>
              <a:t> ở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cao</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2000" dirty="0">
                <a:solidFill>
                  <a:schemeClr val="accent6">
                    <a:lumMod val="50000"/>
                  </a:schemeClr>
                </a:solidFill>
                <a:latin typeface="Times New Roman" panose="02020603050405020304" pitchFamily="18" charset="0"/>
                <a:cs typeface="Times New Roman" panose="02020603050405020304" pitchFamily="18" charset="0"/>
              </a:rPr>
              <a:t> protein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bị</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phân</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hủy</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hoặc</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50000"/>
                  </a:schemeClr>
                </a:solidFill>
                <a:latin typeface="Times New Roman" panose="02020603050405020304" pitchFamily="18" charset="0"/>
                <a:cs typeface="Times New Roman" panose="02020603050405020304" pitchFamily="18" charset="0"/>
              </a:rPr>
              <a:t>cháy</a:t>
            </a:r>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617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1"/>
                                        </p:tgtEl>
                                      </p:cBhvr>
                                    </p:cmd>
                                  </p:childTnLst>
                                </p:cTn>
                              </p:par>
                            </p:childTnLst>
                          </p:cTn>
                        </p:par>
                      </p:childTnLst>
                    </p:cTn>
                  </p:par>
                </p:childTnLst>
              </p:cTn>
              <p:nextCondLst>
                <p:cond evt="onClick" delay="0">
                  <p:tgtEl>
                    <p:spTgt spid="21"/>
                  </p:tgtEl>
                </p:cond>
              </p:nextCondLst>
            </p:seq>
            <p:video>
              <p:cMediaNode vol="80000">
                <p:cTn id="38" fill="hold" display="0">
                  <p:stCondLst>
                    <p:cond delay="indefinite"/>
                  </p:stCondLst>
                </p:cTn>
                <p:tgtEl>
                  <p:spTgt spid="21"/>
                </p:tgtEl>
              </p:cMediaNode>
            </p:video>
          </p:childTnLst>
        </p:cTn>
      </p:par>
    </p:tnLst>
    <p:bldLst>
      <p:bldP spid="24"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grpSp>
        <p:nvGrpSpPr>
          <p:cNvPr id="17" name="Group 16"/>
          <p:cNvGrpSpPr/>
          <p:nvPr/>
        </p:nvGrpSpPr>
        <p:grpSpPr>
          <a:xfrm>
            <a:off x="139342" y="267497"/>
            <a:ext cx="8858518" cy="576263"/>
            <a:chOff x="-3051" y="1932"/>
            <a:chExt cx="8254" cy="363"/>
          </a:xfrm>
        </p:grpSpPr>
        <p:sp>
          <p:nvSpPr>
            <p:cNvPr id="18" name="Text Box 16"/>
            <p:cNvSpPr txBox="1"/>
            <p:nvPr/>
          </p:nvSpPr>
          <p:spPr>
            <a:xfrm>
              <a:off x="-2678" y="1999"/>
              <a:ext cx="7881" cy="291"/>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400" b="1" dirty="0" err="1">
                  <a:solidFill>
                    <a:srgbClr val="008000"/>
                  </a:solidFill>
                  <a:latin typeface="Times New Roman" pitchFamily="18" charset="0"/>
                  <a:ea typeface="Times New Roman" pitchFamily="18" charset="0"/>
                </a:rPr>
                <a:t>Nêu</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quá</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trình</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hấp</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thụ</a:t>
              </a:r>
              <a:r>
                <a:rPr lang="en-US" altLang="en-US" sz="2400" b="1" dirty="0">
                  <a:solidFill>
                    <a:srgbClr val="008000"/>
                  </a:solidFill>
                  <a:latin typeface="Times New Roman" pitchFamily="18" charset="0"/>
                  <a:ea typeface="Times New Roman" pitchFamily="18" charset="0"/>
                </a:rPr>
                <a:t> protein </a:t>
              </a:r>
              <a:r>
                <a:rPr lang="en-US" altLang="en-US" sz="2400" b="1" dirty="0" err="1">
                  <a:solidFill>
                    <a:srgbClr val="008000"/>
                  </a:solidFill>
                  <a:latin typeface="Times New Roman" pitchFamily="18" charset="0"/>
                  <a:ea typeface="Times New Roman" pitchFamily="18" charset="0"/>
                </a:rPr>
                <a:t>trong</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cơ</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thể</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người</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và</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động</a:t>
              </a:r>
              <a:r>
                <a:rPr lang="en-US" altLang="en-US" sz="2400" b="1" dirty="0">
                  <a:solidFill>
                    <a:srgbClr val="008000"/>
                  </a:solidFill>
                  <a:latin typeface="Times New Roman" pitchFamily="18" charset="0"/>
                  <a:ea typeface="Times New Roman" pitchFamily="18" charset="0"/>
                </a:rPr>
                <a:t> </a:t>
              </a:r>
              <a:r>
                <a:rPr lang="en-US" altLang="en-US" sz="2400" b="1" dirty="0" err="1">
                  <a:solidFill>
                    <a:srgbClr val="008000"/>
                  </a:solidFill>
                  <a:latin typeface="Times New Roman" pitchFamily="18" charset="0"/>
                  <a:ea typeface="Times New Roman" pitchFamily="18" charset="0"/>
                </a:rPr>
                <a:t>vật</a:t>
              </a:r>
              <a:r>
                <a:rPr lang="en-US" altLang="en-US" sz="2400" b="1" dirty="0">
                  <a:solidFill>
                    <a:srgbClr val="008000"/>
                  </a:solidFill>
                  <a:latin typeface="Times New Roman" pitchFamily="18" charset="0"/>
                  <a:ea typeface="Times New Roman" pitchFamily="18" charset="0"/>
                </a:rPr>
                <a:t> ?</a:t>
              </a:r>
            </a:p>
          </p:txBody>
        </p:sp>
        <p:pic>
          <p:nvPicPr>
            <p:cNvPr id="19" name="Picture 8" descr="Cau hoi"/>
            <p:cNvPicPr>
              <a:picLocks/>
            </p:cNvPicPr>
            <p:nvPr/>
          </p:nvPicPr>
          <p:blipFill>
            <a:blip r:embed="rId17"/>
            <a:srcRect/>
            <a:stretch>
              <a:fillRect/>
            </a:stretch>
          </p:blipFill>
          <p:spPr>
            <a:xfrm>
              <a:off x="-3051" y="1932"/>
              <a:ext cx="507" cy="363"/>
            </a:xfrm>
            <a:prstGeom prst="rect">
              <a:avLst/>
            </a:prstGeom>
            <a:noFill/>
            <a:ln>
              <a:noFill/>
            </a:ln>
          </p:spPr>
        </p:pic>
      </p:grpSp>
      <p:sp>
        <p:nvSpPr>
          <p:cNvPr id="21" name="Text Box 6"/>
          <p:cNvSpPr txBox="1"/>
          <p:nvPr/>
        </p:nvSpPr>
        <p:spPr>
          <a:xfrm>
            <a:off x="501515" y="1131590"/>
            <a:ext cx="8102933" cy="2308324"/>
          </a:xfrm>
          <a:prstGeom prst="rect">
            <a:avLst/>
          </a:prstGeom>
          <a:noFill/>
          <a:ln w="28575" cap="flat" cmpd="sng">
            <a:solidFill>
              <a:srgbClr val="FF0000">
                <a:alpha val="100000"/>
              </a:srgbClr>
            </a:solidFill>
            <a:prstDash val="solid"/>
            <a:round/>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ts val="0"/>
              </a:spcBef>
            </a:pPr>
            <a:r>
              <a:rPr lang="en-US" altLang="en-US" sz="2400" b="1"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Trong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nhờ</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dụng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của</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men </a:t>
            </a:r>
            <a:r>
              <a:rPr lang="en-US" altLang="en-US" sz="2400" dirty="0" err="1">
                <a:solidFill>
                  <a:srgbClr val="0000FF"/>
                </a:solidFill>
                <a:latin typeface="Times New Roman" pitchFamily="18" charset="0"/>
                <a:ea typeface="Times New Roman" pitchFamily="18" charset="0"/>
              </a:rPr>
              <a:t>tiêu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hóa</a:t>
            </a:r>
            <a:r>
              <a:rPr lang="en-US" altLang="en-US" sz="2400" dirty="0">
                <a:solidFill>
                  <a:srgbClr val="0000FF"/>
                </a:solidFill>
                <a:latin typeface="Times New Roman" pitchFamily="18" charset="0"/>
                <a:ea typeface="Times New Roman" pitchFamily="18" charset="0"/>
              </a:rPr>
              <a:t> ở </a:t>
            </a:r>
            <a:r>
              <a:rPr lang="en-US" altLang="en-US" sz="2400" dirty="0" err="1">
                <a:solidFill>
                  <a:srgbClr val="0000FF"/>
                </a:solidFill>
                <a:latin typeface="Times New Roman" pitchFamily="18" charset="0"/>
                <a:ea typeface="Times New Roman" pitchFamily="18" charset="0"/>
              </a:rPr>
              <a:t>dạ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dày</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ruột</a:t>
            </a:r>
            <a:r>
              <a:rPr lang="en-US" altLang="en-US" sz="2400" dirty="0">
                <a:solidFill>
                  <a:srgbClr val="0000FF"/>
                </a:solidFill>
                <a:latin typeface="Times New Roman" pitchFamily="18" charset="0"/>
                <a:ea typeface="Times New Roman" pitchFamily="18" charset="0"/>
              </a:rPr>
              <a:t>, protein </a:t>
            </a:r>
            <a:r>
              <a:rPr lang="en-US" altLang="en-US" sz="2400" dirty="0" err="1">
                <a:solidFill>
                  <a:srgbClr val="0000FF"/>
                </a:solidFill>
                <a:latin typeface="Times New Roman" pitchFamily="18" charset="0"/>
                <a:ea typeface="Times New Roman" pitchFamily="18" charset="0"/>
              </a:rPr>
              <a:t>bị</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nước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phân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tích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thành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những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chất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đơn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giản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hơn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thấm</a:t>
            </a:r>
            <a:r>
              <a:rPr lang="en-US" altLang="en-US" sz="2400" dirty="0">
                <a:solidFill>
                  <a:srgbClr val="0000FF"/>
                </a:solidFill>
                <a:latin typeface="Times New Roman" pitchFamily="18" charset="0"/>
                <a:ea typeface="Times New Roman" pitchFamily="18" charset="0"/>
              </a:rPr>
              <a:t> qua </a:t>
            </a:r>
            <a:r>
              <a:rPr lang="en-US" altLang="en-US" sz="2400" dirty="0" err="1">
                <a:solidFill>
                  <a:srgbClr val="0000FF"/>
                </a:solidFill>
                <a:latin typeface="Times New Roman" pitchFamily="18" charset="0"/>
                <a:ea typeface="Times New Roman" pitchFamily="18" charset="0"/>
              </a:rPr>
              <a:t>mao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trong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ruột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máu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rồi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được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dẫn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đến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tế</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bào</a:t>
            </a:r>
            <a:r>
              <a:rPr lang="en-US" altLang="en-US" sz="2400" dirty="0">
                <a:solidFill>
                  <a:srgbClr val="0000FF"/>
                </a:solidFill>
                <a:latin typeface="Times New Roman" pitchFamily="18" charset="0"/>
                <a:ea typeface="Times New Roman" pitchFamily="18" charset="0"/>
              </a:rPr>
              <a:t>. Ở </a:t>
            </a:r>
            <a:r>
              <a:rPr lang="en-US" altLang="en-US" sz="2400" dirty="0" err="1">
                <a:solidFill>
                  <a:srgbClr val="0000FF"/>
                </a:solidFill>
                <a:latin typeface="Times New Roman" pitchFamily="18" charset="0"/>
                <a:ea typeface="Times New Roman" pitchFamily="18" charset="0"/>
              </a:rPr>
              <a:t>đây</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chất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đơn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giản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trên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lại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tổng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hợp</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thành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loại</a:t>
            </a:r>
            <a:r>
              <a:rPr lang="en-US" altLang="en-US" sz="2400" dirty="0">
                <a:solidFill>
                  <a:srgbClr val="0000FF"/>
                </a:solidFill>
                <a:latin typeface="Times New Roman" pitchFamily="18" charset="0"/>
                <a:ea typeface="Times New Roman" pitchFamily="18" charset="0"/>
              </a:rPr>
              <a:t> protein </a:t>
            </a:r>
            <a:r>
              <a:rPr lang="en-US" altLang="en-US" sz="2400" dirty="0" err="1">
                <a:solidFill>
                  <a:srgbClr val="0000FF"/>
                </a:solidFill>
                <a:latin typeface="Times New Roman" pitchFamily="18" charset="0"/>
                <a:ea typeface="Times New Roman" pitchFamily="18" charset="0"/>
              </a:rPr>
              <a:t>mới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protein </a:t>
            </a:r>
            <a:r>
              <a:rPr lang="en-US" altLang="en-US" sz="2400" dirty="0" err="1">
                <a:solidFill>
                  <a:srgbClr val="0000FF"/>
                </a:solidFill>
                <a:latin typeface="Times New Roman" pitchFamily="18" charset="0"/>
                <a:ea typeface="Times New Roman" pitchFamily="18" charset="0"/>
              </a:rPr>
              <a:t>này</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dùng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chủ</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yếu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việc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xây</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dựng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tế</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bào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mới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hoặc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bị</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oxi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hóa</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sinh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ra</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năng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lượng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hoạt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động</a:t>
            </a:r>
            <a:r>
              <a:rPr lang="en-US" altLang="en-US" sz="2400" dirty="0">
                <a:solidFill>
                  <a:srgbClr val="0000FF"/>
                </a:solidFill>
                <a:latin typeface="Times New Roman" pitchFamily="18" charset="0"/>
                <a:ea typeface="Times New Roman" pitchFamily="18" charset="0"/>
              </a:rPr>
              <a:t>.</a:t>
            </a:r>
          </a:p>
        </p:txBody>
      </p:sp>
      <p:grpSp>
        <p:nvGrpSpPr>
          <p:cNvPr id="24" name="Group 23"/>
          <p:cNvGrpSpPr/>
          <p:nvPr/>
        </p:nvGrpSpPr>
        <p:grpSpPr>
          <a:xfrm>
            <a:off x="851238" y="3828455"/>
            <a:ext cx="7465178" cy="471488"/>
            <a:chOff x="401" y="2453"/>
            <a:chExt cx="5753" cy="297"/>
          </a:xfrm>
        </p:grpSpPr>
        <p:sp>
          <p:nvSpPr>
            <p:cNvPr id="25" name="Text Box 17"/>
            <p:cNvSpPr txBox="1"/>
            <p:nvPr/>
          </p:nvSpPr>
          <p:spPr>
            <a:xfrm>
              <a:off x="401" y="2459"/>
              <a:ext cx="5753" cy="291"/>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400" b="1" dirty="0">
                  <a:solidFill>
                    <a:schemeClr val="accent6">
                      <a:lumMod val="50000"/>
                    </a:schemeClr>
                  </a:solidFill>
                  <a:latin typeface="Times New Roman" pitchFamily="18" charset="0"/>
                </a:rPr>
                <a:t>Protein + </a:t>
              </a:r>
              <a:r>
                <a:rPr lang="en-US" altLang="en-US" sz="2400" b="1" dirty="0" err="1">
                  <a:solidFill>
                    <a:schemeClr val="accent6">
                      <a:lumMod val="50000"/>
                    </a:schemeClr>
                  </a:solidFill>
                  <a:latin typeface="Times New Roman" pitchFamily="18" charset="0"/>
                </a:rPr>
                <a:t>nước</a:t>
              </a:r>
              <a:r>
                <a:rPr lang="en-US" altLang="en-US" sz="2400" b="1" dirty="0">
                  <a:solidFill>
                    <a:schemeClr val="accent6">
                      <a:lumMod val="50000"/>
                    </a:schemeClr>
                  </a:solidFill>
                  <a:latin typeface="Times New Roman" pitchFamily="18" charset="0"/>
                </a:rPr>
                <a:t> </a:t>
              </a:r>
              <a:r>
                <a:rPr lang="en-US" altLang="en-US" sz="2400" b="1" dirty="0" smtClean="0">
                  <a:solidFill>
                    <a:schemeClr val="accent6">
                      <a:lumMod val="50000"/>
                    </a:schemeClr>
                  </a:solidFill>
                  <a:latin typeface="Times New Roman" pitchFamily="18" charset="0"/>
                </a:rPr>
                <a:t>                               </a:t>
              </a:r>
              <a:r>
                <a:rPr lang="en-US" altLang="en-US" sz="2400" b="1" dirty="0" err="1" smtClean="0">
                  <a:solidFill>
                    <a:schemeClr val="accent6">
                      <a:lumMod val="50000"/>
                    </a:schemeClr>
                  </a:solidFill>
                  <a:latin typeface="Times New Roman" pitchFamily="18" charset="0"/>
                </a:rPr>
                <a:t>Hỗn</a:t>
              </a:r>
              <a:r>
                <a:rPr lang="en-US" altLang="en-US" sz="2400" b="1" dirty="0" smtClean="0">
                  <a:solidFill>
                    <a:schemeClr val="accent6">
                      <a:lumMod val="50000"/>
                    </a:schemeClr>
                  </a:solidFill>
                  <a:latin typeface="Times New Roman" pitchFamily="18" charset="0"/>
                </a:rPr>
                <a:t> </a:t>
              </a:r>
              <a:r>
                <a:rPr lang="en-US" altLang="en-US" sz="2400" b="1" dirty="0" err="1">
                  <a:solidFill>
                    <a:schemeClr val="accent6">
                      <a:lumMod val="50000"/>
                    </a:schemeClr>
                  </a:solidFill>
                  <a:latin typeface="Times New Roman" pitchFamily="18" charset="0"/>
                </a:rPr>
                <a:t>hợp</a:t>
              </a:r>
              <a:r>
                <a:rPr lang="en-US" altLang="en-US" sz="2400" b="1" dirty="0">
                  <a:solidFill>
                    <a:schemeClr val="accent6">
                      <a:lumMod val="50000"/>
                    </a:schemeClr>
                  </a:solidFill>
                  <a:latin typeface="Times New Roman" pitchFamily="18" charset="0"/>
                </a:rPr>
                <a:t> amino </a:t>
              </a:r>
              <a:r>
                <a:rPr lang="en-US" altLang="en-US" sz="2400" b="1" dirty="0" smtClean="0">
                  <a:solidFill>
                    <a:schemeClr val="accent6">
                      <a:lumMod val="50000"/>
                    </a:schemeClr>
                  </a:solidFill>
                  <a:latin typeface="Times New Roman" pitchFamily="18" charset="0"/>
                </a:rPr>
                <a:t>acid</a:t>
              </a:r>
              <a:endParaRPr lang="en-US" altLang="en-US" sz="2400" b="1" dirty="0">
                <a:solidFill>
                  <a:schemeClr val="accent6">
                    <a:lumMod val="50000"/>
                  </a:schemeClr>
                </a:solidFill>
                <a:latin typeface="Times New Roman" pitchFamily="18" charset="0"/>
              </a:endParaRPr>
            </a:p>
          </p:txBody>
        </p:sp>
        <p:sp>
          <p:nvSpPr>
            <p:cNvPr id="26" name="Text Box 19"/>
            <p:cNvSpPr txBox="1"/>
            <p:nvPr/>
          </p:nvSpPr>
          <p:spPr>
            <a:xfrm>
              <a:off x="2048" y="2453"/>
              <a:ext cx="1720" cy="25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50000"/>
                </a:spcBef>
              </a:pPr>
              <a:r>
                <a:rPr lang="en-US" altLang="en-US" sz="2000" b="1" dirty="0" smtClean="0">
                  <a:solidFill>
                    <a:srgbClr val="008000"/>
                  </a:solidFill>
                  <a:latin typeface="Times New Roman" pitchFamily="18" charset="0"/>
                </a:rPr>
                <a:t>Acid</a:t>
              </a:r>
              <a:r>
                <a:rPr lang="en-US" altLang="en-US" sz="2000" b="1" dirty="0">
                  <a:solidFill>
                    <a:srgbClr val="008000"/>
                  </a:solidFill>
                  <a:latin typeface="Times New Roman" pitchFamily="18" charset="0"/>
                </a:rPr>
                <a:t>/</a:t>
              </a:r>
              <a:r>
                <a:rPr lang="en-US" altLang="en-US" sz="2000" b="1" dirty="0" smtClean="0">
                  <a:solidFill>
                    <a:srgbClr val="008000"/>
                  </a:solidFill>
                  <a:latin typeface="Times New Roman" pitchFamily="18" charset="0"/>
                </a:rPr>
                <a:t> base/enzyme</a:t>
              </a:r>
              <a:endParaRPr lang="en-US" altLang="en-US" sz="2000" b="1" dirty="0">
                <a:solidFill>
                  <a:srgbClr val="008000"/>
                </a:solidFill>
                <a:latin typeface="Times New Roman" pitchFamily="18" charset="0"/>
              </a:endParaRPr>
            </a:p>
          </p:txBody>
        </p:sp>
        <p:sp>
          <p:nvSpPr>
            <p:cNvPr id="27" name="Line 24"/>
            <p:cNvSpPr/>
            <p:nvPr/>
          </p:nvSpPr>
          <p:spPr>
            <a:xfrm flipV="1">
              <a:off x="2103" y="2659"/>
              <a:ext cx="1665" cy="13"/>
            </a:xfrm>
            <a:prstGeom prst="line">
              <a:avLst/>
            </a:prstGeom>
            <a:noFill/>
            <a:ln w="28575" cap="flat" cmpd="sng">
              <a:solidFill>
                <a:srgbClr val="008000"/>
              </a:solidFill>
              <a:prstDash val="solid"/>
              <a:round/>
              <a:tailEnd type="triangle" w="med" len="med"/>
            </a:ln>
          </p:spPr>
        </p:sp>
      </p:grpSp>
    </p:spTree>
    <p:extLst>
      <p:ext uri="{BB962C8B-B14F-4D97-AF65-F5344CB8AC3E}">
        <p14:creationId xmlns:p14="http://schemas.microsoft.com/office/powerpoint/2010/main" val="255693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 </a:t>
            </a:r>
            <a:r>
              <a:rPr lang="en-US" altLang="zh-CN" sz="1900" i="0" dirty="0" err="1" smtClean="0">
                <a:solidFill>
                  <a:srgbClr val="0000CC"/>
                </a:solidFill>
                <a:latin typeface="Times New Roman" pitchFamily="18" charset="0"/>
                <a:cs typeface="Times New Roman" pitchFamily="18" charset="0"/>
              </a:rPr>
              <a:t>Tính</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chất</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hóa</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học</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09FE805C-AAD6-45A9-A96D-D987ECCAB355}"/>
              </a:ext>
            </a:extLst>
          </p:cNvPr>
          <p:cNvSpPr txBox="1"/>
          <p:nvPr/>
        </p:nvSpPr>
        <p:spPr>
          <a:xfrm>
            <a:off x="219268" y="2097172"/>
            <a:ext cx="8817228" cy="2800767"/>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no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marL="177800" algn="just"/>
            <a:r>
              <a:rPr lang="en-US" sz="2200" dirty="0">
                <a:solidFill>
                  <a:srgbClr val="FF0000"/>
                </a:solidFill>
                <a:latin typeface="Times New Roman" panose="02020603050405020304" pitchFamily="18" charset="0"/>
                <a:ea typeface="Times New Roman" panose="02020603050405020304" pitchFamily="18" charset="0"/>
              </a:rPr>
              <a:t>- </a:t>
            </a:r>
            <a:r>
              <a:rPr lang="vi-VN" sz="2200" dirty="0">
                <a:solidFill>
                  <a:srgbClr val="FF0000"/>
                </a:solidFill>
                <a:latin typeface="Times New Roman" panose="02020603050405020304" pitchFamily="18" charset="0"/>
                <a:ea typeface="Times New Roman" panose="02020603050405020304" pitchFamily="18" charset="0"/>
              </a:rPr>
              <a:t>Protein bị thay đổi tính chất dưới tác dụng của acid, base hoặc nhiệt độ. Dưới tác dụng của một trong số các tác nhân này, protein có thể bị đông tụ.</a:t>
            </a:r>
            <a:endParaRPr lang="en-US" sz="2200" dirty="0">
              <a:solidFill>
                <a:srgbClr val="FF0000"/>
              </a:solidFill>
              <a:latin typeface="Times New Roman" panose="02020603050405020304" pitchFamily="18" charset="0"/>
              <a:ea typeface="Times New Roman" panose="02020603050405020304" pitchFamily="18" charset="0"/>
            </a:endParaRPr>
          </a:p>
          <a:p>
            <a:pPr marL="177800" algn="just"/>
            <a:r>
              <a:rPr lang="en-US" sz="2200" dirty="0">
                <a:solidFill>
                  <a:srgbClr val="FF0000"/>
                </a:solidFill>
                <a:latin typeface="Times New Roman" panose="02020603050405020304" pitchFamily="18" charset="0"/>
                <a:ea typeface="Times New Roman" panose="02020603050405020304" pitchFamily="18" charset="0"/>
              </a:rPr>
              <a:t>- </a:t>
            </a:r>
            <a:r>
              <a:rPr lang="vi-VN" sz="2200" dirty="0">
                <a:solidFill>
                  <a:srgbClr val="FF0000"/>
                </a:solidFill>
                <a:latin typeface="Times New Roman" panose="02020603050405020304" pitchFamily="18" charset="0"/>
                <a:ea typeface="Times New Roman" panose="02020603050405020304" pitchFamily="18" charset="0"/>
              </a:rPr>
              <a:t>Khi bị đun nóng ở nhiệt độ cao và không có nước, protein bị phân huỷ hoặc cháy, tạo ra các chất bay hơi và có mùi khét.</a:t>
            </a:r>
            <a:endParaRPr lang="en-US" sz="2200" dirty="0">
              <a:solidFill>
                <a:srgbClr val="FF0000"/>
              </a:solidFill>
              <a:latin typeface="Times New Roman" panose="02020603050405020304" pitchFamily="18" charset="0"/>
              <a:ea typeface="Times New Roman" panose="02020603050405020304" pitchFamily="18" charset="0"/>
            </a:endParaRPr>
          </a:p>
          <a:p>
            <a:pPr marL="177800" algn="just"/>
            <a:r>
              <a:rPr lang="en-US" sz="2200" dirty="0" smtClean="0">
                <a:solidFill>
                  <a:srgbClr val="FF0000"/>
                </a:solidFill>
                <a:latin typeface="Times New Roman" panose="02020603050405020304" pitchFamily="18" charset="0"/>
                <a:ea typeface="Times New Roman" panose="02020603050405020304" pitchFamily="18" charset="0"/>
              </a:rPr>
              <a:t>- </a:t>
            </a:r>
            <a:r>
              <a:rPr lang="vi-VN" sz="2200" dirty="0" smtClean="0">
                <a:solidFill>
                  <a:srgbClr val="FF0000"/>
                </a:solidFill>
                <a:latin typeface="Times New Roman" panose="02020603050405020304" pitchFamily="18" charset="0"/>
                <a:ea typeface="Times New Roman" panose="02020603050405020304" pitchFamily="18" charset="0"/>
              </a:rPr>
              <a:t>Protein </a:t>
            </a:r>
            <a:r>
              <a:rPr lang="vi-VN" sz="2200" dirty="0">
                <a:solidFill>
                  <a:srgbClr val="FF0000"/>
                </a:solidFill>
                <a:latin typeface="Times New Roman" panose="02020603050405020304" pitchFamily="18" charset="0"/>
                <a:ea typeface="Times New Roman" panose="02020603050405020304" pitchFamily="18" charset="0"/>
              </a:rPr>
              <a:t>bị thuỷ phân dưới tác dụng của acid, base hoặc enzyme. Quá trình thuỷ phân hoàn toàn protein tạo ra các amino acid cấu thành nên protein đó. Phản ứng thuỷ phân xảy ra tại liên kết </a:t>
            </a:r>
            <a:r>
              <a:rPr lang="vi-VN" sz="2200" dirty="0" smtClean="0">
                <a:solidFill>
                  <a:srgbClr val="FF0000"/>
                </a:solidFill>
                <a:latin typeface="Times New Roman" panose="02020603050405020304" pitchFamily="18" charset="0"/>
                <a:ea typeface="Times New Roman" panose="02020603050405020304" pitchFamily="18" charset="0"/>
              </a:rPr>
              <a:t>peptide</a:t>
            </a:r>
            <a:r>
              <a:rPr lang="en-US" sz="2200" dirty="0" smtClean="0">
                <a:solidFill>
                  <a:srgbClr val="FF0000"/>
                </a:solidFill>
                <a:latin typeface="Times New Roman" panose="02020603050405020304" pitchFamily="18" charset="0"/>
                <a:ea typeface="Times New Roman" panose="02020603050405020304" pitchFamily="18" charset="0"/>
              </a:rPr>
              <a:t>.</a:t>
            </a:r>
          </a:p>
          <a:p>
            <a:pPr marL="177800" lvl="0" algn="just"/>
            <a:r>
              <a:rPr lang="en-US" altLang="en-US" sz="2000" b="1" dirty="0" smtClean="0">
                <a:solidFill>
                  <a:schemeClr val="accent6">
                    <a:lumMod val="50000"/>
                  </a:schemeClr>
                </a:solidFill>
                <a:latin typeface="Times New Roman" pitchFamily="18" charset="0"/>
              </a:rPr>
              <a:t> </a:t>
            </a:r>
            <a:r>
              <a:rPr lang="en-US" altLang="en-US" sz="2200" b="1" dirty="0" smtClean="0">
                <a:solidFill>
                  <a:srgbClr val="FF0000"/>
                </a:solidFill>
                <a:latin typeface="Times New Roman" pitchFamily="18" charset="0"/>
              </a:rPr>
              <a:t>	</a:t>
            </a:r>
            <a:r>
              <a:rPr lang="en-US" altLang="en-US" sz="2200" b="1" dirty="0" smtClean="0">
                <a:solidFill>
                  <a:srgbClr val="C00000"/>
                </a:solidFill>
                <a:latin typeface="Times New Roman" pitchFamily="18" charset="0"/>
              </a:rPr>
              <a:t>Protein </a:t>
            </a:r>
            <a:r>
              <a:rPr lang="en-US" altLang="en-US" sz="2200" b="1" dirty="0">
                <a:solidFill>
                  <a:srgbClr val="C00000"/>
                </a:solidFill>
                <a:latin typeface="Times New Roman" pitchFamily="18" charset="0"/>
              </a:rPr>
              <a:t>+ </a:t>
            </a:r>
            <a:r>
              <a:rPr lang="en-US" altLang="en-US" sz="2200" b="1" dirty="0" err="1">
                <a:solidFill>
                  <a:srgbClr val="C00000"/>
                </a:solidFill>
                <a:latin typeface="Times New Roman" pitchFamily="18" charset="0"/>
              </a:rPr>
              <a:t>nước</a:t>
            </a:r>
            <a:r>
              <a:rPr lang="en-US" altLang="en-US" sz="2200" b="1" dirty="0">
                <a:solidFill>
                  <a:srgbClr val="C00000"/>
                </a:solidFill>
                <a:latin typeface="Times New Roman" pitchFamily="18" charset="0"/>
              </a:rPr>
              <a:t>                         </a:t>
            </a:r>
            <a:r>
              <a:rPr lang="en-US" altLang="en-US" sz="2200" b="1" dirty="0" smtClean="0">
                <a:solidFill>
                  <a:srgbClr val="C00000"/>
                </a:solidFill>
                <a:latin typeface="Times New Roman" pitchFamily="18" charset="0"/>
              </a:rPr>
              <a:t> </a:t>
            </a:r>
            <a:r>
              <a:rPr lang="en-US" altLang="en-US" sz="2200" b="1" dirty="0" err="1" smtClean="0">
                <a:solidFill>
                  <a:srgbClr val="C00000"/>
                </a:solidFill>
                <a:latin typeface="Times New Roman" pitchFamily="18" charset="0"/>
              </a:rPr>
              <a:t>Hỗn</a:t>
            </a:r>
            <a:r>
              <a:rPr lang="en-US" altLang="en-US" sz="2200" b="1" dirty="0" smtClean="0">
                <a:solidFill>
                  <a:srgbClr val="C00000"/>
                </a:solidFill>
                <a:latin typeface="Times New Roman" pitchFamily="18" charset="0"/>
              </a:rPr>
              <a:t> </a:t>
            </a:r>
            <a:r>
              <a:rPr lang="en-US" altLang="en-US" sz="2200" b="1" dirty="0" err="1">
                <a:solidFill>
                  <a:srgbClr val="C00000"/>
                </a:solidFill>
                <a:latin typeface="Times New Roman" pitchFamily="18" charset="0"/>
              </a:rPr>
              <a:t>hợp</a:t>
            </a:r>
            <a:r>
              <a:rPr lang="en-US" altLang="en-US" sz="2200" b="1" dirty="0">
                <a:solidFill>
                  <a:srgbClr val="C00000"/>
                </a:solidFill>
                <a:latin typeface="Times New Roman" pitchFamily="18" charset="0"/>
              </a:rPr>
              <a:t> amino </a:t>
            </a:r>
            <a:r>
              <a:rPr lang="en-US" altLang="en-US" sz="2200" b="1" dirty="0" smtClean="0">
                <a:solidFill>
                  <a:srgbClr val="C00000"/>
                </a:solidFill>
                <a:latin typeface="Times New Roman" pitchFamily="18" charset="0"/>
              </a:rPr>
              <a:t>acid</a:t>
            </a:r>
            <a:endParaRPr lang="en-US" altLang="en-US" sz="2200" b="1" dirty="0">
              <a:solidFill>
                <a:srgbClr val="C00000"/>
              </a:solidFill>
              <a:latin typeface="Times New Roman" pitchFamily="18" charset="0"/>
            </a:endParaRPr>
          </a:p>
        </p:txBody>
      </p:sp>
      <p:sp>
        <p:nvSpPr>
          <p:cNvPr id="13" name="Text Box 19"/>
          <p:cNvSpPr txBox="1"/>
          <p:nvPr/>
        </p:nvSpPr>
        <p:spPr>
          <a:xfrm>
            <a:off x="3092084" y="4506481"/>
            <a:ext cx="1623932" cy="29751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50000"/>
              </a:spcBef>
            </a:pPr>
            <a:r>
              <a:rPr lang="en-US" altLang="en-US" sz="2000" b="1" baseline="30000" dirty="0" smtClean="0">
                <a:solidFill>
                  <a:srgbClr val="C00000"/>
                </a:solidFill>
                <a:latin typeface="Times New Roman" pitchFamily="18" charset="0"/>
              </a:rPr>
              <a:t>Acid</a:t>
            </a:r>
            <a:r>
              <a:rPr lang="en-US" altLang="en-US" sz="2000" b="1" baseline="30000" dirty="0">
                <a:solidFill>
                  <a:srgbClr val="C00000"/>
                </a:solidFill>
                <a:latin typeface="Times New Roman" pitchFamily="18" charset="0"/>
              </a:rPr>
              <a:t>/</a:t>
            </a:r>
            <a:r>
              <a:rPr lang="en-US" altLang="en-US" sz="2000" b="1" baseline="30000" dirty="0" smtClean="0">
                <a:solidFill>
                  <a:srgbClr val="C00000"/>
                </a:solidFill>
                <a:latin typeface="Times New Roman" pitchFamily="18" charset="0"/>
              </a:rPr>
              <a:t> base/enzyme</a:t>
            </a:r>
            <a:endParaRPr lang="en-US" altLang="en-US" sz="2000" b="1" baseline="30000" dirty="0">
              <a:solidFill>
                <a:srgbClr val="C00000"/>
              </a:solidFill>
              <a:latin typeface="Times New Roman" pitchFamily="18" charset="0"/>
            </a:endParaRPr>
          </a:p>
        </p:txBody>
      </p:sp>
      <p:sp>
        <p:nvSpPr>
          <p:cNvPr id="14" name="Line 24"/>
          <p:cNvSpPr/>
          <p:nvPr/>
        </p:nvSpPr>
        <p:spPr>
          <a:xfrm flipV="1">
            <a:off x="3164092" y="4731990"/>
            <a:ext cx="1551924" cy="0"/>
          </a:xfrm>
          <a:prstGeom prst="line">
            <a:avLst/>
          </a:prstGeom>
          <a:noFill/>
          <a:ln w="28575" cap="flat" cmpd="sng">
            <a:solidFill>
              <a:srgbClr val="FF0000"/>
            </a:solidFill>
            <a:prstDash val="solid"/>
            <a:round/>
            <a:tailEnd type="triangle" w="med" len="med"/>
          </a:ln>
        </p:spPr>
      </p:sp>
    </p:spTree>
    <p:extLst>
      <p:ext uri="{BB962C8B-B14F-4D97-AF65-F5344CB8AC3E}">
        <p14:creationId xmlns:p14="http://schemas.microsoft.com/office/powerpoint/2010/main" val="11065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409684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4024838"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III- </a:t>
            </a:r>
            <a:r>
              <a:rPr lang="en-US" altLang="zh-CN" sz="1900" i="0" dirty="0" err="1" smtClean="0">
                <a:solidFill>
                  <a:srgbClr val="0000CC"/>
                </a:solidFill>
                <a:latin typeface="Times New Roman" pitchFamily="18" charset="0"/>
                <a:cs typeface="Times New Roman" pitchFamily="18" charset="0"/>
              </a:rPr>
              <a:t>Vai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trò</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và</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ứng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dụng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của</a:t>
            </a:r>
            <a:r>
              <a:rPr lang="en-US" altLang="zh-CN" sz="1900" i="0" dirty="0" smtClean="0">
                <a:solidFill>
                  <a:srgbClr val="0000CC"/>
                </a:solidFill>
                <a:latin typeface="Times New Roman" pitchFamily="18" charset="0"/>
                <a:cs typeface="Times New Roman" pitchFamily="18" charset="0"/>
              </a:rPr>
              <a:t> protein</a:t>
            </a: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sp>
        <p:nvSpPr>
          <p:cNvPr id="11" name="TextBox 19"/>
          <p:cNvSpPr txBox="1">
            <a:spLocks noChangeArrowheads="1"/>
          </p:cNvSpPr>
          <p:nvPr/>
        </p:nvSpPr>
        <p:spPr bwMode="auto">
          <a:xfrm>
            <a:off x="497904" y="2427734"/>
            <a:ext cx="5010200" cy="1938992"/>
          </a:xfrm>
          <a:prstGeom prst="rect">
            <a:avLst/>
          </a:prstGeom>
          <a:noFill/>
          <a:ln>
            <a:noFill/>
          </a:ln>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400" dirty="0">
                <a:solidFill>
                  <a:srgbClr val="0000FF"/>
                </a:solidFill>
              </a:rPr>
              <a:t>- 2 </a:t>
            </a:r>
            <a:r>
              <a:rPr lang="en-US" altLang="en-US" sz="2400" dirty="0" err="1">
                <a:solidFill>
                  <a:srgbClr val="0000FF"/>
                </a:solidFill>
              </a:rPr>
              <a:t>phút</a:t>
            </a:r>
            <a:r>
              <a:rPr lang="en-US" altLang="en-US" sz="2400" dirty="0">
                <a:solidFill>
                  <a:srgbClr val="0000FF"/>
                </a:solidFill>
              </a:rPr>
              <a:t> </a:t>
            </a:r>
            <a:r>
              <a:rPr lang="en-US" altLang="en-US" sz="2400" dirty="0" err="1">
                <a:solidFill>
                  <a:srgbClr val="0000FF"/>
                </a:solidFill>
              </a:rPr>
              <a:t>ghi</a:t>
            </a:r>
            <a:r>
              <a:rPr lang="en-US" altLang="en-US" sz="2400" dirty="0">
                <a:solidFill>
                  <a:srgbClr val="0000FF"/>
                </a:solidFill>
              </a:rPr>
              <a:t> ý </a:t>
            </a:r>
            <a:r>
              <a:rPr lang="en-US" altLang="en-US" sz="2400" dirty="0" err="1">
                <a:solidFill>
                  <a:srgbClr val="0000FF"/>
                </a:solidFill>
              </a:rPr>
              <a:t>kiến</a:t>
            </a:r>
            <a:r>
              <a:rPr lang="en-US" altLang="en-US" sz="2400" dirty="0">
                <a:solidFill>
                  <a:srgbClr val="0000FF"/>
                </a:solidFill>
              </a:rPr>
              <a:t> </a:t>
            </a:r>
            <a:r>
              <a:rPr lang="en-US" altLang="en-US" sz="2400" dirty="0" err="1">
                <a:solidFill>
                  <a:srgbClr val="0000FF"/>
                </a:solidFill>
              </a:rPr>
              <a:t>cá</a:t>
            </a:r>
            <a:r>
              <a:rPr lang="en-US" altLang="en-US" sz="2400" dirty="0">
                <a:solidFill>
                  <a:srgbClr val="0000FF"/>
                </a:solidFill>
              </a:rPr>
              <a:t> </a:t>
            </a:r>
            <a:r>
              <a:rPr lang="en-US" altLang="en-US" sz="2400" dirty="0" err="1">
                <a:solidFill>
                  <a:srgbClr val="0000FF"/>
                </a:solidFill>
              </a:rPr>
              <a:t>nhân</a:t>
            </a:r>
            <a:r>
              <a:rPr lang="en-US" altLang="en-US" sz="2400" dirty="0">
                <a:solidFill>
                  <a:srgbClr val="0000FF"/>
                </a:solidFill>
              </a:rPr>
              <a:t> </a:t>
            </a:r>
            <a:r>
              <a:rPr lang="en-US" altLang="en-US" sz="2400" dirty="0" err="1">
                <a:solidFill>
                  <a:srgbClr val="0000FF"/>
                </a:solidFill>
              </a:rPr>
              <a:t>tại</a:t>
            </a:r>
            <a:r>
              <a:rPr lang="en-US" altLang="en-US" sz="2400" dirty="0">
                <a:solidFill>
                  <a:srgbClr val="0000FF"/>
                </a:solidFill>
              </a:rPr>
              <a:t> </a:t>
            </a:r>
            <a:r>
              <a:rPr lang="en-US" altLang="en-US" sz="2400" dirty="0" err="1">
                <a:solidFill>
                  <a:srgbClr val="0000FF"/>
                </a:solidFill>
              </a:rPr>
              <a:t>các</a:t>
            </a:r>
            <a:r>
              <a:rPr lang="en-US" altLang="en-US" sz="2400" dirty="0">
                <a:solidFill>
                  <a:srgbClr val="0000FF"/>
                </a:solidFill>
              </a:rPr>
              <a:t> </a:t>
            </a:r>
            <a:r>
              <a:rPr lang="en-US" altLang="en-US" sz="2400" dirty="0" err="1">
                <a:solidFill>
                  <a:srgbClr val="0000FF"/>
                </a:solidFill>
              </a:rPr>
              <a:t>góc</a:t>
            </a:r>
            <a:r>
              <a:rPr lang="en-US" altLang="en-US" sz="2400" dirty="0">
                <a:solidFill>
                  <a:srgbClr val="0000FF"/>
                </a:solidFill>
              </a:rPr>
              <a:t> </a:t>
            </a:r>
            <a:r>
              <a:rPr lang="en-US" altLang="en-US" sz="2400" dirty="0" err="1">
                <a:solidFill>
                  <a:srgbClr val="0000FF"/>
                </a:solidFill>
              </a:rPr>
              <a:t>ngoài</a:t>
            </a:r>
            <a:r>
              <a:rPr lang="en-US" altLang="en-US" sz="2400" dirty="0">
                <a:solidFill>
                  <a:srgbClr val="0000FF"/>
                </a:solidFill>
              </a:rPr>
              <a:t> (</a:t>
            </a:r>
            <a:r>
              <a:rPr lang="en-US" altLang="en-US" sz="2400" dirty="0" err="1">
                <a:solidFill>
                  <a:srgbClr val="0000FF"/>
                </a:solidFill>
              </a:rPr>
              <a:t>ghi</a:t>
            </a:r>
            <a:r>
              <a:rPr lang="en-US" altLang="en-US" sz="2400" dirty="0">
                <a:solidFill>
                  <a:srgbClr val="0000FF"/>
                </a:solidFill>
              </a:rPr>
              <a:t> </a:t>
            </a:r>
            <a:r>
              <a:rPr lang="en-US" altLang="en-US" sz="2400" dirty="0" err="1">
                <a:solidFill>
                  <a:srgbClr val="0000FF"/>
                </a:solidFill>
              </a:rPr>
              <a:t>tên</a:t>
            </a:r>
            <a:r>
              <a:rPr lang="en-US" altLang="en-US" sz="2400" dirty="0">
                <a:solidFill>
                  <a:srgbClr val="0000FF"/>
                </a:solidFill>
              </a:rPr>
              <a:t> </a:t>
            </a:r>
            <a:r>
              <a:rPr lang="en-US" altLang="en-US" sz="2400" dirty="0" err="1">
                <a:solidFill>
                  <a:srgbClr val="0000FF"/>
                </a:solidFill>
              </a:rPr>
              <a:t>tại</a:t>
            </a:r>
            <a:r>
              <a:rPr lang="en-US" altLang="en-US" sz="2400" dirty="0">
                <a:solidFill>
                  <a:srgbClr val="0000FF"/>
                </a:solidFill>
              </a:rPr>
              <a:t> </a:t>
            </a:r>
            <a:r>
              <a:rPr lang="en-US" altLang="en-US" sz="2400" dirty="0" err="1">
                <a:solidFill>
                  <a:srgbClr val="0000FF"/>
                </a:solidFill>
              </a:rPr>
              <a:t>các</a:t>
            </a:r>
            <a:r>
              <a:rPr lang="en-US" altLang="en-US" sz="2400" dirty="0">
                <a:solidFill>
                  <a:srgbClr val="0000FF"/>
                </a:solidFill>
              </a:rPr>
              <a:t> </a:t>
            </a:r>
            <a:r>
              <a:rPr lang="en-US" altLang="en-US" sz="2400" dirty="0" err="1">
                <a:solidFill>
                  <a:srgbClr val="0000FF"/>
                </a:solidFill>
              </a:rPr>
              <a:t>góc</a:t>
            </a:r>
            <a:r>
              <a:rPr lang="en-US" altLang="en-US" sz="2400" dirty="0">
                <a:solidFill>
                  <a:srgbClr val="0000FF"/>
                </a:solidFill>
              </a:rPr>
              <a:t>)</a:t>
            </a:r>
          </a:p>
          <a:p>
            <a:pPr eaLnBrk="1" hangingPunct="1"/>
            <a:r>
              <a:rPr lang="en-US" altLang="en-US" sz="2400" dirty="0">
                <a:solidFill>
                  <a:srgbClr val="0000FF"/>
                </a:solidFill>
              </a:rPr>
              <a:t>- 3 </a:t>
            </a:r>
            <a:r>
              <a:rPr lang="en-US" altLang="en-US" sz="2400" dirty="0" err="1">
                <a:solidFill>
                  <a:srgbClr val="0000FF"/>
                </a:solidFill>
              </a:rPr>
              <a:t>phút</a:t>
            </a:r>
            <a:r>
              <a:rPr lang="en-US" altLang="en-US" sz="2400" dirty="0">
                <a:solidFill>
                  <a:srgbClr val="0000FF"/>
                </a:solidFill>
              </a:rPr>
              <a:t> </a:t>
            </a:r>
            <a:r>
              <a:rPr lang="en-US" altLang="en-US" sz="2400" dirty="0" err="1">
                <a:solidFill>
                  <a:srgbClr val="0000FF"/>
                </a:solidFill>
              </a:rPr>
              <a:t>thống</a:t>
            </a:r>
            <a:r>
              <a:rPr lang="en-US" altLang="en-US" sz="2400" dirty="0">
                <a:solidFill>
                  <a:srgbClr val="0000FF"/>
                </a:solidFill>
              </a:rPr>
              <a:t> </a:t>
            </a:r>
            <a:r>
              <a:rPr lang="en-US" altLang="en-US" sz="2400" dirty="0" err="1">
                <a:solidFill>
                  <a:srgbClr val="0000FF"/>
                </a:solidFill>
              </a:rPr>
              <a:t>nhất</a:t>
            </a:r>
            <a:r>
              <a:rPr lang="en-US" altLang="en-US" sz="2400" dirty="0">
                <a:solidFill>
                  <a:srgbClr val="0000FF"/>
                </a:solidFill>
              </a:rPr>
              <a:t> </a:t>
            </a:r>
            <a:r>
              <a:rPr lang="en-US" altLang="en-US" sz="2400" dirty="0" err="1">
                <a:solidFill>
                  <a:srgbClr val="0000FF"/>
                </a:solidFill>
              </a:rPr>
              <a:t>nhóm</a:t>
            </a:r>
            <a:r>
              <a:rPr lang="en-US" altLang="en-US" sz="2400" dirty="0">
                <a:solidFill>
                  <a:srgbClr val="0000FF"/>
                </a:solidFill>
              </a:rPr>
              <a:t>, </a:t>
            </a:r>
            <a:r>
              <a:rPr lang="en-US" altLang="en-US" sz="2400" dirty="0" err="1">
                <a:solidFill>
                  <a:srgbClr val="0000FF"/>
                </a:solidFill>
              </a:rPr>
              <a:t>nhóm</a:t>
            </a:r>
            <a:r>
              <a:rPr lang="en-US" altLang="en-US" sz="2400" dirty="0">
                <a:solidFill>
                  <a:srgbClr val="0000FF"/>
                </a:solidFill>
              </a:rPr>
              <a:t> </a:t>
            </a:r>
            <a:r>
              <a:rPr lang="en-US" altLang="en-US" sz="2400" dirty="0" err="1">
                <a:solidFill>
                  <a:srgbClr val="0000FF"/>
                </a:solidFill>
              </a:rPr>
              <a:t>trưởng</a:t>
            </a:r>
            <a:r>
              <a:rPr lang="en-US" altLang="en-US" sz="2400" dirty="0">
                <a:solidFill>
                  <a:srgbClr val="0000FF"/>
                </a:solidFill>
              </a:rPr>
              <a:t> </a:t>
            </a:r>
            <a:r>
              <a:rPr lang="en-US" altLang="en-US" sz="2400" dirty="0" err="1">
                <a:solidFill>
                  <a:srgbClr val="0000FF"/>
                </a:solidFill>
              </a:rPr>
              <a:t>ghi</a:t>
            </a:r>
            <a:r>
              <a:rPr lang="en-US" altLang="en-US" sz="2400" dirty="0">
                <a:solidFill>
                  <a:srgbClr val="0000FF"/>
                </a:solidFill>
              </a:rPr>
              <a:t> </a:t>
            </a:r>
            <a:r>
              <a:rPr lang="en-US" altLang="en-US" sz="2400" dirty="0" err="1">
                <a:solidFill>
                  <a:srgbClr val="0000FF"/>
                </a:solidFill>
              </a:rPr>
              <a:t>phần</a:t>
            </a:r>
            <a:r>
              <a:rPr lang="en-US" altLang="en-US" sz="2400" dirty="0">
                <a:solidFill>
                  <a:srgbClr val="0000FF"/>
                </a:solidFill>
              </a:rPr>
              <a:t> </a:t>
            </a:r>
            <a:r>
              <a:rPr lang="en-US" altLang="en-US" sz="2400" dirty="0" err="1">
                <a:solidFill>
                  <a:srgbClr val="0000FF"/>
                </a:solidFill>
              </a:rPr>
              <a:t>giữa</a:t>
            </a:r>
            <a:r>
              <a:rPr lang="en-US" altLang="en-US" sz="2400" dirty="0">
                <a:solidFill>
                  <a:srgbClr val="0000FF"/>
                </a:solidFill>
              </a:rPr>
              <a:t> (</a:t>
            </a:r>
            <a:r>
              <a:rPr lang="en-US" altLang="en-US" sz="2400" dirty="0" err="1">
                <a:solidFill>
                  <a:srgbClr val="0000FF"/>
                </a:solidFill>
              </a:rPr>
              <a:t>các</a:t>
            </a:r>
            <a:r>
              <a:rPr lang="en-US" altLang="en-US" sz="2400" dirty="0">
                <a:solidFill>
                  <a:srgbClr val="0000FF"/>
                </a:solidFill>
              </a:rPr>
              <a:t> ý </a:t>
            </a:r>
            <a:r>
              <a:rPr lang="en-US" altLang="en-US" sz="2400" dirty="0" err="1">
                <a:solidFill>
                  <a:srgbClr val="0000FF"/>
                </a:solidFill>
              </a:rPr>
              <a:t>kiến</a:t>
            </a:r>
            <a:r>
              <a:rPr lang="en-US" altLang="en-US" sz="2400" dirty="0">
                <a:solidFill>
                  <a:srgbClr val="0000FF"/>
                </a:solidFill>
              </a:rPr>
              <a:t> </a:t>
            </a:r>
            <a:r>
              <a:rPr lang="en-US" altLang="en-US" sz="2400" dirty="0" err="1">
                <a:solidFill>
                  <a:srgbClr val="0000FF"/>
                </a:solidFill>
              </a:rPr>
              <a:t>cá</a:t>
            </a:r>
            <a:r>
              <a:rPr lang="en-US" altLang="en-US" sz="2400" dirty="0">
                <a:solidFill>
                  <a:srgbClr val="0000FF"/>
                </a:solidFill>
              </a:rPr>
              <a:t> </a:t>
            </a:r>
            <a:r>
              <a:rPr lang="en-US" altLang="en-US" sz="2400" dirty="0" err="1">
                <a:solidFill>
                  <a:srgbClr val="0000FF"/>
                </a:solidFill>
              </a:rPr>
              <a:t>nhân</a:t>
            </a:r>
            <a:r>
              <a:rPr lang="en-US" altLang="en-US" sz="2400" dirty="0">
                <a:solidFill>
                  <a:srgbClr val="0000FF"/>
                </a:solidFill>
              </a:rPr>
              <a:t> </a:t>
            </a:r>
            <a:r>
              <a:rPr lang="en-US" altLang="en-US" sz="2400" dirty="0" err="1">
                <a:solidFill>
                  <a:srgbClr val="0000FF"/>
                </a:solidFill>
              </a:rPr>
              <a:t>trùng</a:t>
            </a:r>
            <a:r>
              <a:rPr lang="en-US" altLang="en-US" sz="2400" dirty="0">
                <a:solidFill>
                  <a:srgbClr val="0000FF"/>
                </a:solidFill>
              </a:rPr>
              <a:t> </a:t>
            </a:r>
            <a:r>
              <a:rPr lang="en-US" altLang="en-US" sz="2400" dirty="0" err="1">
                <a:solidFill>
                  <a:srgbClr val="0000FF"/>
                </a:solidFill>
              </a:rPr>
              <a:t>nhau</a:t>
            </a:r>
            <a:r>
              <a:rPr lang="en-US" altLang="en-US" sz="2400" dirty="0">
                <a:solidFill>
                  <a:srgbClr val="0000FF"/>
                </a:solidFill>
              </a:rPr>
              <a:t> </a:t>
            </a:r>
            <a:r>
              <a:rPr lang="en-US" altLang="en-US" sz="2400" dirty="0" err="1">
                <a:solidFill>
                  <a:srgbClr val="0000FF"/>
                </a:solidFill>
              </a:rPr>
              <a:t>chỉ</a:t>
            </a:r>
            <a:r>
              <a:rPr lang="en-US" altLang="en-US" sz="2400" dirty="0">
                <a:solidFill>
                  <a:srgbClr val="0000FF"/>
                </a:solidFill>
              </a:rPr>
              <a:t> </a:t>
            </a:r>
            <a:r>
              <a:rPr lang="en-US" altLang="en-US" sz="2400" dirty="0" err="1">
                <a:solidFill>
                  <a:srgbClr val="0000FF"/>
                </a:solidFill>
              </a:rPr>
              <a:t>ghi</a:t>
            </a:r>
            <a:r>
              <a:rPr lang="en-US" altLang="en-US" sz="2400" dirty="0">
                <a:solidFill>
                  <a:srgbClr val="0000FF"/>
                </a:solidFill>
              </a:rPr>
              <a:t> 1 </a:t>
            </a:r>
            <a:r>
              <a:rPr lang="en-US" altLang="en-US" sz="2400" dirty="0" err="1">
                <a:solidFill>
                  <a:srgbClr val="0000FF"/>
                </a:solidFill>
              </a:rPr>
              <a:t>lần</a:t>
            </a:r>
            <a:r>
              <a:rPr lang="en-US" altLang="en-US" sz="2400" dirty="0">
                <a:solidFill>
                  <a:srgbClr val="0000FF"/>
                </a:solidFill>
              </a:rPr>
              <a:t>) </a:t>
            </a:r>
          </a:p>
        </p:txBody>
      </p:sp>
      <p:pic>
        <p:nvPicPr>
          <p:cNvPr id="13" name="Picutre 1685"/>
          <p:cNvPicPr/>
          <p:nvPr/>
        </p:nvPicPr>
        <p:blipFill>
          <a:blip r:embed="rId3"/>
          <a:stretch/>
        </p:blipFill>
        <p:spPr>
          <a:xfrm>
            <a:off x="5364088" y="1851670"/>
            <a:ext cx="3744416" cy="3106256"/>
          </a:xfrm>
          <a:prstGeom prst="rect">
            <a:avLst/>
          </a:prstGeom>
        </p:spPr>
      </p:pic>
      <p:pic>
        <p:nvPicPr>
          <p:cNvPr id="31" name="Picture 30"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568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812" name="Google Shape;812;p28"/>
          <p:cNvSpPr/>
          <p:nvPr/>
        </p:nvSpPr>
        <p:spPr>
          <a:xfrm rot="2700000">
            <a:off x="860874" y="4125408"/>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8"/>
          <p:cNvSpPr/>
          <p:nvPr/>
        </p:nvSpPr>
        <p:spPr>
          <a:xfrm>
            <a:off x="621200" y="32353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13" name="Picture 7" descr="555_0020_素材CNN-sccnn.com-26"/>
          <p:cNvPicPr>
            <a:picLocks noChangeAspect="1" noChangeArrowheads="1"/>
          </p:cNvPicPr>
          <p:nvPr/>
        </p:nvPicPr>
        <p:blipFill>
          <a:blip r:embed="rId5"/>
          <a:srcRect/>
          <a:stretch>
            <a:fillRect/>
          </a:stretch>
        </p:blipFill>
        <p:spPr bwMode="auto">
          <a:xfrm>
            <a:off x="-14800" y="3147815"/>
            <a:ext cx="986401" cy="2088231"/>
          </a:xfrm>
          <a:prstGeom prst="rect">
            <a:avLst/>
          </a:prstGeom>
          <a:noFill/>
        </p:spPr>
      </p:pic>
      <p:graphicFrame>
        <p:nvGraphicFramePr>
          <p:cNvPr id="175" name="Diagram 174">
            <a:extLst>
              <a:ext uri="{FF2B5EF4-FFF2-40B4-BE49-F238E27FC236}">
                <a16:creationId xmlns="" xmlns:a16="http://schemas.microsoft.com/office/drawing/2014/main" xmlns:lc="http://schemas.openxmlformats.org/drawingml/2006/lockedCanvas" id="{6FCA409A-08DD-0E03-010E-6BAF1A138CB5}"/>
              </a:ext>
            </a:extLst>
          </p:cNvPr>
          <p:cNvGraphicFramePr/>
          <p:nvPr>
            <p:extLst>
              <p:ext uri="{D42A27DB-BD31-4B8C-83A1-F6EECF244321}">
                <p14:modId xmlns:p14="http://schemas.microsoft.com/office/powerpoint/2010/main" val="3570090205"/>
              </p:ext>
            </p:extLst>
          </p:nvPr>
        </p:nvGraphicFramePr>
        <p:xfrm>
          <a:off x="134042" y="90201"/>
          <a:ext cx="4506650" cy="2493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56" name="Picture 555" descr="C:\Users\ABC\Desktop\Nipic_10605672_20121226090435540320.png"/>
          <p:cNvPicPr>
            <a:picLocks noChangeAspect="1" noChangeArrowheads="1"/>
          </p:cNvPicPr>
          <p:nvPr/>
        </p:nvPicPr>
        <p:blipFill rotWithShape="1">
          <a:blip r:embed="rId11" cstate="screen"/>
          <a:srcRect/>
          <a:stretch>
            <a:fillRect/>
          </a:stretch>
        </p:blipFill>
        <p:spPr bwMode="auto">
          <a:xfrm>
            <a:off x="1403648" y="354414"/>
            <a:ext cx="991910" cy="484264"/>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556" descr="C:\Users\ABC\Desktop\Nipic_10605672_20121226090435540320.png"/>
          <p:cNvPicPr>
            <a:picLocks noChangeAspect="1" noChangeArrowheads="1"/>
          </p:cNvPicPr>
          <p:nvPr/>
        </p:nvPicPr>
        <p:blipFill rotWithShape="1">
          <a:blip r:embed="rId11" cstate="screen"/>
          <a:srcRect/>
          <a:stretch>
            <a:fillRect/>
          </a:stretch>
        </p:blipFill>
        <p:spPr bwMode="auto">
          <a:xfrm rot="21039570">
            <a:off x="691192" y="384698"/>
            <a:ext cx="580057" cy="283191"/>
          </a:xfrm>
          <a:prstGeom prst="rect">
            <a:avLst/>
          </a:prstGeom>
          <a:noFill/>
          <a:extLst>
            <a:ext uri="{909E8E84-426E-40DD-AFC4-6F175D3DCCD1}">
              <a14:hiddenFill xmlns:a14="http://schemas.microsoft.com/office/drawing/2010/main">
                <a:solidFill>
                  <a:srgbClr val="FFFFFF"/>
                </a:solidFill>
              </a14:hiddenFill>
            </a:ext>
          </a:extLst>
        </p:spPr>
      </p:pic>
      <p:sp>
        <p:nvSpPr>
          <p:cNvPr id="572" name="TextBox 56"/>
          <p:cNvSpPr txBox="1"/>
          <p:nvPr/>
        </p:nvSpPr>
        <p:spPr>
          <a:xfrm>
            <a:off x="2763338" y="-3836964"/>
            <a:ext cx="10033000" cy="1231106"/>
          </a:xfrm>
          <a:prstGeom prst="rect">
            <a:avLst/>
          </a:prstGeom>
        </p:spPr>
        <p:txBody>
          <a:bodyPr lIns="0" tIns="0" rIns="0" bIns="0" rtlCol="0" anchor="t">
            <a:spAutoFit/>
          </a:bodyPr>
          <a:lstStyle/>
          <a:p>
            <a:pPr algn="ctr">
              <a:lnSpc>
                <a:spcPts val="9600"/>
              </a:lnSpc>
            </a:pPr>
            <a:r>
              <a:rPr lang="en-US" sz="3200" dirty="0" err="1">
                <a:solidFill>
                  <a:srgbClr val="2E2E2E"/>
                </a:solidFill>
                <a:latin typeface="Times New Roman" pitchFamily="18" charset="0"/>
                <a:cs typeface="Times New Roman" pitchFamily="18" charset="0"/>
              </a:rPr>
              <a:t>Hiện</a:t>
            </a:r>
            <a:r>
              <a:rPr lang="en-US" sz="3200" dirty="0">
                <a:solidFill>
                  <a:srgbClr val="2E2E2E"/>
                </a:solidFill>
                <a:latin typeface="Times New Roman" pitchFamily="18" charset="0"/>
                <a:cs typeface="Times New Roman" pitchFamily="18" charset="0"/>
              </a:rPr>
              <a:t> </a:t>
            </a:r>
            <a:r>
              <a:rPr lang="en-US" sz="3200" dirty="0" err="1">
                <a:solidFill>
                  <a:srgbClr val="2E2E2E"/>
                </a:solidFill>
                <a:latin typeface="Times New Roman" pitchFamily="18" charset="0"/>
                <a:cs typeface="Times New Roman" pitchFamily="18" charset="0"/>
              </a:rPr>
              <a:t>tượng</a:t>
            </a:r>
            <a:endParaRPr lang="en-US" sz="3200" dirty="0">
              <a:solidFill>
                <a:srgbClr val="2E2E2E"/>
              </a:solidFill>
              <a:latin typeface="Times New Roman" pitchFamily="18" charset="0"/>
              <a:cs typeface="Times New Roman" pitchFamily="18" charset="0"/>
            </a:endParaRPr>
          </a:p>
        </p:txBody>
      </p:sp>
      <p:sp>
        <p:nvSpPr>
          <p:cNvPr id="549" name="WordArt 106">
            <a:extLst>
              <a:ext uri="{FF2B5EF4-FFF2-40B4-BE49-F238E27FC236}">
                <a16:creationId xmlns:a16="http://schemas.microsoft.com/office/drawing/2014/main" xmlns="" id="{176FCB1E-2BEC-BCF0-89C7-B3C84E007E17}"/>
              </a:ext>
            </a:extLst>
          </p:cNvPr>
          <p:cNvSpPr>
            <a:spLocks noChangeArrowheads="1" noChangeShapeType="1" noTextEdit="1"/>
          </p:cNvSpPr>
          <p:nvPr/>
        </p:nvSpPr>
        <p:spPr bwMode="auto">
          <a:xfrm>
            <a:off x="5116220" y="110212"/>
            <a:ext cx="2120076" cy="373306"/>
          </a:xfrm>
          <a:prstGeom prst="rect">
            <a:avLst/>
          </a:prstGeom>
          <a:solidFill>
            <a:schemeClr val="bg1">
              <a:lumMod val="95000"/>
            </a:schemeClr>
          </a:solidFill>
        </p:spPr>
        <p:txBody>
          <a:bodyPr wrap="none" fromWordArt="1">
            <a:prstTxWarp prst="textPlain">
              <a:avLst>
                <a:gd name="adj" fmla="val 50000"/>
              </a:avLst>
            </a:prstTxWarp>
          </a:bodyPr>
          <a:lstStyle/>
          <a:p>
            <a:pPr algn="ct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a:t>
            </a:r>
            <a:r>
              <a:rPr lang="en-US" sz="2400" b="1" kern="10" dirty="0"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động</a:t>
            </a:r>
            <a:endParaRPr lang="en-US" sz="2400" b="1" kern="10" dirty="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0" name="!!4">
            <a:extLst>
              <a:ext uri="{FF2B5EF4-FFF2-40B4-BE49-F238E27FC236}">
                <a16:creationId xmlns:a16="http://schemas.microsoft.com/office/drawing/2014/main" xmlns="" id="{B592CB5F-EF9D-4472-8FE2-E9080BB0A5D3}"/>
              </a:ext>
            </a:extLst>
          </p:cNvPr>
          <p:cNvSpPr/>
          <p:nvPr/>
        </p:nvSpPr>
        <p:spPr>
          <a:xfrm>
            <a:off x="3367766" y="5420508"/>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pic>
        <p:nvPicPr>
          <p:cNvPr id="4098" name="Picture 2" descr="Sử dụng máy in 3D tạo mô hình chuỗi protein nghiên cứu ung thư ảnh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4328" y="296656"/>
            <a:ext cx="1270487" cy="1084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5 lầm tưởng về protein - Báo VnExpress Sức khỏ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0109" y="3795886"/>
            <a:ext cx="1282945" cy="853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 Box 6"/>
          <p:cNvSpPr txBox="1"/>
          <p:nvPr/>
        </p:nvSpPr>
        <p:spPr>
          <a:xfrm>
            <a:off x="1187624" y="3363838"/>
            <a:ext cx="7132006" cy="83099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buClr>
                <a:srgbClr val="FF0000"/>
              </a:buClr>
              <a:buFont typeface="Wingdings" pitchFamily="2" charset="2"/>
              <a:buNone/>
            </a:pPr>
            <a:r>
              <a:rPr lang="en-US" altLang="en-US" sz="2400" dirty="0">
                <a:solidFill>
                  <a:srgbClr val="0070C0"/>
                </a:solidFill>
                <a:latin typeface="Times New Roman" pitchFamily="18" charset="0"/>
                <a:ea typeface="Times New Roman" pitchFamily="18" charset="0"/>
              </a:rPr>
              <a:t>Protein </a:t>
            </a:r>
            <a:r>
              <a:rPr lang="en-US" altLang="en-US" sz="2400" dirty="0" err="1">
                <a:solidFill>
                  <a:srgbClr val="0070C0"/>
                </a:solidFill>
                <a:latin typeface="Times New Roman" pitchFamily="18" charset="0"/>
                <a:ea typeface="Times New Roman" pitchFamily="18" charset="0"/>
              </a:rPr>
              <a:t>có</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trong</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cơ</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thể</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người</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động</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vật</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và</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thực</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vật</a:t>
            </a:r>
            <a:r>
              <a:rPr lang="en-US" altLang="en-US" sz="2400" dirty="0">
                <a:solidFill>
                  <a:srgbClr val="0070C0"/>
                </a:solidFill>
                <a:latin typeface="Times New Roman" pitchFamily="18" charset="0"/>
                <a:ea typeface="Times New Roman" pitchFamily="18" charset="0"/>
              </a:rPr>
              <a:t> </a:t>
            </a:r>
            <a:r>
              <a:rPr lang="en-US" altLang="en-US" sz="2400" dirty="0" err="1">
                <a:solidFill>
                  <a:srgbClr val="0070C0"/>
                </a:solidFill>
                <a:latin typeface="Times New Roman" pitchFamily="18" charset="0"/>
                <a:ea typeface="Times New Roman" pitchFamily="18" charset="0"/>
              </a:rPr>
              <a:t>như</a:t>
            </a:r>
            <a:r>
              <a:rPr lang="en-US" altLang="en-US" sz="2400" dirty="0">
                <a:solidFill>
                  <a:srgbClr val="0070C0"/>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Thịt</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trứng</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máu</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sữa</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tóc</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rễ</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thân</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lá</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quả</a:t>
            </a:r>
            <a:r>
              <a:rPr lang="en-US" altLang="en-US" sz="2400" i="1" dirty="0">
                <a:solidFill>
                  <a:schemeClr val="accent6">
                    <a:lumMod val="75000"/>
                  </a:schemeClr>
                </a:solidFill>
                <a:latin typeface="Times New Roman" pitchFamily="18" charset="0"/>
                <a:ea typeface="Times New Roman" pitchFamily="18" charset="0"/>
              </a:rPr>
              <a:t>, </a:t>
            </a:r>
            <a:r>
              <a:rPr lang="en-US" altLang="en-US" sz="2400" i="1" dirty="0" err="1">
                <a:solidFill>
                  <a:schemeClr val="accent6">
                    <a:lumMod val="75000"/>
                  </a:schemeClr>
                </a:solidFill>
                <a:latin typeface="Times New Roman" pitchFamily="18" charset="0"/>
                <a:ea typeface="Times New Roman" pitchFamily="18" charset="0"/>
              </a:rPr>
              <a:t>hạt</a:t>
            </a:r>
            <a:r>
              <a:rPr lang="en-US" altLang="en-US" sz="2400" i="1" dirty="0">
                <a:solidFill>
                  <a:schemeClr val="accent6">
                    <a:lumMod val="75000"/>
                  </a:schemeClr>
                </a:solidFill>
                <a:latin typeface="Times New Roman" pitchFamily="18" charset="0"/>
                <a:ea typeface="Times New Roman" pitchFamily="18" charset="0"/>
              </a:rPr>
              <a:t>…</a:t>
            </a:r>
          </a:p>
        </p:txBody>
      </p:sp>
      <p:grpSp>
        <p:nvGrpSpPr>
          <p:cNvPr id="14" name="Group 13"/>
          <p:cNvGrpSpPr/>
          <p:nvPr/>
        </p:nvGrpSpPr>
        <p:grpSpPr>
          <a:xfrm>
            <a:off x="107504" y="-1748730"/>
            <a:ext cx="8789987" cy="746125"/>
            <a:chOff x="248" y="2592"/>
            <a:chExt cx="5032" cy="470"/>
          </a:xfrm>
        </p:grpSpPr>
        <p:sp>
          <p:nvSpPr>
            <p:cNvPr id="15" name="Text Box 16"/>
            <p:cNvSpPr txBox="1"/>
            <p:nvPr/>
          </p:nvSpPr>
          <p:spPr>
            <a:xfrm>
              <a:off x="724" y="2592"/>
              <a:ext cx="4556" cy="36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3200" b="1" dirty="0">
                  <a:solidFill>
                    <a:srgbClr val="002060"/>
                  </a:solidFill>
                  <a:latin typeface="Times New Roman" pitchFamily="18" charset="0"/>
                  <a:ea typeface="Times New Roman" pitchFamily="18" charset="0"/>
                </a:rPr>
                <a:t>Theo </a:t>
              </a:r>
              <a:r>
                <a:rPr lang="en-US" altLang="en-US" sz="3200" b="1" dirty="0" err="1">
                  <a:solidFill>
                    <a:srgbClr val="002060"/>
                  </a:solidFill>
                  <a:latin typeface="Times New Roman" pitchFamily="18" charset="0"/>
                  <a:ea typeface="Times New Roman" pitchFamily="18" charset="0"/>
                </a:rPr>
                <a:t>em</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trong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tự</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nhiên</a:t>
              </a:r>
              <a:r>
                <a:rPr lang="en-US" altLang="en-US" sz="3200" b="1" dirty="0">
                  <a:solidFill>
                    <a:srgbClr val="002060"/>
                  </a:solidFill>
                  <a:latin typeface="Times New Roman" pitchFamily="18" charset="0"/>
                  <a:ea typeface="Times New Roman" pitchFamily="18" charset="0"/>
                </a:rPr>
                <a:t> protein </a:t>
              </a:r>
              <a:r>
                <a:rPr lang="en-US" altLang="en-US" sz="3200" b="1" dirty="0" err="1">
                  <a:solidFill>
                    <a:srgbClr val="002060"/>
                  </a:solidFill>
                  <a:latin typeface="Times New Roman" pitchFamily="18" charset="0"/>
                  <a:ea typeface="Times New Roman" pitchFamily="18" charset="0"/>
                </a:rPr>
                <a:t>có</a:t>
              </a:r>
              <a:r>
                <a:rPr lang="en-US" altLang="en-US" sz="3200" b="1" dirty="0">
                  <a:solidFill>
                    <a:srgbClr val="002060"/>
                  </a:solidFill>
                  <a:latin typeface="Times New Roman" pitchFamily="18" charset="0"/>
                  <a:ea typeface="Times New Roman" pitchFamily="18" charset="0"/>
                </a:rPr>
                <a:t> ở </a:t>
              </a:r>
              <a:r>
                <a:rPr lang="en-US" altLang="en-US" sz="3200" b="1" dirty="0" err="1">
                  <a:solidFill>
                    <a:srgbClr val="002060"/>
                  </a:solidFill>
                  <a:latin typeface="Times New Roman" pitchFamily="18" charset="0"/>
                  <a:ea typeface="Times New Roman" pitchFamily="18" charset="0"/>
                </a:rPr>
                <a:t>đâu</a:t>
              </a:r>
              <a:r>
                <a:rPr lang="en-US" altLang="en-US" sz="3200" b="1" dirty="0">
                  <a:solidFill>
                    <a:srgbClr val="002060"/>
                  </a:solidFill>
                  <a:latin typeface="Times New Roman" pitchFamily="18" charset="0"/>
                  <a:ea typeface="Times New Roman" pitchFamily="18" charset="0"/>
                </a:rPr>
                <a:t>?</a:t>
              </a:r>
            </a:p>
          </p:txBody>
        </p:sp>
        <p:pic>
          <p:nvPicPr>
            <p:cNvPr id="16" name="Picture 8" descr="Cau hoi"/>
            <p:cNvPicPr>
              <a:picLocks/>
            </p:cNvPicPr>
            <p:nvPr/>
          </p:nvPicPr>
          <p:blipFill>
            <a:blip r:embed="rId14"/>
            <a:srcRect/>
            <a:stretch>
              <a:fillRect/>
            </a:stretch>
          </p:blipFill>
          <p:spPr>
            <a:xfrm>
              <a:off x="248" y="2630"/>
              <a:ext cx="576" cy="432"/>
            </a:xfrm>
            <a:prstGeom prst="rect">
              <a:avLst/>
            </a:prstGeom>
            <a:noFill/>
            <a:ln>
              <a:noFill/>
            </a:ln>
          </p:spPr>
        </p:pic>
      </p:grpSp>
      <p:pic>
        <p:nvPicPr>
          <p:cNvPr id="17" name="Picture 15" descr="su-quan-trong-cua-protein-2"/>
          <p:cNvPicPr>
            <a:picLocks/>
          </p:cNvPicPr>
          <p:nvPr/>
        </p:nvPicPr>
        <p:blipFill>
          <a:blip r:embed="rId15"/>
          <a:srcRect/>
          <a:stretch>
            <a:fillRect/>
          </a:stretch>
        </p:blipFill>
        <p:spPr>
          <a:xfrm>
            <a:off x="1342388" y="631321"/>
            <a:ext cx="6181940" cy="2500957"/>
          </a:xfrm>
          <a:prstGeom prst="rect">
            <a:avLst/>
          </a:prstGeom>
          <a:ln>
            <a:noFill/>
          </a:ln>
          <a:effectLst>
            <a:softEdge rad="112500"/>
          </a:effectLst>
        </p:spPr>
      </p:pic>
      <p:pic>
        <p:nvPicPr>
          <p:cNvPr id="18" name="y2mate.com - 1_minute_timer_dong_ho_dem_nguoc_1_phut_LFCPjkqibdM_360p">
            <a:hlinkClick r:id="" action="ppaction://media"/>
            <a:extLst>
              <a:ext uri="{FF2B5EF4-FFF2-40B4-BE49-F238E27FC236}">
                <a16:creationId xmlns="" xmlns:a16="http://schemas.microsoft.com/office/drawing/2014/main" id="{D2E0CFD8-8655-4947-95CB-600E2B6958D8}"/>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965505" y="-1152839"/>
            <a:ext cx="1208809" cy="83818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1454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12" dur="70"/>
                                        <p:tgtEl>
                                          <p:spTgt spid="13">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13" dur="70"/>
                                        <p:tgtEl>
                                          <p:spTgt spid="13">
                                            <p:txEl>
                                              <p:pRg st="0" end="0"/>
                                            </p:txEl>
                                          </p:spTgt>
                                        </p:tgtEl>
                                        <p:attrNameLst>
                                          <p:attrName>fill.color</p:attrName>
                                        </p:attrNameLst>
                                      </p:cBhvr>
                                      <p:tavLst>
                                        <p:tav tm="0">
                                          <p:val>
                                            <p:clrVal>
                                              <a:srgbClr val="333399"/>
                                            </p:clrVal>
                                          </p:val>
                                        </p:tav>
                                        <p:tav tm="50000">
                                          <p:val>
                                            <p:clrVal>
                                              <a:srgbClr val="009999"/>
                                            </p:clrVal>
                                          </p:val>
                                        </p:tav>
                                      </p:tavLst>
                                    </p:anim>
                                    <p:set>
                                      <p:cBhvr>
                                        <p:cTn id="14" dur="70"/>
                                        <p:tgtEl>
                                          <p:spTgt spid="13">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097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8"/>
                                        </p:tgtEl>
                                      </p:cBhvr>
                                    </p:cmd>
                                  </p:childTnLst>
                                </p:cTn>
                              </p:par>
                            </p:childTnLst>
                          </p:cTn>
                        </p:par>
                      </p:childTnLst>
                    </p:cTn>
                  </p:par>
                </p:childTnLst>
              </p:cTn>
              <p:nextCondLst>
                <p:cond evt="onClick" delay="0">
                  <p:tgtEl>
                    <p:spTgt spid="18"/>
                  </p:tgtEl>
                </p:cond>
              </p:nextCondLst>
            </p:seq>
            <p:video>
              <p:cMediaNode vol="80000">
                <p:cTn id="24" fill="hold" display="0">
                  <p:stCondLst>
                    <p:cond delay="indefinite"/>
                  </p:stCondLst>
                </p:cTn>
                <p:tgtEl>
                  <p:spTgt spid="18"/>
                </p:tgtEl>
              </p:cMediaNode>
            </p:video>
          </p:childTnLst>
        </p:cTn>
      </p:par>
    </p:tnLst>
    <p:bldLst>
      <p:bldP spid="1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sp>
        <p:nvSpPr>
          <p:cNvPr id="28" name="Rectangle 27"/>
          <p:cNvSpPr/>
          <p:nvPr/>
        </p:nvSpPr>
        <p:spPr>
          <a:xfrm>
            <a:off x="685800" y="779936"/>
            <a:ext cx="426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9" name="Rectangle 28"/>
          <p:cNvSpPr/>
          <p:nvPr/>
        </p:nvSpPr>
        <p:spPr>
          <a:xfrm>
            <a:off x="1905000" y="1618136"/>
            <a:ext cx="19050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30" name="Straight Connector 29"/>
          <p:cNvCxnSpPr/>
          <p:nvPr/>
        </p:nvCxnSpPr>
        <p:spPr>
          <a:xfrm>
            <a:off x="685800" y="779936"/>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10000" y="779936"/>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98891" y="3121354"/>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85800" y="3142136"/>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17"/>
          <p:cNvSpPr txBox="1">
            <a:spLocks noChangeArrowheads="1"/>
          </p:cNvSpPr>
          <p:nvPr/>
        </p:nvSpPr>
        <p:spPr bwMode="auto">
          <a:xfrm>
            <a:off x="2001983" y="949654"/>
            <a:ext cx="19219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dirty="0">
                <a:solidFill>
                  <a:srgbClr val="008000"/>
                </a:solidFill>
              </a:rPr>
              <a:t>Ý </a:t>
            </a:r>
            <a:r>
              <a:rPr lang="en-US" altLang="en-US" sz="2000" dirty="0" err="1">
                <a:solidFill>
                  <a:srgbClr val="008000"/>
                </a:solidFill>
              </a:rPr>
              <a:t>kiến</a:t>
            </a:r>
            <a:r>
              <a:rPr lang="en-US" altLang="en-US" sz="2000" dirty="0">
                <a:solidFill>
                  <a:srgbClr val="008000"/>
                </a:solidFill>
              </a:rPr>
              <a:t> </a:t>
            </a:r>
            <a:r>
              <a:rPr lang="en-US" altLang="en-US" sz="2000" dirty="0" err="1">
                <a:solidFill>
                  <a:srgbClr val="008000"/>
                </a:solidFill>
              </a:rPr>
              <a:t>cá</a:t>
            </a:r>
            <a:r>
              <a:rPr lang="en-US" altLang="en-US" sz="2000" dirty="0">
                <a:solidFill>
                  <a:srgbClr val="008000"/>
                </a:solidFill>
              </a:rPr>
              <a:t> </a:t>
            </a:r>
            <a:r>
              <a:rPr lang="en-US" altLang="en-US" sz="2000" dirty="0" err="1">
                <a:solidFill>
                  <a:srgbClr val="008000"/>
                </a:solidFill>
              </a:rPr>
              <a:t>nhân</a:t>
            </a:r>
            <a:endParaRPr lang="en-US" altLang="en-US" sz="2000" dirty="0">
              <a:solidFill>
                <a:srgbClr val="008000"/>
              </a:solidFill>
            </a:endParaRPr>
          </a:p>
        </p:txBody>
      </p:sp>
      <p:sp>
        <p:nvSpPr>
          <p:cNvPr id="36" name="TextBox 18"/>
          <p:cNvSpPr txBox="1">
            <a:spLocks noChangeArrowheads="1"/>
          </p:cNvSpPr>
          <p:nvPr/>
        </p:nvSpPr>
        <p:spPr bwMode="auto">
          <a:xfrm>
            <a:off x="1981200" y="1718416"/>
            <a:ext cx="175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dirty="0">
                <a:solidFill>
                  <a:srgbClr val="C00000"/>
                </a:solidFill>
              </a:rPr>
              <a:t>Ý </a:t>
            </a:r>
            <a:r>
              <a:rPr lang="en-US" altLang="en-US" sz="2000" dirty="0" err="1">
                <a:solidFill>
                  <a:srgbClr val="C00000"/>
                </a:solidFill>
              </a:rPr>
              <a:t>kiến</a:t>
            </a:r>
            <a:r>
              <a:rPr lang="en-US" altLang="en-US" sz="2000" dirty="0">
                <a:solidFill>
                  <a:srgbClr val="C00000"/>
                </a:solidFill>
              </a:rPr>
              <a:t> </a:t>
            </a:r>
            <a:r>
              <a:rPr lang="en-US" altLang="en-US" sz="2000" dirty="0" err="1">
                <a:solidFill>
                  <a:srgbClr val="C00000"/>
                </a:solidFill>
              </a:rPr>
              <a:t>chung</a:t>
            </a:r>
            <a:r>
              <a:rPr lang="en-US" altLang="en-US" sz="2000" dirty="0">
                <a:solidFill>
                  <a:srgbClr val="C00000"/>
                </a:solidFill>
              </a:rPr>
              <a:t> </a:t>
            </a:r>
            <a:r>
              <a:rPr lang="en-US" altLang="en-US" sz="2000" dirty="0" err="1">
                <a:solidFill>
                  <a:srgbClr val="C00000"/>
                </a:solidFill>
              </a:rPr>
              <a:t>của</a:t>
            </a:r>
            <a:r>
              <a:rPr lang="en-US" altLang="en-US" sz="2000" dirty="0">
                <a:solidFill>
                  <a:srgbClr val="C00000"/>
                </a:solidFill>
              </a:rPr>
              <a:t> </a:t>
            </a:r>
            <a:r>
              <a:rPr lang="en-US" altLang="en-US" sz="2000" dirty="0" err="1">
                <a:solidFill>
                  <a:srgbClr val="C00000"/>
                </a:solidFill>
              </a:rPr>
              <a:t>cả</a:t>
            </a:r>
            <a:r>
              <a:rPr lang="en-US" altLang="en-US" sz="2000" dirty="0">
                <a:solidFill>
                  <a:srgbClr val="C00000"/>
                </a:solidFill>
              </a:rPr>
              <a:t> </a:t>
            </a:r>
            <a:r>
              <a:rPr lang="en-US" altLang="en-US" sz="2000" dirty="0" err="1">
                <a:solidFill>
                  <a:srgbClr val="C00000"/>
                </a:solidFill>
              </a:rPr>
              <a:t>nhóm</a:t>
            </a:r>
            <a:r>
              <a:rPr lang="en-US" altLang="en-US" sz="2000" dirty="0">
                <a:solidFill>
                  <a:srgbClr val="C00000"/>
                </a:solidFill>
              </a:rPr>
              <a:t> </a:t>
            </a:r>
            <a:r>
              <a:rPr lang="en-US" altLang="en-US" sz="2000" dirty="0" err="1">
                <a:solidFill>
                  <a:srgbClr val="C00000"/>
                </a:solidFill>
              </a:rPr>
              <a:t>về</a:t>
            </a:r>
            <a:r>
              <a:rPr lang="en-US" altLang="en-US" sz="2000" dirty="0">
                <a:solidFill>
                  <a:srgbClr val="C00000"/>
                </a:solidFill>
              </a:rPr>
              <a:t> </a:t>
            </a:r>
            <a:r>
              <a:rPr lang="en-US" altLang="en-US" sz="2000" dirty="0" err="1">
                <a:solidFill>
                  <a:srgbClr val="C00000"/>
                </a:solidFill>
              </a:rPr>
              <a:t>lợi</a:t>
            </a:r>
            <a:r>
              <a:rPr lang="en-US" altLang="en-US" sz="2000" dirty="0">
                <a:solidFill>
                  <a:srgbClr val="C00000"/>
                </a:solidFill>
              </a:rPr>
              <a:t> </a:t>
            </a:r>
            <a:r>
              <a:rPr lang="en-US" altLang="en-US" sz="2000" dirty="0" err="1">
                <a:solidFill>
                  <a:srgbClr val="C00000"/>
                </a:solidFill>
              </a:rPr>
              <a:t>ích</a:t>
            </a:r>
            <a:r>
              <a:rPr lang="en-US" altLang="en-US" sz="2000" dirty="0">
                <a:solidFill>
                  <a:srgbClr val="C00000"/>
                </a:solidFill>
              </a:rPr>
              <a:t> </a:t>
            </a:r>
            <a:r>
              <a:rPr lang="en-US" altLang="en-US" sz="2000" dirty="0" err="1">
                <a:solidFill>
                  <a:srgbClr val="C00000"/>
                </a:solidFill>
              </a:rPr>
              <a:t>của</a:t>
            </a:r>
            <a:r>
              <a:rPr lang="en-US" altLang="en-US" sz="2000" dirty="0">
                <a:solidFill>
                  <a:srgbClr val="C00000"/>
                </a:solidFill>
              </a:rPr>
              <a:t> protein</a:t>
            </a:r>
          </a:p>
        </p:txBody>
      </p:sp>
      <p:sp>
        <p:nvSpPr>
          <p:cNvPr id="38" name="TextBox 20"/>
          <p:cNvSpPr txBox="1">
            <a:spLocks noChangeArrowheads="1"/>
          </p:cNvSpPr>
          <p:nvPr/>
        </p:nvSpPr>
        <p:spPr bwMode="auto">
          <a:xfrm>
            <a:off x="2051720" y="3381849"/>
            <a:ext cx="1862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dirty="0">
                <a:solidFill>
                  <a:srgbClr val="008000"/>
                </a:solidFill>
              </a:rPr>
              <a:t>Ý </a:t>
            </a:r>
            <a:r>
              <a:rPr lang="en-US" altLang="en-US" sz="2000" dirty="0" err="1">
                <a:solidFill>
                  <a:srgbClr val="008000"/>
                </a:solidFill>
              </a:rPr>
              <a:t>kiến</a:t>
            </a:r>
            <a:r>
              <a:rPr lang="en-US" altLang="en-US" sz="2000" dirty="0">
                <a:solidFill>
                  <a:srgbClr val="008000"/>
                </a:solidFill>
              </a:rPr>
              <a:t> </a:t>
            </a:r>
            <a:r>
              <a:rPr lang="en-US" altLang="en-US" sz="2000" dirty="0" err="1">
                <a:solidFill>
                  <a:srgbClr val="008000"/>
                </a:solidFill>
              </a:rPr>
              <a:t>cá</a:t>
            </a:r>
            <a:r>
              <a:rPr lang="en-US" altLang="en-US" sz="2000" dirty="0">
                <a:solidFill>
                  <a:srgbClr val="008000"/>
                </a:solidFill>
              </a:rPr>
              <a:t> </a:t>
            </a:r>
            <a:r>
              <a:rPr lang="en-US" altLang="en-US" sz="2000" dirty="0" err="1">
                <a:solidFill>
                  <a:srgbClr val="008000"/>
                </a:solidFill>
              </a:rPr>
              <a:t>nhân</a:t>
            </a:r>
            <a:endParaRPr lang="en-US" altLang="en-US" sz="2000" dirty="0">
              <a:solidFill>
                <a:srgbClr val="008000"/>
              </a:solidFill>
            </a:endParaRPr>
          </a:p>
        </p:txBody>
      </p:sp>
      <p:sp>
        <p:nvSpPr>
          <p:cNvPr id="39" name="TextBox 23"/>
          <p:cNvSpPr txBox="1">
            <a:spLocks noChangeArrowheads="1"/>
          </p:cNvSpPr>
          <p:nvPr/>
        </p:nvSpPr>
        <p:spPr bwMode="auto">
          <a:xfrm rot="5400000">
            <a:off x="261144" y="2180081"/>
            <a:ext cx="182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dirty="0">
                <a:solidFill>
                  <a:srgbClr val="008000"/>
                </a:solidFill>
              </a:rPr>
              <a:t>Ý </a:t>
            </a:r>
            <a:r>
              <a:rPr lang="en-US" altLang="en-US" sz="2000" dirty="0" err="1">
                <a:solidFill>
                  <a:srgbClr val="008000"/>
                </a:solidFill>
              </a:rPr>
              <a:t>kiến</a:t>
            </a:r>
            <a:r>
              <a:rPr lang="en-US" altLang="en-US" sz="2000" dirty="0">
                <a:solidFill>
                  <a:srgbClr val="008000"/>
                </a:solidFill>
              </a:rPr>
              <a:t> </a:t>
            </a:r>
            <a:r>
              <a:rPr lang="en-US" altLang="en-US" sz="2000" dirty="0" err="1">
                <a:solidFill>
                  <a:srgbClr val="008000"/>
                </a:solidFill>
              </a:rPr>
              <a:t>cá</a:t>
            </a:r>
            <a:r>
              <a:rPr lang="en-US" altLang="en-US" sz="2000" dirty="0">
                <a:solidFill>
                  <a:srgbClr val="008000"/>
                </a:solidFill>
              </a:rPr>
              <a:t> </a:t>
            </a:r>
            <a:r>
              <a:rPr lang="en-US" altLang="en-US" sz="2000" dirty="0" err="1">
                <a:solidFill>
                  <a:srgbClr val="008000"/>
                </a:solidFill>
              </a:rPr>
              <a:t>nhân</a:t>
            </a:r>
            <a:endParaRPr lang="en-US" altLang="en-US" sz="2000" dirty="0">
              <a:solidFill>
                <a:srgbClr val="008000"/>
              </a:solidFill>
            </a:endParaRPr>
          </a:p>
        </p:txBody>
      </p:sp>
      <p:sp>
        <p:nvSpPr>
          <p:cNvPr id="40" name="TextBox 25"/>
          <p:cNvSpPr txBox="1">
            <a:spLocks noChangeArrowheads="1"/>
          </p:cNvSpPr>
          <p:nvPr/>
        </p:nvSpPr>
        <p:spPr bwMode="auto">
          <a:xfrm rot="16200000">
            <a:off x="3499580" y="2157024"/>
            <a:ext cx="1874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dirty="0">
                <a:solidFill>
                  <a:srgbClr val="008000"/>
                </a:solidFill>
              </a:rPr>
              <a:t>Ý </a:t>
            </a:r>
            <a:r>
              <a:rPr lang="en-US" altLang="en-US" sz="2000" dirty="0" err="1">
                <a:solidFill>
                  <a:srgbClr val="008000"/>
                </a:solidFill>
              </a:rPr>
              <a:t>kiến</a:t>
            </a:r>
            <a:r>
              <a:rPr lang="en-US" altLang="en-US" sz="2000" dirty="0">
                <a:solidFill>
                  <a:srgbClr val="008000"/>
                </a:solidFill>
              </a:rPr>
              <a:t> </a:t>
            </a:r>
            <a:r>
              <a:rPr lang="en-US" altLang="en-US" sz="2000" dirty="0" err="1">
                <a:solidFill>
                  <a:srgbClr val="008000"/>
                </a:solidFill>
              </a:rPr>
              <a:t>cá</a:t>
            </a:r>
            <a:r>
              <a:rPr lang="en-US" altLang="en-US" sz="2000" dirty="0">
                <a:solidFill>
                  <a:srgbClr val="008000"/>
                </a:solidFill>
              </a:rPr>
              <a:t> </a:t>
            </a:r>
            <a:r>
              <a:rPr lang="en-US" altLang="en-US" sz="2000" dirty="0" err="1">
                <a:solidFill>
                  <a:srgbClr val="008000"/>
                </a:solidFill>
              </a:rPr>
              <a:t>nhân</a:t>
            </a:r>
            <a:endParaRPr lang="en-US" altLang="en-US" sz="2000" dirty="0">
              <a:solidFill>
                <a:srgbClr val="008000"/>
              </a:solidFill>
            </a:endParaRPr>
          </a:p>
        </p:txBody>
      </p:sp>
      <p:pic>
        <p:nvPicPr>
          <p:cNvPr id="41" name="Picutre 1685"/>
          <p:cNvPicPr/>
          <p:nvPr/>
        </p:nvPicPr>
        <p:blipFill>
          <a:blip r:embed="rId17"/>
          <a:stretch/>
        </p:blipFill>
        <p:spPr>
          <a:xfrm>
            <a:off x="5181599" y="779936"/>
            <a:ext cx="3657601" cy="3200400"/>
          </a:xfrm>
          <a:prstGeom prst="rect">
            <a:avLst/>
          </a:prstGeom>
          <a:ln>
            <a:noFill/>
          </a:ln>
          <a:effectLst>
            <a:softEdge rad="112500"/>
          </a:effectLst>
        </p:spPr>
      </p:pic>
    </p:spTree>
    <p:extLst>
      <p:ext uri="{BB962C8B-B14F-4D97-AF65-F5344CB8AC3E}">
        <p14:creationId xmlns:p14="http://schemas.microsoft.com/office/powerpoint/2010/main" val="1020517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6"/>
          <a:stretch>
            <a:fillRect/>
          </a:stretch>
        </p:blipFill>
        <p:spPr>
          <a:xfrm>
            <a:off x="0" y="0"/>
            <a:ext cx="755576" cy="843558"/>
          </a:xfrm>
          <a:prstGeom prst="rect">
            <a:avLst/>
          </a:prstGeom>
        </p:spPr>
      </p:pic>
      <p:sp>
        <p:nvSpPr>
          <p:cNvPr id="42" name="Oval 4"/>
          <p:cNvSpPr/>
          <p:nvPr/>
        </p:nvSpPr>
        <p:spPr>
          <a:xfrm>
            <a:off x="1832248" y="73174"/>
            <a:ext cx="4611960" cy="541040"/>
          </a:xfrm>
          <a:prstGeom prst="ellipse">
            <a:avLst/>
          </a:prstGeom>
          <a:solidFill>
            <a:schemeClr val="accent3">
              <a:lumMod val="20000"/>
              <a:lumOff val="80000"/>
            </a:schemeClr>
          </a:soli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000" b="1">
                <a:solidFill>
                  <a:srgbClr val="0070C0"/>
                </a:solidFill>
                <a:latin typeface="Times New Roman" pitchFamily="18" charset="0"/>
                <a:ea typeface="Times New Roman" pitchFamily="18" charset="0"/>
              </a:rPr>
              <a:t>Vai trò sinh học của protein</a:t>
            </a:r>
          </a:p>
        </p:txBody>
      </p:sp>
      <p:sp>
        <p:nvSpPr>
          <p:cNvPr id="43" name="Rectangle 3"/>
          <p:cNvSpPr txBox="1"/>
          <p:nvPr/>
        </p:nvSpPr>
        <p:spPr>
          <a:xfrm>
            <a:off x="444624" y="614214"/>
            <a:ext cx="8015808" cy="4529286"/>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algn="just" eaLnBrk="1" hangingPunct="1">
              <a:lnSpc>
                <a:spcPct val="90000"/>
              </a:lnSpc>
              <a:spcBef>
                <a:spcPct val="20000"/>
              </a:spcBef>
            </a:pPr>
            <a:r>
              <a:rPr lang="pt-BR" altLang="en-US" sz="2000" b="1" dirty="0">
                <a:solidFill>
                  <a:srgbClr val="C00000"/>
                </a:solidFill>
                <a:latin typeface="Times New Roman" pitchFamily="18" charset="0"/>
                <a:ea typeface="Times New Roman" pitchFamily="18" charset="0"/>
              </a:rPr>
              <a:t>a. Xúc tác: </a:t>
            </a:r>
            <a:r>
              <a:rPr lang="pt-BR" altLang="en-US" sz="2000" dirty="0">
                <a:solidFill>
                  <a:srgbClr val="C00000"/>
                </a:solidFill>
                <a:latin typeface="Times New Roman" pitchFamily="18" charset="0"/>
                <a:ea typeface="Times New Roman" pitchFamily="18" charset="0"/>
              </a:rPr>
              <a:t>Các protein có vai trò xúc tác cho các phản ứng được gọi là enzyme protein.</a:t>
            </a:r>
            <a:r>
              <a:rPr lang="pt-BR" altLang="en-US" sz="2000" b="1" dirty="0">
                <a:solidFill>
                  <a:srgbClr val="C00000"/>
                </a:solidFill>
                <a:latin typeface="Times New Roman" pitchFamily="18" charset="0"/>
                <a:ea typeface="Times New Roman" pitchFamily="18" charset="0"/>
              </a:rPr>
              <a:t> </a:t>
            </a:r>
          </a:p>
          <a:p>
            <a:pPr lvl="0" algn="just" eaLnBrk="1" hangingPunct="1">
              <a:lnSpc>
                <a:spcPct val="90000"/>
              </a:lnSpc>
              <a:spcBef>
                <a:spcPct val="20000"/>
              </a:spcBef>
            </a:pPr>
            <a:r>
              <a:rPr lang="pt-BR" altLang="en-US" sz="2000" b="1" dirty="0">
                <a:solidFill>
                  <a:srgbClr val="9900CC"/>
                </a:solidFill>
                <a:latin typeface="Times New Roman" pitchFamily="18" charset="0"/>
                <a:ea typeface="Times New Roman" pitchFamily="18" charset="0"/>
              </a:rPr>
              <a:t>b. Vận tải : </a:t>
            </a:r>
            <a:r>
              <a:rPr lang="pt-BR" altLang="en-US" sz="2000" dirty="0">
                <a:solidFill>
                  <a:srgbClr val="9900CC"/>
                </a:solidFill>
                <a:latin typeface="Times New Roman" pitchFamily="18" charset="0"/>
                <a:ea typeface="Times New Roman" pitchFamily="18" charset="0"/>
              </a:rPr>
              <a:t>Một số protein có vai trò như những “xe tải” vận chuyển các chất trong cơ thể</a:t>
            </a:r>
          </a:p>
          <a:p>
            <a:pPr lvl="0" algn="just" eaLnBrk="1" hangingPunct="1">
              <a:lnSpc>
                <a:spcPct val="90000"/>
              </a:lnSpc>
              <a:spcBef>
                <a:spcPct val="20000"/>
              </a:spcBef>
            </a:pPr>
            <a:r>
              <a:rPr lang="pt-BR" altLang="en-US" sz="2000" b="1" dirty="0">
                <a:solidFill>
                  <a:srgbClr val="0000FF"/>
                </a:solidFill>
                <a:latin typeface="Times New Roman" pitchFamily="18" charset="0"/>
                <a:ea typeface="Times New Roman" pitchFamily="18" charset="0"/>
              </a:rPr>
              <a:t>c. Chuyển động: </a:t>
            </a:r>
            <a:r>
              <a:rPr lang="pt-BR" altLang="en-US" sz="2000" dirty="0">
                <a:solidFill>
                  <a:srgbClr val="0000FF"/>
                </a:solidFill>
                <a:latin typeface="Times New Roman" pitchFamily="18" charset="0"/>
                <a:ea typeface="Times New Roman" pitchFamily="18" charset="0"/>
              </a:rPr>
              <a:t>Nhiều protein trực tiếp tham gia trong quá trình chuyển động.</a:t>
            </a:r>
          </a:p>
          <a:p>
            <a:pPr lvl="0" algn="just" eaLnBrk="1" hangingPunct="1">
              <a:spcBef>
                <a:spcPct val="20000"/>
              </a:spcBef>
            </a:pPr>
            <a:r>
              <a:rPr lang="pt-BR" altLang="en-US" sz="2000" b="1" dirty="0">
                <a:solidFill>
                  <a:schemeClr val="accent2">
                    <a:lumMod val="75000"/>
                  </a:schemeClr>
                </a:solidFill>
                <a:latin typeface="Times New Roman" pitchFamily="18" charset="0"/>
                <a:ea typeface="Times New Roman" pitchFamily="18" charset="0"/>
              </a:rPr>
              <a:t>d. Bảo vệ: </a:t>
            </a:r>
            <a:r>
              <a:rPr lang="pt-BR" altLang="en-US" sz="2000" dirty="0">
                <a:solidFill>
                  <a:schemeClr val="accent2">
                    <a:lumMod val="75000"/>
                  </a:schemeClr>
                </a:solidFill>
                <a:latin typeface="Times New Roman" pitchFamily="18" charset="0"/>
                <a:ea typeface="Times New Roman" pitchFamily="18" charset="0"/>
              </a:rPr>
              <a:t>Nhận biết và “bắt” những vật lạ, vi rút, vi khuẩn hoặc tế bào lạ.</a:t>
            </a:r>
          </a:p>
          <a:p>
            <a:pPr lvl="0" algn="just" eaLnBrk="1" hangingPunct="1">
              <a:spcBef>
                <a:spcPct val="20000"/>
              </a:spcBef>
            </a:pPr>
            <a:r>
              <a:rPr lang="pt-BR" altLang="en-US" sz="2000" dirty="0">
                <a:solidFill>
                  <a:srgbClr val="0070C0"/>
                </a:solidFill>
                <a:latin typeface="Times New Roman" pitchFamily="18" charset="0"/>
                <a:ea typeface="Times New Roman" pitchFamily="18" charset="0"/>
              </a:rPr>
              <a:t> </a:t>
            </a:r>
            <a:r>
              <a:rPr lang="pt-BR" altLang="en-US" sz="2000" b="1" dirty="0">
                <a:solidFill>
                  <a:srgbClr val="0070C0"/>
                </a:solidFill>
                <a:latin typeface="Times New Roman" pitchFamily="18" charset="0"/>
                <a:ea typeface="Times New Roman" pitchFamily="18" charset="0"/>
              </a:rPr>
              <a:t>e. Truyền xung thần kinh: </a:t>
            </a:r>
            <a:r>
              <a:rPr lang="pt-BR" altLang="en-US" sz="2000" dirty="0">
                <a:solidFill>
                  <a:srgbClr val="0070C0"/>
                </a:solidFill>
                <a:latin typeface="Times New Roman" pitchFamily="18" charset="0"/>
                <a:ea typeface="Times New Roman" pitchFamily="18" charset="0"/>
              </a:rPr>
              <a:t>Một số protein có vai trò trung gian cho phản ứng trả lời của tế bào thần kinh đối với các chất kích thích đặc hiệu.</a:t>
            </a:r>
          </a:p>
          <a:p>
            <a:pPr lvl="0" algn="just" eaLnBrk="1" hangingPunct="1">
              <a:lnSpc>
                <a:spcPct val="80000"/>
              </a:lnSpc>
              <a:spcBef>
                <a:spcPct val="20000"/>
              </a:spcBef>
            </a:pPr>
            <a:r>
              <a:rPr lang="pt-BR" altLang="en-US" sz="2000" b="1" dirty="0">
                <a:solidFill>
                  <a:srgbClr val="C00000"/>
                </a:solidFill>
                <a:latin typeface="Times New Roman" pitchFamily="18" charset="0"/>
                <a:ea typeface="Times New Roman" pitchFamily="18" charset="0"/>
              </a:rPr>
              <a:t>f. Điều hòa: </a:t>
            </a:r>
            <a:r>
              <a:rPr lang="en-US" altLang="en-US" sz="2000" dirty="0" err="1">
                <a:solidFill>
                  <a:srgbClr val="C00000"/>
                </a:solidFill>
                <a:latin typeface="Times New Roman" pitchFamily="18" charset="0"/>
                <a:ea typeface="Times New Roman" pitchFamily="18" charset="0"/>
              </a:rPr>
              <a:t>Điều</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hòa</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quá</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trình</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truyền</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thông</a:t>
            </a:r>
            <a:r>
              <a:rPr lang="en-US" altLang="en-US" sz="2000" dirty="0">
                <a:solidFill>
                  <a:srgbClr val="C00000"/>
                </a:solidFill>
                <a:latin typeface="Times New Roman" pitchFamily="18" charset="0"/>
                <a:ea typeface="Times New Roman" pitchFamily="18" charset="0"/>
              </a:rPr>
              <a:t> tin di </a:t>
            </a:r>
            <a:r>
              <a:rPr lang="en-US" altLang="en-US" sz="2000" dirty="0" err="1">
                <a:solidFill>
                  <a:srgbClr val="C00000"/>
                </a:solidFill>
                <a:latin typeface="Times New Roman" pitchFamily="18" charset="0"/>
                <a:ea typeface="Times New Roman" pitchFamily="18" charset="0"/>
              </a:rPr>
              <a:t>truyền</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quá</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trình</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trao</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đổi</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chất</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điều</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hòa</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quá</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trình</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trao</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đổi</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chất</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khác</a:t>
            </a:r>
            <a:r>
              <a:rPr lang="en-US" altLang="en-US" sz="2000" dirty="0">
                <a:solidFill>
                  <a:srgbClr val="C00000"/>
                </a:solidFill>
                <a:latin typeface="Times New Roman" pitchFamily="18" charset="0"/>
                <a:ea typeface="Times New Roman" pitchFamily="18" charset="0"/>
              </a:rPr>
              <a:t> </a:t>
            </a:r>
            <a:r>
              <a:rPr lang="en-US" altLang="en-US" sz="2000" dirty="0" err="1">
                <a:solidFill>
                  <a:srgbClr val="C00000"/>
                </a:solidFill>
                <a:latin typeface="Times New Roman" pitchFamily="18" charset="0"/>
                <a:ea typeface="Times New Roman" pitchFamily="18" charset="0"/>
              </a:rPr>
              <a:t>nhau</a:t>
            </a:r>
            <a:r>
              <a:rPr lang="en-US" altLang="en-US" sz="2000" dirty="0">
                <a:solidFill>
                  <a:srgbClr val="C00000"/>
                </a:solidFill>
                <a:latin typeface="Times New Roman" pitchFamily="18" charset="0"/>
                <a:ea typeface="Times New Roman" pitchFamily="18" charset="0"/>
              </a:rPr>
              <a:t>.</a:t>
            </a:r>
          </a:p>
          <a:p>
            <a:pPr lvl="0" algn="just" eaLnBrk="1" hangingPunct="1">
              <a:lnSpc>
                <a:spcPct val="80000"/>
              </a:lnSpc>
              <a:spcBef>
                <a:spcPct val="20000"/>
              </a:spcBef>
            </a:pPr>
            <a:r>
              <a:rPr lang="pt-BR" altLang="en-US" sz="2000" b="1" dirty="0">
                <a:solidFill>
                  <a:schemeClr val="accent6">
                    <a:lumMod val="50000"/>
                  </a:schemeClr>
                </a:solidFill>
                <a:latin typeface="Times New Roman" pitchFamily="18" charset="0"/>
                <a:ea typeface="Times New Roman" pitchFamily="18" charset="0"/>
              </a:rPr>
              <a:t>g. Kiến tạo chống đỡ cơ học: </a:t>
            </a:r>
            <a:r>
              <a:rPr lang="pt-BR" altLang="en-US" sz="2000" dirty="0">
                <a:solidFill>
                  <a:schemeClr val="accent6">
                    <a:lumMod val="50000"/>
                  </a:schemeClr>
                </a:solidFill>
                <a:latin typeface="Times New Roman" pitchFamily="18" charset="0"/>
                <a:ea typeface="Times New Roman" pitchFamily="18" charset="0"/>
              </a:rPr>
              <a:t>Thường có dạng hình sợi như slerotin trong lớp vỏ ngoài của côn trùng, collagen, eslatin của mô liên kết, mô xương, collagen đảm bảo độ bền và tính mềm dẻo của mô liên kết</a:t>
            </a:r>
            <a:r>
              <a:rPr lang="en-US" altLang="en-US" sz="2000" b="1" dirty="0">
                <a:solidFill>
                  <a:schemeClr val="accent6">
                    <a:lumMod val="50000"/>
                  </a:schemeClr>
                </a:solidFill>
                <a:latin typeface="Times New Roman" pitchFamily="18" charset="0"/>
                <a:ea typeface="Times New Roman" pitchFamily="18" charset="0"/>
              </a:rPr>
              <a:t>.</a:t>
            </a:r>
          </a:p>
          <a:p>
            <a:pPr lvl="0" eaLnBrk="1" hangingPunct="1">
              <a:lnSpc>
                <a:spcPct val="80000"/>
              </a:lnSpc>
              <a:spcBef>
                <a:spcPct val="20000"/>
              </a:spcBef>
            </a:pPr>
            <a:r>
              <a:rPr lang="pt-BR" altLang="en-US" sz="2000" b="1" dirty="0">
                <a:solidFill>
                  <a:srgbClr val="008000"/>
                </a:solidFill>
                <a:latin typeface="Times New Roman" pitchFamily="18" charset="0"/>
                <a:ea typeface="Times New Roman" pitchFamily="18" charset="0"/>
              </a:rPr>
              <a:t>h. Dự trữ dinh dưỡng: </a:t>
            </a:r>
            <a:r>
              <a:rPr lang="pt-BR" altLang="en-US" sz="2000" dirty="0">
                <a:solidFill>
                  <a:srgbClr val="008000"/>
                </a:solidFill>
                <a:latin typeface="Times New Roman" pitchFamily="18" charset="0"/>
                <a:ea typeface="Times New Roman" pitchFamily="18" charset="0"/>
              </a:rPr>
              <a:t>Cung cấp các acid amin cho phôi phát triển</a:t>
            </a:r>
            <a:r>
              <a:rPr lang="pt-BR" altLang="en-US" sz="2000" b="1" dirty="0" smtClean="0">
                <a:solidFill>
                  <a:srgbClr val="008000"/>
                </a:solidFill>
                <a:latin typeface="Times New Roman" pitchFamily="18" charset="0"/>
                <a:ea typeface="Times New Roman" pitchFamily="18" charset="0"/>
              </a:rPr>
              <a:t>.</a:t>
            </a:r>
            <a:endParaRPr lang="pt-BR" altLang="en-US" sz="2000" dirty="0">
              <a:latin typeface="Times New Roman" pitchFamily="18" charset="0"/>
              <a:ea typeface="Times New Roman" pitchFamily="18" charset="0"/>
            </a:endParaRPr>
          </a:p>
        </p:txBody>
      </p:sp>
    </p:spTree>
    <p:extLst>
      <p:ext uri="{BB962C8B-B14F-4D97-AF65-F5344CB8AC3E}">
        <p14:creationId xmlns:p14="http://schemas.microsoft.com/office/powerpoint/2010/main" val="2177716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 calcmode="lin" valueType="num">
                                      <p:cBhvr additive="base">
                                        <p:cTn id="7" dur="500"/>
                                        <p:tgtEl>
                                          <p:spTgt spid="4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3">
                                            <p:txEl>
                                              <p:pRg st="1" end="1"/>
                                            </p:txEl>
                                          </p:spTgt>
                                        </p:tgtEl>
                                        <p:attrNameLst>
                                          <p:attrName>style.visibility</p:attrName>
                                        </p:attrNameLst>
                                      </p:cBhvr>
                                      <p:to>
                                        <p:strVal val="visible"/>
                                      </p:to>
                                    </p:set>
                                    <p:anim calcmode="lin" valueType="num">
                                      <p:cBhvr additive="base">
                                        <p:cTn id="13" dur="500"/>
                                        <p:tgtEl>
                                          <p:spTgt spid="4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3">
                                            <p:txEl>
                                              <p:pRg st="2" end="2"/>
                                            </p:txEl>
                                          </p:spTgt>
                                        </p:tgtEl>
                                        <p:attrNameLst>
                                          <p:attrName>style.visibility</p:attrName>
                                        </p:attrNameLst>
                                      </p:cBhvr>
                                      <p:to>
                                        <p:strVal val="visible"/>
                                      </p:to>
                                    </p:set>
                                    <p:anim calcmode="lin" valueType="num">
                                      <p:cBhvr additive="base">
                                        <p:cTn id="19" dur="500"/>
                                        <p:tgtEl>
                                          <p:spTgt spid="4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3">
                                            <p:txEl>
                                              <p:pRg st="3" end="3"/>
                                            </p:txEl>
                                          </p:spTgt>
                                        </p:tgtEl>
                                        <p:attrNameLst>
                                          <p:attrName>style.visibility</p:attrName>
                                        </p:attrNameLst>
                                      </p:cBhvr>
                                      <p:to>
                                        <p:strVal val="visible"/>
                                      </p:to>
                                    </p:set>
                                    <p:anim calcmode="lin" valueType="num">
                                      <p:cBhvr additive="base">
                                        <p:cTn id="25" dur="500"/>
                                        <p:tgtEl>
                                          <p:spTgt spid="4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3">
                                            <p:txEl>
                                              <p:pRg st="4" end="4"/>
                                            </p:txEl>
                                          </p:spTgt>
                                        </p:tgtEl>
                                        <p:attrNameLst>
                                          <p:attrName>style.visibility</p:attrName>
                                        </p:attrNameLst>
                                      </p:cBhvr>
                                      <p:to>
                                        <p:strVal val="visible"/>
                                      </p:to>
                                    </p:set>
                                    <p:anim calcmode="lin" valueType="num">
                                      <p:cBhvr additive="base">
                                        <p:cTn id="31" dur="500"/>
                                        <p:tgtEl>
                                          <p:spTgt spid="4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43">
                                            <p:txEl>
                                              <p:pRg st="5" end="5"/>
                                            </p:txEl>
                                          </p:spTgt>
                                        </p:tgtEl>
                                        <p:attrNameLst>
                                          <p:attrName>style.visibility</p:attrName>
                                        </p:attrNameLst>
                                      </p:cBhvr>
                                      <p:to>
                                        <p:strVal val="visible"/>
                                      </p:to>
                                    </p:set>
                                    <p:anim calcmode="lin" valueType="num">
                                      <p:cBhvr additive="base">
                                        <p:cTn id="37" dur="500"/>
                                        <p:tgtEl>
                                          <p:spTgt spid="4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3">
                                            <p:txEl>
                                              <p:pRg st="6" end="6"/>
                                            </p:txEl>
                                          </p:spTgt>
                                        </p:tgtEl>
                                        <p:attrNameLst>
                                          <p:attrName>style.visibility</p:attrName>
                                        </p:attrNameLst>
                                      </p:cBhvr>
                                      <p:to>
                                        <p:strVal val="visible"/>
                                      </p:to>
                                    </p:set>
                                    <p:anim calcmode="lin" valueType="num">
                                      <p:cBhvr additive="base">
                                        <p:cTn id="43" dur="500"/>
                                        <p:tgtEl>
                                          <p:spTgt spid="4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43">
                                            <p:txEl>
                                              <p:pRg st="7" end="7"/>
                                            </p:txEl>
                                          </p:spTgt>
                                        </p:tgtEl>
                                        <p:attrNameLst>
                                          <p:attrName>style.visibility</p:attrName>
                                        </p:attrNameLst>
                                      </p:cBhvr>
                                      <p:to>
                                        <p:strVal val="visible"/>
                                      </p:to>
                                    </p:set>
                                    <p:anim calcmode="lin" valueType="num">
                                      <p:cBhvr additive="base">
                                        <p:cTn id="49" dur="500"/>
                                        <p:tgtEl>
                                          <p:spTgt spid="4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sp>
        <p:nvSpPr>
          <p:cNvPr id="16" name="Rectangle 8"/>
          <p:cNvSpPr txBox="1">
            <a:spLocks/>
          </p:cNvSpPr>
          <p:nvPr/>
        </p:nvSpPr>
        <p:spPr>
          <a:xfrm>
            <a:off x="4427985" y="1788790"/>
            <a:ext cx="4320480" cy="1143000"/>
          </a:xfrm>
          <a:prstGeom prst="rect">
            <a:avLst/>
          </a:prstGeom>
          <a:noFill/>
          <a:ln>
            <a:noFill/>
          </a:ln>
        </p:spPr>
        <p:txBody>
          <a:bodyPr vert="horz" lIns="91440" tIns="45720" rIns="91440" bIns="45720" anchor="ctr"/>
          <a:lstStyle>
            <a:lvl1pPr marL="0" indent="0" algn="ctr" defTabSz="914400" rtl="0" eaLnBrk="0" fontAlgn="base" latinLnBrk="0" hangingPunct="0">
              <a:lnSpc>
                <a:spcPct val="100000"/>
              </a:lnSpc>
              <a:spcBef>
                <a:spcPct val="0"/>
              </a:spcBef>
              <a:spcAft>
                <a:spcPct val="0"/>
              </a:spcAft>
              <a:buFontTx/>
              <a:buNone/>
              <a:defRPr sz="4400" b="0" i="0" u="none" kern="1200" baseline="0">
                <a:solidFill>
                  <a:schemeClr val="dk1"/>
                </a:solidFill>
                <a:latin typeface="Calibri" pitchFamily="34" charset="0"/>
                <a:ea typeface="+mj-ea"/>
                <a:cs typeface="+mj-cs"/>
                <a:sym typeface="Calibri" pitchFamily="34" charset="0"/>
              </a:defRPr>
            </a:lvl1pPr>
          </a:lstStyle>
          <a:p>
            <a:pPr algn="just" eaLnBrk="1" hangingPunct="1"/>
            <a:r>
              <a:rPr lang="pt-BR" altLang="en-US" sz="2400" dirty="0" smtClean="0">
                <a:solidFill>
                  <a:srgbClr val="0000FF"/>
                </a:solidFill>
                <a:latin typeface="Times New Roman" pitchFamily="18" charset="0"/>
                <a:ea typeface="Times New Roman" pitchFamily="18" charset="0"/>
              </a:rPr>
              <a:t>Cung cấp các nguồn nguyên liệu cho sự tạo máu, bạch huyết, hormone, enzyme, kháng thể…</a:t>
            </a:r>
            <a:endParaRPr lang="pt-BR" altLang="en-US" sz="2400" dirty="0">
              <a:solidFill>
                <a:srgbClr val="0000FF"/>
              </a:solidFill>
              <a:latin typeface="Times New Roman" pitchFamily="18" charset="0"/>
              <a:ea typeface="Times New Roman" pitchFamily="18" charset="0"/>
            </a:endParaRPr>
          </a:p>
        </p:txBody>
      </p:sp>
      <p:sp>
        <p:nvSpPr>
          <p:cNvPr id="17" name="Rectangle 7"/>
          <p:cNvSpPr txBox="1"/>
          <p:nvPr/>
        </p:nvSpPr>
        <p:spPr>
          <a:xfrm>
            <a:off x="309736" y="640854"/>
            <a:ext cx="4046240" cy="1210816"/>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ts val="0"/>
              </a:spcBef>
            </a:pPr>
            <a:r>
              <a:rPr lang="pt-BR" altLang="en-US" sz="2400" dirty="0">
                <a:solidFill>
                  <a:srgbClr val="9900CC"/>
                </a:solidFill>
                <a:latin typeface="Times New Roman" pitchFamily="18" charset="0"/>
                <a:ea typeface="Times New Roman" pitchFamily="18" charset="0"/>
              </a:rPr>
              <a:t>      Là hợp phần chủ yếu, quyết định toàn bộ các đặc trưng của khẩu phần thức ăn</a:t>
            </a:r>
          </a:p>
        </p:txBody>
      </p:sp>
      <p:pic>
        <p:nvPicPr>
          <p:cNvPr id="18" name="Picture 9" descr="images (7)"/>
          <p:cNvPicPr>
            <a:picLocks/>
          </p:cNvPicPr>
          <p:nvPr/>
        </p:nvPicPr>
        <p:blipFill>
          <a:blip r:embed="rId12"/>
          <a:srcRect/>
          <a:stretch>
            <a:fillRect/>
          </a:stretch>
        </p:blipFill>
        <p:spPr>
          <a:xfrm>
            <a:off x="5252839" y="3003798"/>
            <a:ext cx="1767433" cy="1911796"/>
          </a:xfrm>
          <a:prstGeom prst="rect">
            <a:avLst/>
          </a:prstGeom>
          <a:ln>
            <a:noFill/>
          </a:ln>
          <a:effectLst>
            <a:outerShdw blurRad="292100" dist="139700" dir="2700000" algn="tl" rotWithShape="0">
              <a:srgbClr val="333333">
                <a:alpha val="65000"/>
              </a:srgbClr>
            </a:outerShdw>
          </a:effectLst>
        </p:spPr>
      </p:pic>
      <p:pic>
        <p:nvPicPr>
          <p:cNvPr id="19" name="Picture 10" descr="tải xuống (3)"/>
          <p:cNvPicPr>
            <a:picLocks/>
          </p:cNvPicPr>
          <p:nvPr/>
        </p:nvPicPr>
        <p:blipFill>
          <a:blip r:embed="rId13"/>
          <a:srcRect/>
          <a:stretch>
            <a:fillRect/>
          </a:stretch>
        </p:blipFill>
        <p:spPr>
          <a:xfrm>
            <a:off x="7252379" y="2859782"/>
            <a:ext cx="1424077" cy="1998984"/>
          </a:xfrm>
          <a:prstGeom prst="rect">
            <a:avLst/>
          </a:prstGeom>
          <a:noFill/>
          <a:ln>
            <a:noFill/>
          </a:ln>
        </p:spPr>
      </p:pic>
      <p:pic>
        <p:nvPicPr>
          <p:cNvPr id="21" name="Picture 11" descr="small_1251709496_nv"/>
          <p:cNvPicPr>
            <a:picLocks/>
          </p:cNvPicPr>
          <p:nvPr/>
        </p:nvPicPr>
        <p:blipFill>
          <a:blip r:embed="rId14"/>
          <a:srcRect/>
          <a:stretch>
            <a:fillRect/>
          </a:stretch>
        </p:blipFill>
        <p:spPr>
          <a:xfrm>
            <a:off x="508248" y="1851670"/>
            <a:ext cx="3559696"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11"/>
          <p:cNvSpPr txBox="1"/>
          <p:nvPr/>
        </p:nvSpPr>
        <p:spPr>
          <a:xfrm>
            <a:off x="2349723" y="93564"/>
            <a:ext cx="4454525" cy="46196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eaLnBrk="1" hangingPunct="1"/>
            <a:r>
              <a:rPr lang="pt-BR" altLang="en-US" sz="2400" b="1" dirty="0">
                <a:solidFill>
                  <a:srgbClr val="008000"/>
                </a:solidFill>
                <a:latin typeface="Times New Roman" pitchFamily="18" charset="0"/>
                <a:ea typeface="Times New Roman" pitchFamily="18" charset="0"/>
              </a:rPr>
              <a:t>Vai trò dinh dưỡng của protein</a:t>
            </a:r>
          </a:p>
        </p:txBody>
      </p:sp>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2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2"/>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17" presetClass="entr" presetSubtype="1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17" presetClass="entr" presetSubtype="1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409684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4024838"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III- </a:t>
            </a:r>
            <a:r>
              <a:rPr lang="en-US" altLang="zh-CN" sz="1900" i="0" dirty="0" err="1" smtClean="0">
                <a:solidFill>
                  <a:srgbClr val="0000CC"/>
                </a:solidFill>
                <a:latin typeface="Times New Roman" pitchFamily="18" charset="0"/>
                <a:cs typeface="Times New Roman" pitchFamily="18" charset="0"/>
              </a:rPr>
              <a:t>Vai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trò</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và</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ứng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dụng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của</a:t>
            </a:r>
            <a:r>
              <a:rPr lang="en-US" altLang="zh-CN" sz="1900" i="0" dirty="0" smtClean="0">
                <a:solidFill>
                  <a:srgbClr val="0000CC"/>
                </a:solidFill>
                <a:latin typeface="Times New Roman" pitchFamily="18" charset="0"/>
                <a:cs typeface="Times New Roman" pitchFamily="18" charset="0"/>
              </a:rPr>
              <a:t> protein</a:t>
            </a: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p:nvPr/>
        </p:nvSpPr>
        <p:spPr>
          <a:xfrm>
            <a:off x="467544" y="2213942"/>
            <a:ext cx="8341696" cy="2734072"/>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ts val="0"/>
              </a:spcBef>
              <a:buNone/>
            </a:pPr>
            <a:r>
              <a:rPr lang="pt-BR" altLang="en-US" sz="2400" dirty="0">
                <a:solidFill>
                  <a:srgbClr val="0000FF"/>
                </a:solidFill>
                <a:latin typeface="Times New Roman" pitchFamily="18" charset="0"/>
                <a:ea typeface="Times New Roman" pitchFamily="18" charset="0"/>
              </a:rPr>
              <a:t> </a:t>
            </a:r>
            <a:r>
              <a:rPr lang="pt-BR" altLang="en-US" sz="2400" dirty="0" smtClean="0">
                <a:solidFill>
                  <a:srgbClr val="0000FF"/>
                </a:solidFill>
                <a:latin typeface="Times New Roman" pitchFamily="18" charset="0"/>
                <a:ea typeface="Times New Roman" pitchFamily="18" charset="0"/>
              </a:rPr>
              <a:t>- </a:t>
            </a:r>
            <a:r>
              <a:rPr lang="pt-BR" altLang="en-US" sz="2400" dirty="0">
                <a:solidFill>
                  <a:srgbClr val="0000FF"/>
                </a:solidFill>
                <a:latin typeface="Times New Roman" pitchFamily="18" charset="0"/>
                <a:ea typeface="Times New Roman" pitchFamily="18" charset="0"/>
              </a:rPr>
              <a:t>Cần thiết cho chuyển hóa bình thường các chất dinh dưỡng khác, đặc biệt là vitamin và chất khoáng    </a:t>
            </a:r>
          </a:p>
          <a:p>
            <a:pPr lvl="0" algn="just" eaLnBrk="1" hangingPunct="1">
              <a:spcBef>
                <a:spcPts val="0"/>
              </a:spcBef>
              <a:buNone/>
            </a:pPr>
            <a:r>
              <a:rPr lang="pt-BR" altLang="en-US" sz="2400" dirty="0">
                <a:solidFill>
                  <a:srgbClr val="0000FF"/>
                </a:solidFill>
                <a:latin typeface="Times New Roman" pitchFamily="18" charset="0"/>
                <a:ea typeface="Times New Roman" pitchFamily="18" charset="0"/>
              </a:rPr>
              <a:t> </a:t>
            </a:r>
            <a:r>
              <a:rPr lang="pt-BR" altLang="en-US" sz="2400" dirty="0" smtClean="0">
                <a:solidFill>
                  <a:srgbClr val="0000FF"/>
                </a:solidFill>
                <a:latin typeface="Times New Roman" pitchFamily="18" charset="0"/>
                <a:ea typeface="Times New Roman" pitchFamily="18" charset="0"/>
              </a:rPr>
              <a:t>- </a:t>
            </a:r>
            <a:r>
              <a:rPr lang="pt-BR" altLang="en-US" sz="2400" dirty="0">
                <a:solidFill>
                  <a:srgbClr val="0000FF"/>
                </a:solidFill>
                <a:latin typeface="Times New Roman" pitchFamily="18" charset="0"/>
                <a:ea typeface="Times New Roman" pitchFamily="18" charset="0"/>
              </a:rPr>
              <a:t>Là nguồn năng lượng cho cơ thể</a:t>
            </a:r>
          </a:p>
          <a:p>
            <a:pPr lvl="0" algn="just" eaLnBrk="1" hangingPunct="1">
              <a:spcBef>
                <a:spcPts val="0"/>
              </a:spcBef>
            </a:pPr>
            <a:r>
              <a:rPr lang="pt-BR" altLang="en-US" sz="2400" dirty="0">
                <a:solidFill>
                  <a:srgbClr val="0000FF"/>
                </a:solidFill>
                <a:latin typeface="Times New Roman" pitchFamily="18" charset="0"/>
                <a:ea typeface="Times New Roman" pitchFamily="18" charset="0"/>
              </a:rPr>
              <a:t> </a:t>
            </a:r>
            <a:r>
              <a:rPr lang="pt-BR" altLang="en-US" sz="2400" dirty="0" smtClean="0">
                <a:solidFill>
                  <a:srgbClr val="0000FF"/>
                </a:solidFill>
                <a:latin typeface="Times New Roman" pitchFamily="18" charset="0"/>
                <a:ea typeface="Times New Roman" pitchFamily="18" charset="0"/>
              </a:rPr>
              <a:t>- </a:t>
            </a:r>
            <a:r>
              <a:rPr lang="pt-BR" altLang="en-US" sz="2400" dirty="0">
                <a:solidFill>
                  <a:srgbClr val="0000FF"/>
                </a:solidFill>
                <a:latin typeface="Times New Roman" pitchFamily="18" charset="0"/>
                <a:ea typeface="Times New Roman" pitchFamily="18" charset="0"/>
              </a:rPr>
              <a:t>Protein chiếm 19% trọng lượng cơ thể</a:t>
            </a:r>
          </a:p>
          <a:p>
            <a:pPr lvl="0" algn="just" eaLnBrk="1" hangingPunct="1">
              <a:spcBef>
                <a:spcPts val="0"/>
              </a:spcBef>
            </a:pPr>
            <a:r>
              <a:rPr lang="pt-BR" altLang="en-US" sz="2400" dirty="0">
                <a:solidFill>
                  <a:srgbClr val="0000FF"/>
                </a:solidFill>
                <a:latin typeface="Times New Roman" pitchFamily="18" charset="0"/>
                <a:ea typeface="Times New Roman" pitchFamily="18" charset="0"/>
              </a:rPr>
              <a:t> </a:t>
            </a:r>
            <a:r>
              <a:rPr lang="pt-BR" altLang="en-US" sz="2400" dirty="0" smtClean="0">
                <a:solidFill>
                  <a:srgbClr val="0000FF"/>
                </a:solidFill>
                <a:latin typeface="Times New Roman" pitchFamily="18" charset="0"/>
                <a:ea typeface="Times New Roman" pitchFamily="18" charset="0"/>
              </a:rPr>
              <a:t>- </a:t>
            </a:r>
            <a:r>
              <a:rPr lang="en-US" altLang="en-US" sz="2400" dirty="0">
                <a:solidFill>
                  <a:srgbClr val="0000FF"/>
                </a:solidFill>
                <a:latin typeface="Times New Roman" pitchFamily="18" charset="0"/>
                <a:ea typeface="Times New Roman" pitchFamily="18" charset="0"/>
              </a:rPr>
              <a:t>Protein </a:t>
            </a:r>
            <a:r>
              <a:rPr lang="en-US" altLang="en-US" sz="2400" dirty="0" err="1">
                <a:solidFill>
                  <a:srgbClr val="0000FF"/>
                </a:solidFill>
                <a:latin typeface="Times New Roman" pitchFamily="18" charset="0"/>
                <a:ea typeface="Times New Roman" pitchFamily="18" charset="0"/>
              </a:rPr>
              <a:t>là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thành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phần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không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thiếu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được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của</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mọi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sống</a:t>
            </a:r>
            <a:r>
              <a:rPr lang="en-US" altLang="en-US" sz="2400" dirty="0">
                <a:solidFill>
                  <a:srgbClr val="0000FF"/>
                </a:solidFill>
                <a:latin typeface="Times New Roman" pitchFamily="18" charset="0"/>
                <a:ea typeface="Times New Roman" pitchFamily="18" charset="0"/>
              </a:rPr>
              <a:t>.</a:t>
            </a:r>
          </a:p>
          <a:p>
            <a:pPr lvl="0" algn="just" eaLnBrk="1" hangingPunct="1">
              <a:spcBef>
                <a:spcPts val="0"/>
              </a:spcBef>
            </a:pPr>
            <a:r>
              <a:rPr lang="en-US" altLang="en-US" sz="2400" dirty="0">
                <a:solidFill>
                  <a:srgbClr val="0000FF"/>
                </a:solidFill>
                <a:latin typeface="Times New Roman" pitchFamily="18" charset="0"/>
                <a:ea typeface="Times New Roman" pitchFamily="18" charset="0"/>
              </a:rPr>
              <a:t> </a:t>
            </a:r>
            <a:r>
              <a:rPr lang="en-US" altLang="en-US" sz="2400" dirty="0" smtClean="0">
                <a:solidFill>
                  <a:srgbClr val="0000FF"/>
                </a:solidFill>
                <a:latin typeface="Times New Roman" pitchFamily="18" charset="0"/>
                <a:ea typeface="Times New Roman" pitchFamily="18" charset="0"/>
              </a:rPr>
              <a:t>- </a:t>
            </a:r>
            <a:r>
              <a:rPr lang="en-US" altLang="en-US" sz="2400" dirty="0">
                <a:solidFill>
                  <a:srgbClr val="0000FF"/>
                </a:solidFill>
                <a:latin typeface="Times New Roman" pitchFamily="18" charset="0"/>
                <a:ea typeface="Times New Roman" pitchFamily="18" charset="0"/>
              </a:rPr>
              <a:t>Protein </a:t>
            </a:r>
            <a:r>
              <a:rPr lang="en-US" altLang="en-US" sz="2400" dirty="0" err="1">
                <a:solidFill>
                  <a:srgbClr val="0000FF"/>
                </a:solidFill>
                <a:latin typeface="Times New Roman" pitchFamily="18" charset="0"/>
                <a:ea typeface="Times New Roman" pitchFamily="18" charset="0"/>
              </a:rPr>
              <a:t>kích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thích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sự</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thèm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ăn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vì</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thế</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giữ</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vai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trò</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chính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tiếp</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nhận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chế</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độ</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ăn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khác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nhau</a:t>
            </a:r>
            <a:r>
              <a:rPr lang="en-US" altLang="en-US" sz="2400" dirty="0" smtClean="0">
                <a:solidFill>
                  <a:srgbClr val="0000FF"/>
                </a:solidFill>
                <a:latin typeface="Times New Roman" pitchFamily="18" charset="0"/>
                <a:ea typeface="Times New Roman" pitchFamily="18" charset="0"/>
              </a:rPr>
              <a:t>.</a:t>
            </a:r>
            <a:endParaRPr lang="en-US" altLang="en-US" sz="2400" dirty="0">
              <a:solidFill>
                <a:srgbClr val="0000FF"/>
              </a:solidFill>
              <a:latin typeface="Times New Roman" pitchFamily="18" charset="0"/>
              <a:ea typeface="Times New Roman" pitchFamily="18" charset="0"/>
            </a:endParaRPr>
          </a:p>
        </p:txBody>
      </p:sp>
    </p:spTree>
    <p:extLst>
      <p:ext uri="{BB962C8B-B14F-4D97-AF65-F5344CB8AC3E}">
        <p14:creationId xmlns:p14="http://schemas.microsoft.com/office/powerpoint/2010/main" val="9573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p:cNvSpPr txBox="1"/>
          <p:nvPr/>
        </p:nvSpPr>
        <p:spPr>
          <a:xfrm>
            <a:off x="1379333" y="4299942"/>
            <a:ext cx="7191143" cy="769441"/>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200" b="1" dirty="0">
                <a:solidFill>
                  <a:srgbClr val="9900CC"/>
                </a:solidFill>
                <a:latin typeface="Times New Roman" pitchFamily="18" charset="0"/>
                <a:ea typeface="Times New Roman" pitchFamily="18" charset="0"/>
              </a:rPr>
              <a:t>  </a:t>
            </a:r>
            <a:r>
              <a:rPr lang="en-US" altLang="en-US" sz="2200" dirty="0">
                <a:solidFill>
                  <a:srgbClr val="9900CC"/>
                </a:solidFill>
                <a:latin typeface="Times New Roman" pitchFamily="18" charset="0"/>
                <a:ea typeface="Times New Roman" pitchFamily="18" charset="0"/>
              </a:rPr>
              <a:t>-</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Là</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thực</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phẩm</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quan</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trọng</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của</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người</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và</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động</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vật</a:t>
            </a:r>
            <a:r>
              <a:rPr lang="en-US" altLang="en-US" sz="2200" b="1" dirty="0">
                <a:solidFill>
                  <a:srgbClr val="9900CC"/>
                </a:solidFill>
                <a:latin typeface="Times New Roman" pitchFamily="18" charset="0"/>
                <a:ea typeface="Times New Roman" pitchFamily="18" charset="0"/>
              </a:rPr>
              <a:t>.</a:t>
            </a:r>
          </a:p>
          <a:p>
            <a:pPr lvl="0" algn="just" eaLnBrk="1" hangingPunct="1">
              <a:buClr>
                <a:srgbClr val="FF0000"/>
              </a:buClr>
              <a:buFontTx/>
              <a:buNone/>
            </a:pPr>
            <a:r>
              <a:rPr lang="en-US" altLang="en-US" sz="2200" b="1" dirty="0">
                <a:solidFill>
                  <a:srgbClr val="9900CC"/>
                </a:solidFill>
                <a:latin typeface="Times New Roman" pitchFamily="18" charset="0"/>
                <a:ea typeface="Times New Roman" pitchFamily="18" charset="0"/>
              </a:rPr>
              <a:t> </a:t>
            </a:r>
            <a:r>
              <a:rPr lang="en-US" altLang="en-US" sz="2200" dirty="0">
                <a:solidFill>
                  <a:srgbClr val="9900CC"/>
                </a:solidFill>
                <a:latin typeface="Times New Roman" pitchFamily="18" charset="0"/>
                <a:ea typeface="Times New Roman" pitchFamily="18" charset="0"/>
              </a:rPr>
              <a:t> - </a:t>
            </a:r>
            <a:r>
              <a:rPr lang="en-US" altLang="en-US" sz="2200" b="1" dirty="0" err="1">
                <a:solidFill>
                  <a:srgbClr val="9900CC"/>
                </a:solidFill>
                <a:latin typeface="Times New Roman" pitchFamily="18" charset="0"/>
                <a:ea typeface="Times New Roman" pitchFamily="18" charset="0"/>
              </a:rPr>
              <a:t>Làm</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nguyên</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liệu</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trong</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công</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nghiệp</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dệt</a:t>
            </a:r>
            <a:r>
              <a:rPr lang="en-US" altLang="en-US" sz="2200" b="1" dirty="0">
                <a:solidFill>
                  <a:srgbClr val="9900CC"/>
                </a:solidFill>
                <a:latin typeface="Times New Roman" pitchFamily="18" charset="0"/>
                <a:ea typeface="Times New Roman" pitchFamily="18" charset="0"/>
              </a:rPr>
              <a:t>, da, </a:t>
            </a:r>
            <a:r>
              <a:rPr lang="en-US" altLang="en-US" sz="2200" b="1" dirty="0" err="1">
                <a:solidFill>
                  <a:srgbClr val="9900CC"/>
                </a:solidFill>
                <a:latin typeface="Times New Roman" pitchFamily="18" charset="0"/>
                <a:ea typeface="Times New Roman" pitchFamily="18" charset="0"/>
              </a:rPr>
              <a:t>mĩ</a:t>
            </a:r>
            <a:r>
              <a:rPr lang="en-US" altLang="en-US" sz="2200" b="1" dirty="0">
                <a:solidFill>
                  <a:srgbClr val="9900CC"/>
                </a:solidFill>
                <a:latin typeface="Times New Roman" pitchFamily="18" charset="0"/>
                <a:ea typeface="Times New Roman" pitchFamily="18" charset="0"/>
              </a:rPr>
              <a:t> </a:t>
            </a:r>
            <a:r>
              <a:rPr lang="en-US" altLang="en-US" sz="2200" b="1" dirty="0" err="1">
                <a:solidFill>
                  <a:srgbClr val="9900CC"/>
                </a:solidFill>
                <a:latin typeface="Times New Roman" pitchFamily="18" charset="0"/>
                <a:ea typeface="Times New Roman" pitchFamily="18" charset="0"/>
              </a:rPr>
              <a:t>nghệ</a:t>
            </a:r>
            <a:r>
              <a:rPr lang="en-US" altLang="en-US" sz="2200" b="1" dirty="0">
                <a:solidFill>
                  <a:srgbClr val="9900CC"/>
                </a:solidFill>
                <a:latin typeface="Times New Roman" pitchFamily="18" charset="0"/>
                <a:ea typeface="Times New Roman" pitchFamily="18" charset="0"/>
              </a:rPr>
              <a:t>…</a:t>
            </a:r>
          </a:p>
        </p:txBody>
      </p:sp>
      <p:grpSp>
        <p:nvGrpSpPr>
          <p:cNvPr id="23" name="Group 22"/>
          <p:cNvGrpSpPr/>
          <p:nvPr/>
        </p:nvGrpSpPr>
        <p:grpSpPr>
          <a:xfrm>
            <a:off x="2037946" y="161351"/>
            <a:ext cx="2022242" cy="2051997"/>
            <a:chOff x="3657380" y="2016125"/>
            <a:chExt cx="2438620" cy="1809707"/>
          </a:xfrm>
        </p:grpSpPr>
        <p:pic>
          <p:nvPicPr>
            <p:cNvPr id="27" name="Picture 5"/>
            <p:cNvPicPr>
              <a:picLocks/>
            </p:cNvPicPr>
            <p:nvPr/>
          </p:nvPicPr>
          <p:blipFill>
            <a:blip r:embed="rId15"/>
            <a:srcRect/>
            <a:stretch>
              <a:fillRect/>
            </a:stretch>
          </p:blipFill>
          <p:spPr>
            <a:xfrm>
              <a:off x="3671236" y="2016125"/>
              <a:ext cx="2424764" cy="1524000"/>
            </a:xfrm>
            <a:prstGeom prst="rect">
              <a:avLst/>
            </a:prstGeom>
            <a:noFill/>
            <a:ln w="9525" cap="flat" cmpd="sng">
              <a:solidFill>
                <a:srgbClr val="000099">
                  <a:alpha val="100000"/>
                </a:srgbClr>
              </a:solidFill>
              <a:prstDash val="solid"/>
              <a:round/>
            </a:ln>
          </p:spPr>
        </p:pic>
        <p:sp>
          <p:nvSpPr>
            <p:cNvPr id="28" name="Rectangle 39"/>
            <p:cNvSpPr/>
            <p:nvPr/>
          </p:nvSpPr>
          <p:spPr>
            <a:xfrm>
              <a:off x="3657380" y="3536018"/>
              <a:ext cx="2438620" cy="289814"/>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000099">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8000"/>
                  </a:solidFill>
                  <a:latin typeface="Times New Roman" pitchFamily="18" charset="0"/>
                  <a:ea typeface="Times New Roman" pitchFamily="18" charset="0"/>
                  <a:sym typeface="Webdings" pitchFamily="18" charset="2"/>
                </a:rPr>
                <a:t>Thực phẩm</a:t>
              </a:r>
            </a:p>
          </p:txBody>
        </p:sp>
      </p:grpSp>
      <p:grpSp>
        <p:nvGrpSpPr>
          <p:cNvPr id="29" name="Group 28"/>
          <p:cNvGrpSpPr/>
          <p:nvPr/>
        </p:nvGrpSpPr>
        <p:grpSpPr>
          <a:xfrm>
            <a:off x="4749550" y="147064"/>
            <a:ext cx="2053838" cy="2078904"/>
            <a:chOff x="6438317" y="2057399"/>
            <a:chExt cx="2477083" cy="1861551"/>
          </a:xfrm>
        </p:grpSpPr>
        <p:pic>
          <p:nvPicPr>
            <p:cNvPr id="30" name="Picture 6"/>
            <p:cNvPicPr>
              <a:picLocks/>
            </p:cNvPicPr>
            <p:nvPr/>
          </p:nvPicPr>
          <p:blipFill>
            <a:blip r:embed="rId16"/>
            <a:srcRect/>
            <a:stretch>
              <a:fillRect/>
            </a:stretch>
          </p:blipFill>
          <p:spPr>
            <a:xfrm>
              <a:off x="6456213" y="2057399"/>
              <a:ext cx="2459186" cy="1576804"/>
            </a:xfrm>
            <a:prstGeom prst="rect">
              <a:avLst/>
            </a:prstGeom>
            <a:noFill/>
            <a:ln w="9525" cap="flat" cmpd="sng">
              <a:solidFill>
                <a:srgbClr val="7030A0">
                  <a:alpha val="100000"/>
                </a:srgbClr>
              </a:solidFill>
              <a:prstDash val="solid"/>
              <a:round/>
            </a:ln>
          </p:spPr>
        </p:pic>
        <p:sp>
          <p:nvSpPr>
            <p:cNvPr id="31" name="Rectangle 39"/>
            <p:cNvSpPr/>
            <p:nvPr/>
          </p:nvSpPr>
          <p:spPr>
            <a:xfrm>
              <a:off x="6438317" y="3621819"/>
              <a:ext cx="2477083" cy="297131"/>
            </a:xfrm>
            <a:prstGeom prst="rect">
              <a:avLst/>
            </a:prstGeom>
            <a:gradFill rotWithShape="1">
              <a:gsLst>
                <a:gs pos="0">
                  <a:srgbClr val="C9B5E8">
                    <a:alpha val="100000"/>
                  </a:srgbClr>
                </a:gs>
                <a:gs pos="0">
                  <a:srgbClr val="C9B5E8">
                    <a:alpha val="100000"/>
                  </a:srgbClr>
                </a:gs>
                <a:gs pos="35001">
                  <a:srgbClr val="D9CBEE">
                    <a:alpha val="100000"/>
                  </a:srgbClr>
                </a:gs>
                <a:gs pos="100000">
                  <a:srgbClr val="F0EAF9">
                    <a:alpha val="100000"/>
                  </a:srgbClr>
                </a:gs>
              </a:gsLst>
              <a:lin ang="16200000" scaled="1"/>
            </a:gradFill>
            <a:ln w="9525" cap="flat" cmpd="sng">
              <a:solidFill>
                <a:srgbClr val="7030A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dirty="0" err="1">
                  <a:solidFill>
                    <a:srgbClr val="008000"/>
                  </a:solidFill>
                  <a:latin typeface="Times New Roman" pitchFamily="18" charset="0"/>
                  <a:ea typeface="Times New Roman" pitchFamily="18" charset="0"/>
                  <a:sym typeface="Webdings" pitchFamily="18" charset="2"/>
                </a:rPr>
                <a:t>Công</a:t>
              </a:r>
              <a:r>
                <a:rPr lang="en-US" altLang="en-US" sz="2000" b="1" dirty="0">
                  <a:solidFill>
                    <a:srgbClr val="008000"/>
                  </a:solidFill>
                  <a:latin typeface="Times New Roman" pitchFamily="18" charset="0"/>
                  <a:ea typeface="Times New Roman" pitchFamily="18" charset="0"/>
                  <a:sym typeface="Webdings" pitchFamily="18" charset="2"/>
                </a:rPr>
                <a:t> </a:t>
              </a:r>
              <a:r>
                <a:rPr lang="en-US" altLang="en-US" sz="2000" b="1" dirty="0" err="1">
                  <a:solidFill>
                    <a:srgbClr val="008000"/>
                  </a:solidFill>
                  <a:latin typeface="Times New Roman" pitchFamily="18" charset="0"/>
                  <a:ea typeface="Times New Roman" pitchFamily="18" charset="0"/>
                  <a:sym typeface="Webdings" pitchFamily="18" charset="2"/>
                </a:rPr>
                <a:t>nghiệp</a:t>
              </a:r>
              <a:r>
                <a:rPr lang="en-US" altLang="en-US" sz="2000" b="1" dirty="0">
                  <a:solidFill>
                    <a:srgbClr val="008000"/>
                  </a:solidFill>
                  <a:latin typeface="Times New Roman" pitchFamily="18" charset="0"/>
                  <a:ea typeface="Times New Roman" pitchFamily="18" charset="0"/>
                  <a:sym typeface="Webdings" pitchFamily="18" charset="2"/>
                </a:rPr>
                <a:t> </a:t>
              </a:r>
              <a:r>
                <a:rPr lang="en-US" altLang="en-US" sz="2000" b="1" dirty="0" err="1">
                  <a:solidFill>
                    <a:srgbClr val="008000"/>
                  </a:solidFill>
                  <a:latin typeface="Times New Roman" pitchFamily="18" charset="0"/>
                  <a:ea typeface="Times New Roman" pitchFamily="18" charset="0"/>
                  <a:sym typeface="Webdings" pitchFamily="18" charset="2"/>
                </a:rPr>
                <a:t>dệt</a:t>
              </a:r>
              <a:endParaRPr lang="en-US" altLang="en-US" sz="2000" b="1" dirty="0">
                <a:solidFill>
                  <a:srgbClr val="008000"/>
                </a:solidFill>
                <a:latin typeface="Times New Roman" pitchFamily="18" charset="0"/>
                <a:ea typeface="Times New Roman" pitchFamily="18" charset="0"/>
                <a:sym typeface="Webdings" pitchFamily="18" charset="2"/>
              </a:endParaRPr>
            </a:p>
          </p:txBody>
        </p:sp>
      </p:grpSp>
      <p:grpSp>
        <p:nvGrpSpPr>
          <p:cNvPr id="32" name="Group 31"/>
          <p:cNvGrpSpPr/>
          <p:nvPr/>
        </p:nvGrpSpPr>
        <p:grpSpPr>
          <a:xfrm>
            <a:off x="2037946" y="2438625"/>
            <a:ext cx="2036530" cy="1844688"/>
            <a:chOff x="3809998" y="4419600"/>
            <a:chExt cx="2298990" cy="1945264"/>
          </a:xfrm>
        </p:grpSpPr>
        <p:pic>
          <p:nvPicPr>
            <p:cNvPr id="34" name="Picture 7"/>
            <p:cNvPicPr>
              <a:picLocks/>
            </p:cNvPicPr>
            <p:nvPr/>
          </p:nvPicPr>
          <p:blipFill>
            <a:blip r:embed="rId17"/>
            <a:srcRect/>
            <a:stretch>
              <a:fillRect/>
            </a:stretch>
          </p:blipFill>
          <p:spPr>
            <a:xfrm>
              <a:off x="3810000" y="4419600"/>
              <a:ext cx="2286000" cy="1600200"/>
            </a:xfrm>
            <a:prstGeom prst="rect">
              <a:avLst/>
            </a:prstGeom>
            <a:gradFill rotWithShape="1">
              <a:gsLst>
                <a:gs pos="0">
                  <a:srgbClr val="FFFF99">
                    <a:alpha val="100000"/>
                  </a:srgbClr>
                </a:gs>
                <a:gs pos="100000">
                  <a:srgbClr val="66FFFF">
                    <a:alpha val="100000"/>
                  </a:srgbClr>
                </a:gs>
              </a:gsLst>
              <a:lin ang="5400000" scaled="1"/>
            </a:gradFill>
            <a:ln w="9525" cap="flat" cmpd="sng">
              <a:solidFill>
                <a:srgbClr val="FF66FF">
                  <a:alpha val="100000"/>
                </a:srgbClr>
              </a:solidFill>
              <a:prstDash val="solid"/>
              <a:round/>
            </a:ln>
          </p:spPr>
        </p:pic>
        <p:sp>
          <p:nvSpPr>
            <p:cNvPr id="35" name="Rectangle 39"/>
            <p:cNvSpPr/>
            <p:nvPr/>
          </p:nvSpPr>
          <p:spPr>
            <a:xfrm>
              <a:off x="3809998" y="6020016"/>
              <a:ext cx="2298990" cy="344848"/>
            </a:xfrm>
            <a:prstGeom prst="rect">
              <a:avLst/>
            </a:prstGeom>
            <a:gradFill rotWithShape="1">
              <a:gsLst>
                <a:gs pos="0">
                  <a:srgbClr val="FFA2A1">
                    <a:alpha val="100000"/>
                  </a:srgbClr>
                </a:gs>
                <a:gs pos="0">
                  <a:srgbClr val="FFA2A1">
                    <a:alpha val="100000"/>
                  </a:srgbClr>
                </a:gs>
                <a:gs pos="35001">
                  <a:srgbClr val="FFBEBD">
                    <a:alpha val="100000"/>
                  </a:srgbClr>
                </a:gs>
                <a:gs pos="100000">
                  <a:srgbClr val="FFE5E5">
                    <a:alpha val="100000"/>
                  </a:srgbClr>
                </a:gs>
              </a:gsLst>
              <a:lin ang="16200000" scaled="1"/>
            </a:gra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8000"/>
                  </a:solidFill>
                  <a:latin typeface="Times New Roman" pitchFamily="18" charset="0"/>
                  <a:ea typeface="Times New Roman" pitchFamily="18" charset="0"/>
                  <a:sym typeface="Webdings" pitchFamily="18" charset="2"/>
                </a:rPr>
                <a:t>Thuộc da</a:t>
              </a:r>
            </a:p>
          </p:txBody>
        </p:sp>
      </p:grpSp>
      <p:grpSp>
        <p:nvGrpSpPr>
          <p:cNvPr id="36" name="Group 35"/>
          <p:cNvGrpSpPr/>
          <p:nvPr/>
        </p:nvGrpSpPr>
        <p:grpSpPr>
          <a:xfrm>
            <a:off x="4749549" y="2427734"/>
            <a:ext cx="2053839" cy="1792416"/>
            <a:chOff x="6470074" y="4410075"/>
            <a:chExt cx="2445326" cy="1952825"/>
          </a:xfrm>
        </p:grpSpPr>
        <p:pic>
          <p:nvPicPr>
            <p:cNvPr id="38" name="Picture 2" descr="C:\Users\User\Downloads\1286505710_CMTC-031.gif"/>
            <p:cNvPicPr>
              <a:picLocks/>
            </p:cNvPicPr>
            <p:nvPr/>
          </p:nvPicPr>
          <p:blipFill>
            <a:blip r:embed="rId18"/>
            <a:srcRect/>
            <a:stretch>
              <a:fillRect/>
            </a:stretch>
          </p:blipFill>
          <p:spPr>
            <a:xfrm>
              <a:off x="6477000" y="4410075"/>
              <a:ext cx="2438400" cy="1609725"/>
            </a:xfrm>
            <a:prstGeom prst="rect">
              <a:avLst/>
            </a:prstGeom>
            <a:noFill/>
            <a:ln w="9525" cap="flat" cmpd="sng">
              <a:solidFill>
                <a:srgbClr val="000000">
                  <a:alpha val="100000"/>
                </a:srgbClr>
              </a:solidFill>
              <a:prstDash val="solid"/>
              <a:round/>
            </a:ln>
          </p:spPr>
        </p:pic>
        <p:sp>
          <p:nvSpPr>
            <p:cNvPr id="39" name="Rectangle 39"/>
            <p:cNvSpPr/>
            <p:nvPr/>
          </p:nvSpPr>
          <p:spPr>
            <a:xfrm>
              <a:off x="6470074" y="6019546"/>
              <a:ext cx="2445326" cy="343354"/>
            </a:xfrm>
            <a:prstGeom prst="rect">
              <a:avLst/>
            </a:prstGeom>
            <a:gradFill rotWithShape="1">
              <a:gsLst>
                <a:gs pos="0">
                  <a:srgbClr val="BCBCBC">
                    <a:alpha val="100000"/>
                  </a:srgbClr>
                </a:gs>
                <a:gs pos="0">
                  <a:srgbClr val="BCBCBC">
                    <a:alpha val="100000"/>
                  </a:srgbClr>
                </a:gs>
                <a:gs pos="35001">
                  <a:srgbClr val="D0D0D0">
                    <a:alpha val="100000"/>
                  </a:srgbClr>
                </a:gs>
                <a:gs pos="100000">
                  <a:srgbClr val="EDEDED">
                    <a:alpha val="100000"/>
                  </a:srgbClr>
                </a:gs>
              </a:gsLst>
              <a:lin ang="16200000" scaled="1"/>
            </a:gradFill>
            <a:ln w="9525" cap="flat" cmpd="sng">
              <a:solidFill>
                <a:srgbClr val="00000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8000"/>
                  </a:solidFill>
                  <a:latin typeface="Times New Roman" pitchFamily="18" charset="0"/>
                  <a:ea typeface="Times New Roman" pitchFamily="18" charset="0"/>
                  <a:sym typeface="Webdings" pitchFamily="18" charset="2"/>
                </a:rPr>
                <a:t>Đồ mĩ nghệ</a:t>
              </a:r>
            </a:p>
          </p:txBody>
        </p:sp>
      </p:grpSp>
      <p:sp>
        <p:nvSpPr>
          <p:cNvPr id="40" name="Text Box 5"/>
          <p:cNvSpPr txBox="1"/>
          <p:nvPr/>
        </p:nvSpPr>
        <p:spPr>
          <a:xfrm>
            <a:off x="323528" y="1487562"/>
            <a:ext cx="1368152" cy="2308324"/>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ts val="0"/>
              </a:spcBef>
            </a:pPr>
            <a:r>
              <a:rPr lang="en-US" altLang="en-US" sz="2400" dirty="0">
                <a:solidFill>
                  <a:srgbClr val="C00000"/>
                </a:solidFill>
                <a:latin typeface="Times New Roman" pitchFamily="18" charset="0"/>
                <a:ea typeface="Times New Roman" pitchFamily="18" charset="0"/>
              </a:rPr>
              <a:t>Protein </a:t>
            </a:r>
            <a:endParaRPr lang="en-US" altLang="en-US" sz="2400" dirty="0" smtClean="0">
              <a:solidFill>
                <a:srgbClr val="C00000"/>
              </a:solidFill>
              <a:latin typeface="Times New Roman" pitchFamily="18" charset="0"/>
              <a:ea typeface="Times New Roman" pitchFamily="18" charset="0"/>
            </a:endParaRPr>
          </a:p>
          <a:p>
            <a:pPr lvl="0" algn="ctr" eaLnBrk="1" hangingPunct="1">
              <a:spcBef>
                <a:spcPts val="0"/>
              </a:spcBef>
            </a:pPr>
            <a:r>
              <a:rPr lang="en-US" altLang="en-US" sz="2400" dirty="0" err="1" smtClean="0">
                <a:solidFill>
                  <a:srgbClr val="C00000"/>
                </a:solidFill>
                <a:latin typeface="Times New Roman" pitchFamily="18" charset="0"/>
                <a:ea typeface="Times New Roman" pitchFamily="18" charset="0"/>
              </a:rPr>
              <a:t>có</a:t>
            </a:r>
            <a:r>
              <a:rPr lang="en-US" altLang="en-US" sz="2400" dirty="0" smtClean="0">
                <a:solidFill>
                  <a:srgbClr val="C00000"/>
                </a:solidFill>
                <a:latin typeface="Times New Roman" pitchFamily="18" charset="0"/>
                <a:ea typeface="Times New Roman" pitchFamily="18" charset="0"/>
              </a:rPr>
              <a:t> </a:t>
            </a:r>
          </a:p>
          <a:p>
            <a:pPr lvl="0" algn="ctr" eaLnBrk="1" hangingPunct="1">
              <a:spcBef>
                <a:spcPts val="0"/>
              </a:spcBef>
            </a:pPr>
            <a:r>
              <a:rPr lang="en-US" altLang="en-US" sz="2400" dirty="0" err="1" smtClean="0">
                <a:solidFill>
                  <a:srgbClr val="C00000"/>
                </a:solidFill>
                <a:latin typeface="Times New Roman" pitchFamily="18" charset="0"/>
                <a:ea typeface="Times New Roman" pitchFamily="18" charset="0"/>
              </a:rPr>
              <a:t>những</a:t>
            </a:r>
            <a:r>
              <a:rPr lang="en-US" altLang="en-US" sz="2400" dirty="0" smtClean="0">
                <a:solidFill>
                  <a:srgbClr val="C00000"/>
                </a:solidFill>
                <a:latin typeface="Times New Roman" pitchFamily="18" charset="0"/>
                <a:ea typeface="Times New Roman" pitchFamily="18" charset="0"/>
              </a:rPr>
              <a:t> </a:t>
            </a:r>
            <a:r>
              <a:rPr lang="en-US" altLang="en-US" sz="2400" dirty="0" err="1">
                <a:solidFill>
                  <a:srgbClr val="C00000"/>
                </a:solidFill>
                <a:latin typeface="Times New Roman" pitchFamily="18" charset="0"/>
                <a:ea typeface="Times New Roman" pitchFamily="18" charset="0"/>
              </a:rPr>
              <a:t>Ứng</a:t>
            </a:r>
            <a:r>
              <a:rPr lang="en-US" altLang="en-US" sz="2400" dirty="0">
                <a:solidFill>
                  <a:srgbClr val="C00000"/>
                </a:solidFill>
                <a:latin typeface="Times New Roman" pitchFamily="18" charset="0"/>
                <a:ea typeface="Times New Roman" pitchFamily="18" charset="0"/>
              </a:rPr>
              <a:t> </a:t>
            </a:r>
            <a:endParaRPr lang="en-US" altLang="en-US" sz="2400" dirty="0" smtClean="0">
              <a:solidFill>
                <a:srgbClr val="C00000"/>
              </a:solidFill>
              <a:latin typeface="Times New Roman" pitchFamily="18" charset="0"/>
              <a:ea typeface="Times New Roman" pitchFamily="18" charset="0"/>
            </a:endParaRPr>
          </a:p>
          <a:p>
            <a:pPr lvl="0" algn="ctr" eaLnBrk="1" hangingPunct="1">
              <a:spcBef>
                <a:spcPts val="0"/>
              </a:spcBef>
            </a:pPr>
            <a:r>
              <a:rPr lang="en-US" altLang="en-US" sz="2400" dirty="0" err="1" smtClean="0">
                <a:solidFill>
                  <a:srgbClr val="C00000"/>
                </a:solidFill>
                <a:latin typeface="Times New Roman" pitchFamily="18" charset="0"/>
                <a:ea typeface="Times New Roman" pitchFamily="18" charset="0"/>
              </a:rPr>
              <a:t>dụng</a:t>
            </a:r>
            <a:r>
              <a:rPr lang="en-US" altLang="en-US" sz="2400" dirty="0" smtClean="0">
                <a:solidFill>
                  <a:srgbClr val="C00000"/>
                </a:solidFill>
                <a:latin typeface="Times New Roman" pitchFamily="18" charset="0"/>
                <a:ea typeface="Times New Roman" pitchFamily="18" charset="0"/>
              </a:rPr>
              <a:t> </a:t>
            </a:r>
          </a:p>
          <a:p>
            <a:pPr lvl="0" algn="ctr" eaLnBrk="1" hangingPunct="1">
              <a:spcBef>
                <a:spcPts val="0"/>
              </a:spcBef>
            </a:pPr>
            <a:r>
              <a:rPr lang="en-US" altLang="en-US" sz="2400" dirty="0" err="1" smtClean="0">
                <a:solidFill>
                  <a:srgbClr val="C00000"/>
                </a:solidFill>
                <a:latin typeface="Times New Roman" pitchFamily="18" charset="0"/>
                <a:ea typeface="Times New Roman" pitchFamily="18" charset="0"/>
              </a:rPr>
              <a:t>nào</a:t>
            </a:r>
            <a:r>
              <a:rPr lang="en-US" altLang="en-US" sz="2400" dirty="0">
                <a:solidFill>
                  <a:srgbClr val="C00000"/>
                </a:solidFill>
                <a:latin typeface="Times New Roman" pitchFamily="18" charset="0"/>
                <a:ea typeface="Times New Roman" pitchFamily="18" charset="0"/>
              </a:rPr>
              <a:t>?</a:t>
            </a:r>
          </a:p>
        </p:txBody>
      </p:sp>
    </p:spTree>
    <p:extLst>
      <p:ext uri="{BB962C8B-B14F-4D97-AF65-F5344CB8AC3E}">
        <p14:creationId xmlns:p14="http://schemas.microsoft.com/office/powerpoint/2010/main" val="1020546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strips(downLeft)">
                                      <p:cBhvr>
                                        <p:cTn id="12" dur="1000"/>
                                        <p:tgtEl>
                                          <p:spTgt spid="23"/>
                                        </p:tgtEl>
                                      </p:cBhvr>
                                    </p:animEffect>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1000"/>
                                        <p:tgtEl>
                                          <p:spTgt spid="29"/>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strips(downLeft)">
                                      <p:cBhvr>
                                        <p:cTn id="20" dur="1000"/>
                                        <p:tgtEl>
                                          <p:spTgt spid="36"/>
                                        </p:tgtEl>
                                      </p:cBhvr>
                                    </p:animEffect>
                                  </p:childTnLst>
                                </p:cTn>
                              </p:par>
                            </p:childTnLst>
                          </p:cTn>
                        </p:par>
                        <p:par>
                          <p:cTn id="21" fill="hold">
                            <p:stCondLst>
                              <p:cond delay="3000"/>
                            </p:stCondLst>
                            <p:childTnLst>
                              <p:par>
                                <p:cTn id="22" presetID="18" presetClass="entr" presetSubtype="12"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strips(downLeft)">
                                      <p:cBhvr>
                                        <p:cTn id="24" dur="1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p:tgtEl>
                                          <p:spTgt spid="22">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additive="base">
                                        <p:cTn id="35" dur="500"/>
                                        <p:tgtEl>
                                          <p:spTgt spid="22">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148d2083938766"/>
          <p:cNvPicPr>
            <a:picLocks/>
          </p:cNvPicPr>
          <p:nvPr/>
        </p:nvPicPr>
        <p:blipFill>
          <a:blip r:embed="rId15"/>
          <a:srcRect/>
          <a:stretch>
            <a:fillRect/>
          </a:stretch>
        </p:blipFill>
        <p:spPr>
          <a:xfrm>
            <a:off x="779655" y="75881"/>
            <a:ext cx="2064153" cy="1211909"/>
          </a:xfrm>
          <a:prstGeom prst="rect">
            <a:avLst/>
          </a:prstGeom>
          <a:noFill/>
          <a:ln w="9525" cap="flat" cmpd="sng">
            <a:solidFill>
              <a:srgbClr val="000000">
                <a:alpha val="100000"/>
              </a:srgbClr>
            </a:solidFill>
            <a:prstDash val="solid"/>
            <a:round/>
          </a:ln>
        </p:spPr>
      </p:pic>
      <p:pic>
        <p:nvPicPr>
          <p:cNvPr id="17" name="Picture 5" descr="XINHXINH_23732726"/>
          <p:cNvPicPr>
            <a:picLocks/>
          </p:cNvPicPr>
          <p:nvPr/>
        </p:nvPicPr>
        <p:blipFill>
          <a:blip r:embed="rId16"/>
          <a:srcRect/>
          <a:stretch>
            <a:fillRect/>
          </a:stretch>
        </p:blipFill>
        <p:spPr>
          <a:xfrm>
            <a:off x="3275856" y="110517"/>
            <a:ext cx="1977029" cy="1187538"/>
          </a:xfrm>
          <a:prstGeom prst="rect">
            <a:avLst/>
          </a:prstGeom>
          <a:noFill/>
          <a:ln w="9525" cap="flat" cmpd="sng">
            <a:solidFill>
              <a:srgbClr val="000000">
                <a:alpha val="100000"/>
              </a:srgbClr>
            </a:solidFill>
            <a:prstDash val="solid"/>
            <a:round/>
          </a:ln>
        </p:spPr>
      </p:pic>
      <p:pic>
        <p:nvPicPr>
          <p:cNvPr id="18" name="Picture 6" descr="2932561530076200744S500x500Q85"/>
          <p:cNvPicPr>
            <a:picLocks/>
          </p:cNvPicPr>
          <p:nvPr/>
        </p:nvPicPr>
        <p:blipFill>
          <a:blip r:embed="rId17"/>
          <a:srcRect/>
          <a:stretch>
            <a:fillRect/>
          </a:stretch>
        </p:blipFill>
        <p:spPr>
          <a:xfrm>
            <a:off x="5652120" y="120043"/>
            <a:ext cx="2144574" cy="1180837"/>
          </a:xfrm>
          <a:prstGeom prst="rect">
            <a:avLst/>
          </a:prstGeom>
          <a:noFill/>
          <a:ln w="9525" cap="flat" cmpd="sng">
            <a:solidFill>
              <a:srgbClr val="000000">
                <a:alpha val="100000"/>
              </a:srgbClr>
            </a:solidFill>
            <a:prstDash val="solid"/>
            <a:round/>
          </a:ln>
        </p:spPr>
      </p:pic>
      <p:pic>
        <p:nvPicPr>
          <p:cNvPr id="19" name="Picture 8" descr="dau-nanh"/>
          <p:cNvPicPr>
            <a:picLocks/>
          </p:cNvPicPr>
          <p:nvPr/>
        </p:nvPicPr>
        <p:blipFill>
          <a:blip r:embed="rId18"/>
          <a:srcRect/>
          <a:stretch>
            <a:fillRect/>
          </a:stretch>
        </p:blipFill>
        <p:spPr>
          <a:xfrm>
            <a:off x="3275857" y="1393118"/>
            <a:ext cx="1977028" cy="1192919"/>
          </a:xfrm>
          <a:prstGeom prst="rect">
            <a:avLst/>
          </a:prstGeom>
          <a:noFill/>
          <a:ln w="9525" cap="flat" cmpd="sng">
            <a:solidFill>
              <a:srgbClr val="000000">
                <a:alpha val="100000"/>
              </a:srgbClr>
            </a:solidFill>
            <a:prstDash val="solid"/>
            <a:round/>
          </a:ln>
        </p:spPr>
      </p:pic>
      <p:sp>
        <p:nvSpPr>
          <p:cNvPr id="21" name="Text Box 9"/>
          <p:cNvSpPr txBox="1"/>
          <p:nvPr/>
        </p:nvSpPr>
        <p:spPr>
          <a:xfrm>
            <a:off x="539552" y="2643758"/>
            <a:ext cx="7992888"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200" b="1" i="1" dirty="0" err="1" smtClean="0">
                <a:solidFill>
                  <a:srgbClr val="006600"/>
                </a:solidFill>
                <a:latin typeface="Times New Roman" pitchFamily="18" charset="0"/>
                <a:ea typeface="Times New Roman" pitchFamily="18" charset="0"/>
              </a:rPr>
              <a:t>Tại</a:t>
            </a:r>
            <a:r>
              <a:rPr lang="en-US" altLang="en-US" sz="2200" b="1" i="1" dirty="0" smtClean="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sao</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chúng</a:t>
            </a:r>
            <a:r>
              <a:rPr lang="en-US" altLang="en-US" sz="2200" b="1" i="1" dirty="0">
                <a:solidFill>
                  <a:srgbClr val="006600"/>
                </a:solidFill>
                <a:latin typeface="Times New Roman" pitchFamily="18" charset="0"/>
                <a:ea typeface="Times New Roman" pitchFamily="18" charset="0"/>
              </a:rPr>
              <a:t> ta </a:t>
            </a:r>
            <a:r>
              <a:rPr lang="en-US" altLang="en-US" sz="2200" b="1" i="1" dirty="0" err="1">
                <a:solidFill>
                  <a:srgbClr val="006600"/>
                </a:solidFill>
                <a:latin typeface="Times New Roman" pitchFamily="18" charset="0"/>
                <a:ea typeface="Times New Roman" pitchFamily="18" charset="0"/>
              </a:rPr>
              <a:t>cần</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những</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thực</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phẩm</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chứa</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prôtêin</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khác</a:t>
            </a:r>
            <a:r>
              <a:rPr lang="en-US" altLang="en-US" sz="2200" b="1" i="1" dirty="0">
                <a:solidFill>
                  <a:srgbClr val="006600"/>
                </a:solidFill>
                <a:latin typeface="Times New Roman" pitchFamily="18" charset="0"/>
                <a:ea typeface="Times New Roman" pitchFamily="18" charset="0"/>
              </a:rPr>
              <a:t> </a:t>
            </a:r>
            <a:r>
              <a:rPr lang="en-US" altLang="en-US" sz="2200" b="1" i="1" dirty="0" err="1">
                <a:solidFill>
                  <a:srgbClr val="006600"/>
                </a:solidFill>
                <a:latin typeface="Times New Roman" pitchFamily="18" charset="0"/>
                <a:ea typeface="Times New Roman" pitchFamily="18" charset="0"/>
              </a:rPr>
              <a:t>nhau</a:t>
            </a:r>
            <a:r>
              <a:rPr lang="en-US" altLang="en-US" sz="2200" b="1" i="1" dirty="0">
                <a:solidFill>
                  <a:srgbClr val="006600"/>
                </a:solidFill>
                <a:latin typeface="Times New Roman" pitchFamily="18" charset="0"/>
                <a:ea typeface="Times New Roman" pitchFamily="18" charset="0"/>
              </a:rPr>
              <a:t>?</a:t>
            </a:r>
          </a:p>
        </p:txBody>
      </p:sp>
      <p:pic>
        <p:nvPicPr>
          <p:cNvPr id="22" name="Picture 10" descr="16032011_lssk_namrom"/>
          <p:cNvPicPr>
            <a:picLocks/>
          </p:cNvPicPr>
          <p:nvPr/>
        </p:nvPicPr>
        <p:blipFill>
          <a:blip r:embed="rId19"/>
          <a:srcRect/>
          <a:stretch>
            <a:fillRect/>
          </a:stretch>
        </p:blipFill>
        <p:spPr>
          <a:xfrm>
            <a:off x="5652120" y="1393119"/>
            <a:ext cx="2144574" cy="1187582"/>
          </a:xfrm>
          <a:prstGeom prst="rect">
            <a:avLst/>
          </a:prstGeom>
          <a:noFill/>
          <a:ln w="9525" cap="flat" cmpd="sng">
            <a:solidFill>
              <a:srgbClr val="000000">
                <a:alpha val="100000"/>
              </a:srgbClr>
            </a:solidFill>
            <a:prstDash val="solid"/>
            <a:round/>
          </a:ln>
        </p:spPr>
      </p:pic>
      <p:pic>
        <p:nvPicPr>
          <p:cNvPr id="23" name="Picture 7" descr="images (3).jpg"/>
          <p:cNvPicPr>
            <a:picLocks/>
          </p:cNvPicPr>
          <p:nvPr/>
        </p:nvPicPr>
        <p:blipFill>
          <a:blip r:embed="rId20"/>
          <a:srcRect/>
          <a:stretch>
            <a:fillRect/>
          </a:stretch>
        </p:blipFill>
        <p:spPr>
          <a:xfrm>
            <a:off x="753775" y="1393119"/>
            <a:ext cx="2088233" cy="1187582"/>
          </a:xfrm>
          <a:prstGeom prst="rect">
            <a:avLst/>
          </a:prstGeom>
          <a:noFill/>
          <a:ln w="9525" cap="flat" cmpd="sng">
            <a:solidFill>
              <a:srgbClr val="000000">
                <a:alpha val="100000"/>
              </a:srgbClr>
            </a:solidFill>
            <a:prstDash val="solid"/>
            <a:round/>
          </a:ln>
        </p:spPr>
      </p:pic>
      <p:sp>
        <p:nvSpPr>
          <p:cNvPr id="24" name="TextBox 23"/>
          <p:cNvSpPr txBox="1"/>
          <p:nvPr/>
        </p:nvSpPr>
        <p:spPr>
          <a:xfrm>
            <a:off x="400843" y="3040380"/>
            <a:ext cx="8362157" cy="2123658"/>
          </a:xfrm>
          <a:prstGeom prst="rect">
            <a:avLst/>
          </a:prstGeom>
          <a:noFill/>
        </p:spPr>
        <p:txBody>
          <a:bodyPr wrap="square" rtlCol="0">
            <a:spAutoFit/>
          </a:bodyPr>
          <a:lstStyle/>
          <a:p>
            <a:pPr algn="just"/>
            <a:r>
              <a:rPr lang="vi-VN" sz="2200" dirty="0">
                <a:solidFill>
                  <a:srgbClr val="9900CC"/>
                </a:solidFill>
                <a:latin typeface="Times New Roman" panose="02020603050405020304" pitchFamily="18" charset="0"/>
                <a:cs typeface="Times New Roman" panose="02020603050405020304" pitchFamily="18" charset="0"/>
              </a:rPr>
              <a:t>Vì cơ thể người không tự tổng hợp được tất cả các a</a:t>
            </a:r>
            <a:r>
              <a:rPr lang="en-US" sz="2200" dirty="0" err="1">
                <a:solidFill>
                  <a:srgbClr val="9900CC"/>
                </a:solidFill>
                <a:latin typeface="Times New Roman" panose="02020603050405020304" pitchFamily="18" charset="0"/>
                <a:cs typeface="Times New Roman" panose="02020603050405020304" pitchFamily="18" charset="0"/>
              </a:rPr>
              <a:t>cid</a:t>
            </a:r>
            <a:r>
              <a:rPr lang="vi-VN" sz="2200" dirty="0">
                <a:solidFill>
                  <a:srgbClr val="9900CC"/>
                </a:solidFill>
                <a:latin typeface="Times New Roman" panose="02020603050405020304" pitchFamily="18" charset="0"/>
                <a:cs typeface="Times New Roman" panose="02020603050405020304" pitchFamily="18" charset="0"/>
              </a:rPr>
              <a:t> amin mà phải lấy từ bên ngoài. Khi protêin được đưa vào sẽ được các enz</a:t>
            </a:r>
            <a:r>
              <a:rPr lang="en-US" sz="2200" dirty="0">
                <a:solidFill>
                  <a:srgbClr val="9900CC"/>
                </a:solidFill>
                <a:latin typeface="Times New Roman" panose="02020603050405020304" pitchFamily="18" charset="0"/>
                <a:cs typeface="Times New Roman" panose="02020603050405020304" pitchFamily="18" charset="0"/>
              </a:rPr>
              <a:t>y</a:t>
            </a:r>
            <a:r>
              <a:rPr lang="vi-VN" sz="2200" dirty="0">
                <a:solidFill>
                  <a:srgbClr val="9900CC"/>
                </a:solidFill>
                <a:latin typeface="Times New Roman" panose="02020603050405020304" pitchFamily="18" charset="0"/>
                <a:cs typeface="Times New Roman" panose="02020603050405020304" pitchFamily="18" charset="0"/>
              </a:rPr>
              <a:t>m</a:t>
            </a:r>
            <a:r>
              <a:rPr lang="en-US" sz="2200" dirty="0">
                <a:solidFill>
                  <a:srgbClr val="9900CC"/>
                </a:solidFill>
                <a:latin typeface="Times New Roman" panose="02020603050405020304" pitchFamily="18" charset="0"/>
                <a:cs typeface="Times New Roman" panose="02020603050405020304" pitchFamily="18" charset="0"/>
              </a:rPr>
              <a:t>e</a:t>
            </a:r>
            <a:r>
              <a:rPr lang="vi-VN" sz="2200" dirty="0">
                <a:solidFill>
                  <a:srgbClr val="9900CC"/>
                </a:solidFill>
                <a:latin typeface="Times New Roman" panose="02020603050405020304" pitchFamily="18" charset="0"/>
                <a:cs typeface="Times New Roman" panose="02020603050405020304" pitchFamily="18" charset="0"/>
              </a:rPr>
              <a:t> phân giải thành các a</a:t>
            </a:r>
            <a:r>
              <a:rPr lang="en-US" sz="2200" dirty="0" err="1">
                <a:solidFill>
                  <a:srgbClr val="9900CC"/>
                </a:solidFill>
                <a:latin typeface="Times New Roman" panose="02020603050405020304" pitchFamily="18" charset="0"/>
                <a:cs typeface="Times New Roman" panose="02020603050405020304" pitchFamily="18" charset="0"/>
              </a:rPr>
              <a:t>cid</a:t>
            </a:r>
            <a:r>
              <a:rPr lang="vi-VN" sz="2200" dirty="0">
                <a:solidFill>
                  <a:srgbClr val="9900CC"/>
                </a:solidFill>
                <a:latin typeface="Times New Roman" panose="02020603050405020304" pitchFamily="18" charset="0"/>
                <a:cs typeface="Times New Roman" panose="02020603050405020304" pitchFamily="18" charset="0"/>
              </a:rPr>
              <a:t> amin để hấp thụ tạo ra loại protein đặc thù cho cơ thể người.</a:t>
            </a:r>
            <a:r>
              <a:rPr lang="en-US" sz="2200" dirty="0">
                <a:solidFill>
                  <a:srgbClr val="9900CC"/>
                </a:solidFill>
                <a:latin typeface="Times New Roman" panose="02020603050405020304" pitchFamily="18" charset="0"/>
                <a:cs typeface="Times New Roman" panose="02020603050405020304" pitchFamily="18" charset="0"/>
              </a:rPr>
              <a:t> </a:t>
            </a:r>
            <a:r>
              <a:rPr lang="vi-VN" sz="2200" dirty="0">
                <a:solidFill>
                  <a:srgbClr val="9900CC"/>
                </a:solidFill>
                <a:latin typeface="Times New Roman" panose="02020603050405020304" pitchFamily="18" charset="0"/>
                <a:cs typeface="Times New Roman" panose="02020603050405020304" pitchFamily="18" charset="0"/>
              </a:rPr>
              <a:t>Mỗi loại thực phẩm chỉ chứa một số loại a</a:t>
            </a:r>
            <a:r>
              <a:rPr lang="en-US" sz="2200" dirty="0" err="1">
                <a:solidFill>
                  <a:srgbClr val="9900CC"/>
                </a:solidFill>
                <a:latin typeface="Times New Roman" panose="02020603050405020304" pitchFamily="18" charset="0"/>
                <a:cs typeface="Times New Roman" panose="02020603050405020304" pitchFamily="18" charset="0"/>
              </a:rPr>
              <a:t>cid</a:t>
            </a:r>
            <a:r>
              <a:rPr lang="vi-VN" sz="2200" dirty="0">
                <a:solidFill>
                  <a:srgbClr val="9900CC"/>
                </a:solidFill>
                <a:latin typeface="Times New Roman" panose="02020603050405020304" pitchFamily="18" charset="0"/>
                <a:cs typeface="Times New Roman" panose="02020603050405020304" pitchFamily="18" charset="0"/>
              </a:rPr>
              <a:t> amin nhất định nên để cung cấp được tất cả a</a:t>
            </a:r>
            <a:r>
              <a:rPr lang="en-US" sz="2200" dirty="0" err="1">
                <a:solidFill>
                  <a:srgbClr val="9900CC"/>
                </a:solidFill>
                <a:latin typeface="Times New Roman" panose="02020603050405020304" pitchFamily="18" charset="0"/>
                <a:cs typeface="Times New Roman" panose="02020603050405020304" pitchFamily="18" charset="0"/>
              </a:rPr>
              <a:t>cid</a:t>
            </a:r>
            <a:r>
              <a:rPr lang="vi-VN" sz="2200" dirty="0">
                <a:solidFill>
                  <a:srgbClr val="9900CC"/>
                </a:solidFill>
                <a:latin typeface="Times New Roman" panose="02020603050405020304" pitchFamily="18" charset="0"/>
                <a:cs typeface="Times New Roman" panose="02020603050405020304" pitchFamily="18" charset="0"/>
              </a:rPr>
              <a:t> amin cần cho tổng hợp protein thì cần bổ sung từ nhiều nguồn thực phẩm khác</a:t>
            </a:r>
            <a:endParaRPr lang="en-US" sz="2200" dirty="0">
              <a:solidFill>
                <a:srgbClr val="99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169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a:off x="2253211" y="2283718"/>
            <a:ext cx="4190997" cy="461665"/>
          </a:xfrm>
          <a:prstGeom prst="rect">
            <a:avLst/>
          </a:prstGeom>
          <a:solidFill>
            <a:schemeClr val="accent5">
              <a:lumMod val="20000"/>
              <a:lumOff val="80000"/>
            </a:schemeClr>
          </a:solidFill>
          <a:ln>
            <a:solidFill>
              <a:srgbClr val="CC00CC"/>
            </a:solidFill>
          </a:ln>
        </p:spPr>
        <p:txBody>
          <a:bodyPr vert="horz" wrap="squar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it-IT" altLang="en-US" sz="2400" dirty="0">
                <a:solidFill>
                  <a:srgbClr val="C00000"/>
                </a:solidFill>
                <a:latin typeface="Times New Roman" pitchFamily="18" charset="0"/>
                <a:ea typeface="Times New Roman" pitchFamily="18" charset="0"/>
              </a:rPr>
              <a:t>Những thực phẩm giàu protein</a:t>
            </a:r>
          </a:p>
        </p:txBody>
      </p:sp>
      <p:grpSp>
        <p:nvGrpSpPr>
          <p:cNvPr id="17" name="Group 16"/>
          <p:cNvGrpSpPr/>
          <p:nvPr/>
        </p:nvGrpSpPr>
        <p:grpSpPr>
          <a:xfrm>
            <a:off x="3851920" y="3013827"/>
            <a:ext cx="1979289" cy="1790171"/>
            <a:chOff x="0" y="331645"/>
            <a:chExt cx="4267200" cy="3177781"/>
          </a:xfrm>
        </p:grpSpPr>
        <p:pic>
          <p:nvPicPr>
            <p:cNvPr id="18" name="Picture 10" descr="lowfat_dairy_istock384x288"/>
            <p:cNvPicPr>
              <a:picLocks/>
            </p:cNvPicPr>
            <p:nvPr/>
          </p:nvPicPr>
          <p:blipFill>
            <a:blip r:embed="rId15"/>
            <a:srcRect/>
            <a:stretch>
              <a:fillRect/>
            </a:stretch>
          </p:blipFill>
          <p:spPr>
            <a:xfrm>
              <a:off x="0" y="331645"/>
              <a:ext cx="4267200" cy="3177781"/>
            </a:xfrm>
            <a:prstGeom prst="rect">
              <a:avLst/>
            </a:prstGeom>
            <a:noFill/>
            <a:ln w="9525" cap="flat" cmpd="sng">
              <a:solidFill>
                <a:srgbClr val="000000">
                  <a:alpha val="100000"/>
                </a:srgbClr>
              </a:solidFill>
              <a:prstDash val="solid"/>
              <a:round/>
            </a:ln>
          </p:spPr>
        </p:pic>
        <p:sp>
          <p:nvSpPr>
            <p:cNvPr id="19" name="Rectangle 12"/>
            <p:cNvSpPr txBox="1"/>
            <p:nvPr/>
          </p:nvSpPr>
          <p:spPr>
            <a:xfrm>
              <a:off x="304800" y="370609"/>
              <a:ext cx="2726172" cy="533401"/>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20000"/>
                </a:spcBef>
                <a:buNone/>
              </a:pPr>
              <a:r>
                <a:rPr lang="en-US" altLang="en-US" dirty="0" err="1">
                  <a:solidFill>
                    <a:srgbClr val="008000"/>
                  </a:solidFill>
                  <a:latin typeface="Times New Roman" pitchFamily="18" charset="0"/>
                  <a:ea typeface="Times New Roman" pitchFamily="18" charset="0"/>
                </a:rPr>
                <a:t>Sữa</a:t>
              </a:r>
              <a:r>
                <a:rPr lang="en-US" altLang="en-US" dirty="0">
                  <a:solidFill>
                    <a:srgbClr val="008000"/>
                  </a:solidFill>
                  <a:latin typeface="Times New Roman" pitchFamily="18" charset="0"/>
                  <a:ea typeface="Times New Roman" pitchFamily="18" charset="0"/>
                </a:rPr>
                <a:t> </a:t>
              </a:r>
              <a:r>
                <a:rPr lang="en-US" altLang="en-US" dirty="0" err="1">
                  <a:solidFill>
                    <a:srgbClr val="008000"/>
                  </a:solidFill>
                  <a:latin typeface="Times New Roman" pitchFamily="18" charset="0"/>
                  <a:ea typeface="Times New Roman" pitchFamily="18" charset="0"/>
                </a:rPr>
                <a:t>ít</a:t>
              </a:r>
              <a:r>
                <a:rPr lang="en-US" altLang="en-US" dirty="0">
                  <a:solidFill>
                    <a:srgbClr val="008000"/>
                  </a:solidFill>
                  <a:latin typeface="Times New Roman" pitchFamily="18" charset="0"/>
                  <a:ea typeface="Times New Roman" pitchFamily="18" charset="0"/>
                </a:rPr>
                <a:t> </a:t>
              </a:r>
              <a:r>
                <a:rPr lang="en-US" altLang="en-US" dirty="0" err="1">
                  <a:solidFill>
                    <a:srgbClr val="008000"/>
                  </a:solidFill>
                  <a:latin typeface="Times New Roman" pitchFamily="18" charset="0"/>
                  <a:ea typeface="Times New Roman" pitchFamily="18" charset="0"/>
                </a:rPr>
                <a:t>béo</a:t>
              </a:r>
              <a:endParaRPr lang="en-US" altLang="en-US" dirty="0">
                <a:solidFill>
                  <a:srgbClr val="008000"/>
                </a:solidFill>
                <a:latin typeface="Times New Roman" pitchFamily="18" charset="0"/>
                <a:ea typeface="Times New Roman" pitchFamily="18" charset="0"/>
              </a:endParaRPr>
            </a:p>
          </p:txBody>
        </p:sp>
      </p:grpSp>
      <p:grpSp>
        <p:nvGrpSpPr>
          <p:cNvPr id="21" name="Group 20"/>
          <p:cNvGrpSpPr/>
          <p:nvPr/>
        </p:nvGrpSpPr>
        <p:grpSpPr>
          <a:xfrm>
            <a:off x="6416986" y="308948"/>
            <a:ext cx="1709987" cy="1773737"/>
            <a:chOff x="4267200" y="457200"/>
            <a:chExt cx="4876800" cy="3003366"/>
          </a:xfrm>
        </p:grpSpPr>
        <p:pic>
          <p:nvPicPr>
            <p:cNvPr id="22" name="Picture 13" descr="beef_thumb"/>
            <p:cNvPicPr>
              <a:picLocks/>
            </p:cNvPicPr>
            <p:nvPr/>
          </p:nvPicPr>
          <p:blipFill>
            <a:blip r:embed="rId16"/>
            <a:srcRect/>
            <a:stretch>
              <a:fillRect/>
            </a:stretch>
          </p:blipFill>
          <p:spPr>
            <a:xfrm>
              <a:off x="4267200" y="457200"/>
              <a:ext cx="4876800" cy="3003366"/>
            </a:xfrm>
            <a:prstGeom prst="rect">
              <a:avLst/>
            </a:prstGeom>
            <a:noFill/>
            <a:ln w="9525" cap="flat" cmpd="sng">
              <a:solidFill>
                <a:srgbClr val="000000">
                  <a:alpha val="100000"/>
                </a:srgbClr>
              </a:solidFill>
              <a:prstDash val="solid"/>
              <a:round/>
            </a:ln>
          </p:spPr>
        </p:pic>
        <p:sp>
          <p:nvSpPr>
            <p:cNvPr id="23" name="Rectangle 16"/>
            <p:cNvSpPr/>
            <p:nvPr/>
          </p:nvSpPr>
          <p:spPr>
            <a:xfrm>
              <a:off x="4301837" y="495733"/>
              <a:ext cx="2657063" cy="677483"/>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000" dirty="0" err="1">
                  <a:solidFill>
                    <a:srgbClr val="008000"/>
                  </a:solidFill>
                  <a:latin typeface="Times New Roman" pitchFamily="18" charset="0"/>
                  <a:ea typeface="Times New Roman" pitchFamily="18" charset="0"/>
                </a:rPr>
                <a:t>Thịt</a:t>
              </a:r>
              <a:r>
                <a:rPr lang="en-US" altLang="en-US" sz="2000" dirty="0">
                  <a:solidFill>
                    <a:srgbClr val="008000"/>
                  </a:solidFill>
                  <a:latin typeface="Times New Roman" pitchFamily="18" charset="0"/>
                  <a:ea typeface="Times New Roman" pitchFamily="18" charset="0"/>
                </a:rPr>
                <a:t> </a:t>
              </a:r>
              <a:r>
                <a:rPr lang="en-US" altLang="en-US" sz="2000" dirty="0" err="1">
                  <a:solidFill>
                    <a:srgbClr val="008000"/>
                  </a:solidFill>
                  <a:latin typeface="Times New Roman" pitchFamily="18" charset="0"/>
                  <a:ea typeface="Times New Roman" pitchFamily="18" charset="0"/>
                </a:rPr>
                <a:t>bò</a:t>
              </a:r>
              <a:endParaRPr lang="en-US" altLang="en-US" sz="2000" dirty="0">
                <a:solidFill>
                  <a:srgbClr val="008000"/>
                </a:solidFill>
                <a:latin typeface="Times New Roman" pitchFamily="18" charset="0"/>
                <a:ea typeface="Times New Roman" pitchFamily="18" charset="0"/>
              </a:endParaRPr>
            </a:p>
          </p:txBody>
        </p:sp>
      </p:grpSp>
      <p:grpSp>
        <p:nvGrpSpPr>
          <p:cNvPr id="24" name="Group 23"/>
          <p:cNvGrpSpPr/>
          <p:nvPr/>
        </p:nvGrpSpPr>
        <p:grpSpPr>
          <a:xfrm>
            <a:off x="1150479" y="3003798"/>
            <a:ext cx="2053369" cy="2103451"/>
            <a:chOff x="124690" y="2971800"/>
            <a:chExt cx="4366273" cy="3581400"/>
          </a:xfrm>
        </p:grpSpPr>
        <p:pic>
          <p:nvPicPr>
            <p:cNvPr id="27" name="Picture 17" descr="tải xuống (4)"/>
            <p:cNvPicPr>
              <a:picLocks/>
            </p:cNvPicPr>
            <p:nvPr/>
          </p:nvPicPr>
          <p:blipFill>
            <a:blip r:embed="rId17"/>
            <a:srcRect/>
            <a:stretch>
              <a:fillRect/>
            </a:stretch>
          </p:blipFill>
          <p:spPr>
            <a:xfrm>
              <a:off x="124690" y="2971800"/>
              <a:ext cx="4366273" cy="3048000"/>
            </a:xfrm>
            <a:prstGeom prst="rect">
              <a:avLst/>
            </a:prstGeom>
            <a:noFill/>
            <a:ln w="9525" cap="flat" cmpd="sng">
              <a:solidFill>
                <a:srgbClr val="000000">
                  <a:alpha val="100000"/>
                </a:srgbClr>
              </a:solidFill>
              <a:prstDash val="solid"/>
              <a:round/>
            </a:ln>
          </p:spPr>
        </p:pic>
        <p:sp>
          <p:nvSpPr>
            <p:cNvPr id="28" name="Rectangle 12"/>
            <p:cNvSpPr txBox="1"/>
            <p:nvPr/>
          </p:nvSpPr>
          <p:spPr>
            <a:xfrm>
              <a:off x="124690" y="6019800"/>
              <a:ext cx="4142509" cy="5334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20000"/>
                </a:spcBef>
                <a:buNone/>
              </a:pPr>
              <a:r>
                <a:rPr lang="en-US" altLang="en-US" dirty="0" err="1">
                  <a:solidFill>
                    <a:srgbClr val="008000"/>
                  </a:solidFill>
                  <a:latin typeface="Times New Roman" pitchFamily="18" charset="0"/>
                  <a:ea typeface="Times New Roman" pitchFamily="18" charset="0"/>
                </a:rPr>
                <a:t>Các</a:t>
              </a:r>
              <a:r>
                <a:rPr lang="en-US" altLang="en-US" dirty="0">
                  <a:solidFill>
                    <a:srgbClr val="008000"/>
                  </a:solidFill>
                  <a:latin typeface="Times New Roman" pitchFamily="18" charset="0"/>
                  <a:ea typeface="Times New Roman" pitchFamily="18" charset="0"/>
                </a:rPr>
                <a:t> </a:t>
              </a:r>
              <a:r>
                <a:rPr lang="en-US" altLang="en-US" dirty="0" err="1">
                  <a:solidFill>
                    <a:srgbClr val="008000"/>
                  </a:solidFill>
                  <a:latin typeface="Times New Roman" pitchFamily="18" charset="0"/>
                  <a:ea typeface="Times New Roman" pitchFamily="18" charset="0"/>
                </a:rPr>
                <a:t>loại</a:t>
              </a:r>
              <a:r>
                <a:rPr lang="en-US" altLang="en-US" dirty="0">
                  <a:solidFill>
                    <a:srgbClr val="008000"/>
                  </a:solidFill>
                  <a:latin typeface="Times New Roman" pitchFamily="18" charset="0"/>
                  <a:ea typeface="Times New Roman" pitchFamily="18" charset="0"/>
                </a:rPr>
                <a:t> </a:t>
              </a:r>
              <a:r>
                <a:rPr lang="en-US" altLang="en-US" dirty="0" err="1">
                  <a:solidFill>
                    <a:srgbClr val="008000"/>
                  </a:solidFill>
                  <a:latin typeface="Times New Roman" pitchFamily="18" charset="0"/>
                  <a:ea typeface="Times New Roman" pitchFamily="18" charset="0"/>
                </a:rPr>
                <a:t>hải</a:t>
              </a:r>
              <a:r>
                <a:rPr lang="en-US" altLang="en-US" dirty="0">
                  <a:solidFill>
                    <a:srgbClr val="008000"/>
                  </a:solidFill>
                  <a:latin typeface="Times New Roman" pitchFamily="18" charset="0"/>
                  <a:ea typeface="Times New Roman" pitchFamily="18" charset="0"/>
                </a:rPr>
                <a:t> </a:t>
              </a:r>
              <a:r>
                <a:rPr lang="en-US" altLang="en-US" dirty="0" err="1">
                  <a:solidFill>
                    <a:srgbClr val="008000"/>
                  </a:solidFill>
                  <a:latin typeface="Times New Roman" pitchFamily="18" charset="0"/>
                  <a:ea typeface="Times New Roman" pitchFamily="18" charset="0"/>
                </a:rPr>
                <a:t>sản</a:t>
              </a:r>
              <a:endParaRPr lang="en-US" altLang="en-US" dirty="0">
                <a:solidFill>
                  <a:srgbClr val="008000"/>
                </a:solidFill>
                <a:latin typeface="Times New Roman" pitchFamily="18" charset="0"/>
                <a:ea typeface="Times New Roman" pitchFamily="18" charset="0"/>
              </a:endParaRPr>
            </a:p>
          </p:txBody>
        </p:sp>
      </p:grpSp>
      <p:grpSp>
        <p:nvGrpSpPr>
          <p:cNvPr id="29" name="Group 28"/>
          <p:cNvGrpSpPr/>
          <p:nvPr/>
        </p:nvGrpSpPr>
        <p:grpSpPr>
          <a:xfrm>
            <a:off x="1187624" y="310536"/>
            <a:ext cx="1844986" cy="1901174"/>
            <a:chOff x="-3" y="0"/>
            <a:chExt cx="3124199" cy="3219194"/>
          </a:xfrm>
        </p:grpSpPr>
        <p:pic>
          <p:nvPicPr>
            <p:cNvPr id="30" name="Picture 12" descr="tải xuống (6).jpg"/>
            <p:cNvPicPr>
              <a:picLocks/>
            </p:cNvPicPr>
            <p:nvPr/>
          </p:nvPicPr>
          <p:blipFill>
            <a:blip r:embed="rId18"/>
            <a:srcRect/>
            <a:stretch>
              <a:fillRect/>
            </a:stretch>
          </p:blipFill>
          <p:spPr>
            <a:xfrm rot="10800000">
              <a:off x="-3" y="0"/>
              <a:ext cx="3124199" cy="3027220"/>
            </a:xfrm>
            <a:prstGeom prst="rect">
              <a:avLst/>
            </a:prstGeom>
            <a:noFill/>
            <a:ln w="9525" cap="flat" cmpd="sng">
              <a:solidFill>
                <a:srgbClr val="000000">
                  <a:alpha val="100000"/>
                </a:srgbClr>
              </a:solidFill>
              <a:prstDash val="solid"/>
              <a:round/>
            </a:ln>
          </p:spPr>
        </p:pic>
        <p:sp>
          <p:nvSpPr>
            <p:cNvPr id="31" name="TextBox 1"/>
            <p:cNvSpPr txBox="1"/>
            <p:nvPr/>
          </p:nvSpPr>
          <p:spPr>
            <a:xfrm>
              <a:off x="976744" y="2541701"/>
              <a:ext cx="865186" cy="677493"/>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000">
                  <a:solidFill>
                    <a:srgbClr val="008000"/>
                  </a:solidFill>
                  <a:latin typeface="Times New Roman" pitchFamily="18" charset="0"/>
                  <a:ea typeface="Times New Roman" pitchFamily="18" charset="0"/>
                </a:rPr>
                <a:t>Cá</a:t>
              </a:r>
            </a:p>
          </p:txBody>
        </p:sp>
      </p:grpSp>
      <p:grpSp>
        <p:nvGrpSpPr>
          <p:cNvPr id="32" name="Group 31"/>
          <p:cNvGrpSpPr/>
          <p:nvPr/>
        </p:nvGrpSpPr>
        <p:grpSpPr>
          <a:xfrm>
            <a:off x="3923928" y="314980"/>
            <a:ext cx="1791549" cy="1825057"/>
            <a:chOff x="0" y="3429000"/>
            <a:chExt cx="4959319" cy="3505975"/>
          </a:xfrm>
        </p:grpSpPr>
        <p:pic>
          <p:nvPicPr>
            <p:cNvPr id="34" name="Picture 7" descr="trung3"/>
            <p:cNvPicPr>
              <a:picLocks/>
            </p:cNvPicPr>
            <p:nvPr/>
          </p:nvPicPr>
          <p:blipFill>
            <a:blip r:embed="rId19"/>
            <a:srcRect/>
            <a:stretch>
              <a:fillRect/>
            </a:stretch>
          </p:blipFill>
          <p:spPr>
            <a:xfrm>
              <a:off x="0" y="3429000"/>
              <a:ext cx="4800600" cy="3429000"/>
            </a:xfrm>
            <a:prstGeom prst="rect">
              <a:avLst/>
            </a:prstGeom>
            <a:noFill/>
            <a:ln w="9525" cap="flat" cmpd="sng">
              <a:solidFill>
                <a:srgbClr val="000000">
                  <a:alpha val="100000"/>
                </a:srgbClr>
              </a:solidFill>
              <a:prstDash val="solid"/>
              <a:round/>
            </a:ln>
          </p:spPr>
        </p:pic>
        <p:sp>
          <p:nvSpPr>
            <p:cNvPr id="35" name="TextBox 16"/>
            <p:cNvSpPr txBox="1"/>
            <p:nvPr/>
          </p:nvSpPr>
          <p:spPr>
            <a:xfrm>
              <a:off x="2400300" y="6166355"/>
              <a:ext cx="2559019" cy="768620"/>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000" dirty="0" err="1">
                  <a:solidFill>
                    <a:srgbClr val="008000"/>
                  </a:solidFill>
                  <a:latin typeface="Times New Roman" pitchFamily="18" charset="0"/>
                  <a:ea typeface="Times New Roman" pitchFamily="18" charset="0"/>
                </a:rPr>
                <a:t>Trứng</a:t>
              </a:r>
              <a:endParaRPr lang="en-US" altLang="en-US" sz="2000" dirty="0">
                <a:solidFill>
                  <a:srgbClr val="008000"/>
                </a:solidFill>
                <a:latin typeface="Times New Roman" pitchFamily="18" charset="0"/>
                <a:ea typeface="Times New Roman" pitchFamily="18" charset="0"/>
              </a:endParaRPr>
            </a:p>
          </p:txBody>
        </p:sp>
      </p:grpSp>
      <p:grpSp>
        <p:nvGrpSpPr>
          <p:cNvPr id="36" name="Group 35"/>
          <p:cNvGrpSpPr/>
          <p:nvPr/>
        </p:nvGrpSpPr>
        <p:grpSpPr>
          <a:xfrm>
            <a:off x="6372200" y="3049725"/>
            <a:ext cx="1903123" cy="1774141"/>
            <a:chOff x="4945012" y="240830"/>
            <a:chExt cx="4198988" cy="3224277"/>
          </a:xfrm>
        </p:grpSpPr>
        <p:pic>
          <p:nvPicPr>
            <p:cNvPr id="38" name="Picture 4" descr="chicken-tandoori-12"/>
            <p:cNvPicPr>
              <a:picLocks/>
            </p:cNvPicPr>
            <p:nvPr/>
          </p:nvPicPr>
          <p:blipFill>
            <a:blip r:embed="rId20"/>
            <a:srcRect/>
            <a:stretch>
              <a:fillRect/>
            </a:stretch>
          </p:blipFill>
          <p:spPr>
            <a:xfrm>
              <a:off x="4945012" y="240830"/>
              <a:ext cx="4198988" cy="3188170"/>
            </a:xfrm>
            <a:prstGeom prst="rect">
              <a:avLst/>
            </a:prstGeom>
            <a:noFill/>
            <a:ln w="9525" cap="flat" cmpd="sng">
              <a:solidFill>
                <a:srgbClr val="000000">
                  <a:alpha val="100000"/>
                </a:srgbClr>
              </a:solidFill>
              <a:prstDash val="solid"/>
              <a:round/>
            </a:ln>
          </p:spPr>
        </p:pic>
        <p:sp>
          <p:nvSpPr>
            <p:cNvPr id="39" name="Rectangle 2"/>
            <p:cNvSpPr/>
            <p:nvPr/>
          </p:nvSpPr>
          <p:spPr>
            <a:xfrm>
              <a:off x="4999399" y="2793893"/>
              <a:ext cx="1991933" cy="671214"/>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a:solidFill>
                    <a:srgbClr val="008000"/>
                  </a:solidFill>
                  <a:latin typeface="Times New Roman" pitchFamily="18" charset="0"/>
                  <a:ea typeface="Times New Roman" pitchFamily="18" charset="0"/>
                </a:rPr>
                <a:t>Thịt gà </a:t>
              </a:r>
            </a:p>
          </p:txBody>
        </p:sp>
      </p:grpSp>
    </p:spTree>
    <p:extLst>
      <p:ext uri="{BB962C8B-B14F-4D97-AF65-F5344CB8AC3E}">
        <p14:creationId xmlns:p14="http://schemas.microsoft.com/office/powerpoint/2010/main" val="3457795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par>
                                <p:cTn id="8" presetID="8"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amond(in)">
                                      <p:cBhvr>
                                        <p:cTn id="10" dur="2000"/>
                                        <p:tgtEl>
                                          <p:spTgt spid="32"/>
                                        </p:tgtEl>
                                      </p:cBhvr>
                                    </p:animEffect>
                                  </p:childTnLst>
                                </p:cTn>
                              </p:par>
                              <p:par>
                                <p:cTn id="11" presetID="8"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amond(in)">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strips(downLeft)">
                                      <p:cBhvr>
                                        <p:cTn id="18" dur="1000"/>
                                        <p:tgtEl>
                                          <p:spTgt spid="24"/>
                                        </p:tgtEl>
                                      </p:cBhvr>
                                    </p:animEffect>
                                  </p:childTnLst>
                                </p:cTn>
                              </p:par>
                              <p:par>
                                <p:cTn id="19" presetID="18" presetClass="entr" presetSubtype="1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1000"/>
                                        <p:tgtEl>
                                          <p:spTgt spid="17"/>
                                        </p:tgtEl>
                                      </p:cBhvr>
                                    </p:animEffect>
                                  </p:childTnLst>
                                </p:cTn>
                              </p:par>
                              <p:par>
                                <p:cTn id="22" presetID="18" presetClass="entr" presetSubtype="12"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Left)">
                                      <p:cBhvr>
                                        <p:cTn id="2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409684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4024838"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III- </a:t>
            </a:r>
            <a:r>
              <a:rPr lang="en-US" altLang="zh-CN" sz="1900" i="0" dirty="0" err="1" smtClean="0">
                <a:solidFill>
                  <a:srgbClr val="0000CC"/>
                </a:solidFill>
                <a:latin typeface="Times New Roman" pitchFamily="18" charset="0"/>
                <a:cs typeface="Times New Roman" pitchFamily="18" charset="0"/>
              </a:rPr>
              <a:t>Vai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trò</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và</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ứng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dụng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của</a:t>
            </a:r>
            <a:r>
              <a:rPr lang="en-US" altLang="zh-CN" sz="1900" i="0" dirty="0" smtClean="0">
                <a:solidFill>
                  <a:srgbClr val="0000CC"/>
                </a:solidFill>
                <a:latin typeface="Times New Roman" pitchFamily="18" charset="0"/>
                <a:cs typeface="Times New Roman" pitchFamily="18" charset="0"/>
              </a:rPr>
              <a:t> protein</a:t>
            </a: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p:nvPr/>
        </p:nvSpPr>
        <p:spPr>
          <a:xfrm>
            <a:off x="653573" y="2126342"/>
            <a:ext cx="8166899" cy="2677656"/>
          </a:xfrm>
          <a:prstGeom prst="rect">
            <a:avLst/>
          </a:prstGeom>
          <a:noFill/>
          <a:ln>
            <a:noFill/>
          </a:ln>
        </p:spPr>
        <p:txBody>
          <a:bodyPr vert="horz" wrap="squar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400" dirty="0">
                <a:solidFill>
                  <a:srgbClr val="0000FF"/>
                </a:solidFill>
                <a:latin typeface="Times New Roman" pitchFamily="18" charset="0"/>
                <a:ea typeface="Times New Roman" pitchFamily="18" charset="0"/>
              </a:rPr>
              <a:t>- Protein </a:t>
            </a:r>
            <a:r>
              <a:rPr lang="en-US" altLang="en-US" sz="2400" dirty="0" err="1">
                <a:solidFill>
                  <a:srgbClr val="0000FF"/>
                </a:solidFill>
                <a:latin typeface="Times New Roman" pitchFamily="18" charset="0"/>
                <a:ea typeface="Times New Roman" pitchFamily="18" charset="0"/>
              </a:rPr>
              <a:t>có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tác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dụng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bảo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vệ</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chống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nhiễm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trùng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cân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bằng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năng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lượng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thể</a:t>
            </a:r>
            <a:r>
              <a:rPr lang="en-US" altLang="en-US" sz="2400" dirty="0">
                <a:solidFill>
                  <a:srgbClr val="0000FF"/>
                </a:solidFill>
                <a:latin typeface="Times New Roman" pitchFamily="18" charset="0"/>
                <a:ea typeface="Times New Roman" pitchFamily="18" charset="0"/>
              </a:rPr>
              <a:t>. </a:t>
            </a:r>
          </a:p>
          <a:p>
            <a:pPr lvl="0" eaLnBrk="1" hangingPunct="1"/>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Trong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tự</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nhiên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hai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nguồn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thực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phẩm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giàu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chất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đạm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đạm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động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vật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nhiều</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axit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amin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cần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thiết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ở </a:t>
            </a:r>
            <a:r>
              <a:rPr lang="en-US" altLang="en-US" sz="2400" dirty="0" err="1">
                <a:solidFill>
                  <a:srgbClr val="0000FF"/>
                </a:solidFill>
                <a:latin typeface="Times New Roman" pitchFamily="18" charset="0"/>
                <a:ea typeface="Times New Roman" pitchFamily="18" charset="0"/>
              </a:rPr>
              <a:t>tỷ</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lệ</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cân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đối</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nên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giá</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trị</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sinh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học</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cao</a:t>
            </a:r>
            <a:r>
              <a:rPr lang="en-US" altLang="en-US" sz="2400" dirty="0">
                <a:solidFill>
                  <a:srgbClr val="0000FF"/>
                </a:solidFill>
                <a:latin typeface="Times New Roman" pitchFamily="18" charset="0"/>
                <a:ea typeface="Times New Roman" pitchFamily="18" charset="0"/>
              </a:rPr>
              <a:t>.</a:t>
            </a:r>
          </a:p>
          <a:p>
            <a:pPr lvl="0" eaLnBrk="1" hangingPunct="1"/>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Cần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có</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chế</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độ</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ăn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uống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luyện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tập</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hợp</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lý</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để</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tránh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tình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trạng</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thừa</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cân</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béo</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phì</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và</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một</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số</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bệnh</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nguy</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hiểm</a:t>
            </a:r>
            <a:r>
              <a:rPr lang="en-US" altLang="en-US" sz="2400" dirty="0">
                <a:solidFill>
                  <a:srgbClr val="0000FF"/>
                </a:solidFill>
                <a:latin typeface="Times New Roman" pitchFamily="18" charset="0"/>
                <a:ea typeface="Times New Roman" pitchFamily="18" charset="0"/>
              </a:rPr>
              <a:t> </a:t>
            </a:r>
            <a:r>
              <a:rPr lang="en-US" altLang="en-US" sz="2400" dirty="0" err="1">
                <a:solidFill>
                  <a:srgbClr val="0000FF"/>
                </a:solidFill>
                <a:latin typeface="Times New Roman" pitchFamily="18" charset="0"/>
                <a:ea typeface="Times New Roman" pitchFamily="18" charset="0"/>
              </a:rPr>
              <a:t>khác</a:t>
            </a:r>
            <a:r>
              <a:rPr lang="en-US" altLang="en-US" sz="2400" dirty="0">
                <a:solidFill>
                  <a:srgbClr val="0000FF"/>
                </a:solidFill>
                <a:latin typeface="Times New Roman" pitchFamily="18" charset="0"/>
                <a:ea typeface="Times New Roman" pitchFamily="18" charset="0"/>
              </a:rPr>
              <a:t>.</a:t>
            </a:r>
          </a:p>
        </p:txBody>
      </p:sp>
    </p:spTree>
    <p:extLst>
      <p:ext uri="{BB962C8B-B14F-4D97-AF65-F5344CB8AC3E}">
        <p14:creationId xmlns:p14="http://schemas.microsoft.com/office/powerpoint/2010/main" val="9573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p:cTn id="13"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2" name="图片 2"/>
          <p:cNvPicPr>
            <a:picLocks noChangeAspect="1"/>
          </p:cNvPicPr>
          <p:nvPr/>
        </p:nvPicPr>
        <p:blipFill>
          <a:blip r:embed="rId10"/>
          <a:stretch>
            <a:fillRect/>
          </a:stretch>
        </p:blipFill>
        <p:spPr>
          <a:xfrm>
            <a:off x="0" y="0"/>
            <a:ext cx="755576" cy="843558"/>
          </a:xfrm>
          <a:prstGeom prst="rect">
            <a:avLst/>
          </a:prstGeom>
        </p:spPr>
      </p:pic>
      <p:pic>
        <p:nvPicPr>
          <p:cNvPr id="26" name="Picture 25" descr="ATOM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1082169_442581272527582_608441031_n"/>
          <p:cNvPicPr>
            <a:picLocks/>
          </p:cNvPicPr>
          <p:nvPr/>
        </p:nvPicPr>
        <p:blipFill>
          <a:blip r:embed="rId12"/>
          <a:srcRect/>
          <a:stretch>
            <a:fillRect/>
          </a:stretch>
        </p:blipFill>
        <p:spPr>
          <a:xfrm>
            <a:off x="755576" y="51470"/>
            <a:ext cx="7722245" cy="5003701"/>
          </a:xfrm>
          <a:prstGeom prst="rect">
            <a:avLst/>
          </a:prstGeom>
          <a:noFill/>
          <a:ln>
            <a:noFill/>
          </a:ln>
        </p:spPr>
      </p:pic>
      <p:pic>
        <p:nvPicPr>
          <p:cNvPr id="17" name="Picture 2">
            <a:extLst>
              <a:ext uri="{FF2B5EF4-FFF2-40B4-BE49-F238E27FC236}">
                <a16:creationId xmlns:a16="http://schemas.microsoft.com/office/drawing/2014/main" xmlns="" id="{0A18761C-C6C3-2CC8-7D1A-9FC4CA78E34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873312">
            <a:off x="8234317" y="4314136"/>
            <a:ext cx="835419" cy="938688"/>
          </a:xfrm>
          <a:prstGeom prst="rect">
            <a:avLst/>
          </a:prstGeom>
        </p:spPr>
      </p:pic>
      <p:pic>
        <p:nvPicPr>
          <p:cNvPr id="18" name="Picture 4" descr="Hình ảnh Chất Béo PNG, Vector, PSD, và biểu tượng để tải về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95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409684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4024838"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III- </a:t>
            </a:r>
            <a:r>
              <a:rPr lang="en-US" altLang="zh-CN" sz="1900" i="0" dirty="0" err="1" smtClean="0">
                <a:solidFill>
                  <a:srgbClr val="0000CC"/>
                </a:solidFill>
                <a:latin typeface="Times New Roman" pitchFamily="18" charset="0"/>
                <a:cs typeface="Times New Roman" pitchFamily="18" charset="0"/>
              </a:rPr>
              <a:t>Vai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trò</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và</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ứng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dụng</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của</a:t>
            </a:r>
            <a:r>
              <a:rPr lang="en-US" altLang="zh-CN" sz="1900" i="0" dirty="0" smtClean="0">
                <a:solidFill>
                  <a:srgbClr val="0000CC"/>
                </a:solidFill>
                <a:latin typeface="Times New Roman" pitchFamily="18" charset="0"/>
                <a:cs typeface="Times New Roman" pitchFamily="18" charset="0"/>
              </a:rPr>
              <a:t> protein</a:t>
            </a: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2" name="Picture 11"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09FE805C-AAD6-45A9-A96D-D987ECCAB355}"/>
              </a:ext>
            </a:extLst>
          </p:cNvPr>
          <p:cNvSpPr txBox="1"/>
          <p:nvPr/>
        </p:nvSpPr>
        <p:spPr>
          <a:xfrm>
            <a:off x="827584" y="2436674"/>
            <a:ext cx="7632848" cy="1757212"/>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no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marR="34925" indent="228600" algn="just">
              <a:lnSpc>
                <a:spcPct val="115000"/>
              </a:lnSpc>
            </a:pPr>
            <a:r>
              <a:rPr lang="en-US" sz="2400" kern="100" dirty="0" smtClean="0">
                <a:solidFill>
                  <a:srgbClr val="FF0000"/>
                </a:solidFill>
                <a:latin typeface="Times New Roman" pitchFamily="18" charset="0"/>
                <a:ea typeface="Times New Roman" pitchFamily="18" charset="0"/>
                <a:cs typeface="Times New Roman" pitchFamily="18" charset="0"/>
              </a:rPr>
              <a:t>- Protein </a:t>
            </a:r>
            <a:r>
              <a:rPr lang="en-US" sz="2400" kern="100" dirty="0" err="1" smtClean="0">
                <a:solidFill>
                  <a:srgbClr val="FF0000"/>
                </a:solidFill>
                <a:latin typeface="Times New Roman" pitchFamily="18" charset="0"/>
                <a:ea typeface="Times New Roman" pitchFamily="18" charset="0"/>
                <a:cs typeface="Times New Roman" pitchFamily="18" charset="0"/>
              </a:rPr>
              <a:t>là</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một</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trong</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các</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nguồn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thực</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phẩm</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quan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trọng</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Một</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số</a:t>
            </a:r>
            <a:r>
              <a:rPr lang="en-US" sz="2400" kern="100" dirty="0" smtClean="0">
                <a:solidFill>
                  <a:srgbClr val="FF0000"/>
                </a:solidFill>
                <a:latin typeface="Times New Roman" pitchFamily="18" charset="0"/>
                <a:ea typeface="Times New Roman" pitchFamily="18" charset="0"/>
                <a:cs typeface="Times New Roman" pitchFamily="18" charset="0"/>
              </a:rPr>
              <a:t> protein </a:t>
            </a:r>
            <a:r>
              <a:rPr lang="en-US" sz="2400" kern="100" dirty="0" err="1" smtClean="0">
                <a:solidFill>
                  <a:srgbClr val="FF0000"/>
                </a:solidFill>
                <a:latin typeface="Times New Roman" pitchFamily="18" charset="0"/>
                <a:ea typeface="Times New Roman" pitchFamily="18" charset="0"/>
                <a:cs typeface="Times New Roman" pitchFamily="18" charset="0"/>
              </a:rPr>
              <a:t>là</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nguồn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nguyên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liệu</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để</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sản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xuất</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tơ</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sợi</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tự</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nhiên</a:t>
            </a:r>
            <a:r>
              <a:rPr lang="en-US" sz="2400" kern="100" dirty="0" smtClean="0">
                <a:solidFill>
                  <a:srgbClr val="FF0000"/>
                </a:solidFill>
                <a:latin typeface="Times New Roman" pitchFamily="18" charset="0"/>
                <a:ea typeface="Times New Roman" pitchFamily="18" charset="0"/>
                <a:cs typeface="Times New Roman" pitchFamily="18" charset="0"/>
              </a:rPr>
              <a:t>.</a:t>
            </a:r>
          </a:p>
          <a:p>
            <a:pPr marR="34925" indent="228600" algn="just">
              <a:lnSpc>
                <a:spcPct val="115000"/>
              </a:lnSpc>
            </a:pP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Khi</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đốt</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cháy</a:t>
            </a:r>
            <a:r>
              <a:rPr lang="en-US" sz="2400" kern="100" dirty="0" smtClean="0">
                <a:solidFill>
                  <a:srgbClr val="FF0000"/>
                </a:solidFill>
                <a:latin typeface="Times New Roman" pitchFamily="18" charset="0"/>
                <a:ea typeface="Times New Roman" pitchFamily="18" charset="0"/>
                <a:cs typeface="Times New Roman" pitchFamily="18" charset="0"/>
              </a:rPr>
              <a:t>, protein </a:t>
            </a:r>
            <a:r>
              <a:rPr lang="en-US" sz="2400" kern="100" dirty="0" err="1" smtClean="0">
                <a:solidFill>
                  <a:srgbClr val="FF0000"/>
                </a:solidFill>
                <a:latin typeface="Times New Roman" pitchFamily="18" charset="0"/>
                <a:ea typeface="Times New Roman" pitchFamily="18" charset="0"/>
                <a:cs typeface="Times New Roman" pitchFamily="18" charset="0"/>
              </a:rPr>
              <a:t>bị</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phân</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hủy</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tạo</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ra</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mùi</a:t>
            </a:r>
            <a:r>
              <a:rPr lang="en-US" sz="2400" kern="100" dirty="0" smtClean="0">
                <a:solidFill>
                  <a:srgbClr val="FF0000"/>
                </a:solidFill>
                <a:latin typeface="Times New Roman" pitchFamily="18" charset="0"/>
                <a:ea typeface="Times New Roman" pitchFamily="18" charset="0"/>
                <a:cs typeface="Times New Roman" pitchFamily="18" charset="0"/>
              </a:rPr>
              <a:t> </a:t>
            </a:r>
            <a:r>
              <a:rPr lang="en-US" sz="2400" kern="100" dirty="0" err="1" smtClean="0">
                <a:solidFill>
                  <a:srgbClr val="FF0000"/>
                </a:solidFill>
                <a:latin typeface="Times New Roman" pitchFamily="18" charset="0"/>
                <a:ea typeface="Times New Roman" pitchFamily="18" charset="0"/>
                <a:cs typeface="Times New Roman" pitchFamily="18" charset="0"/>
              </a:rPr>
              <a:t>khét</a:t>
            </a:r>
            <a:r>
              <a:rPr lang="en-US" sz="2400" kern="100" dirty="0" smtClean="0">
                <a:solidFill>
                  <a:srgbClr val="FF0000"/>
                </a:solidFill>
                <a:latin typeface="Times New Roman" pitchFamily="18" charset="0"/>
                <a:ea typeface="Times New Roman" pitchFamily="18" charset="0"/>
                <a:cs typeface="Times New Roman" pitchFamily="18" charset="0"/>
              </a:rPr>
              <a:t>.</a:t>
            </a:r>
            <a:endParaRPr lang="en-US" sz="2400" kern="100" dirty="0">
              <a:solidFill>
                <a:srgbClr val="FF0000"/>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9573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812" name="Google Shape;812;p28"/>
          <p:cNvSpPr/>
          <p:nvPr/>
        </p:nvSpPr>
        <p:spPr>
          <a:xfrm rot="2700000">
            <a:off x="860874" y="4125408"/>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8"/>
          <p:cNvSpPr/>
          <p:nvPr/>
        </p:nvSpPr>
        <p:spPr>
          <a:xfrm>
            <a:off x="621200" y="32353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13" name="Picture 7" descr="555_0020_素材CNN-sccnn.com-26"/>
          <p:cNvPicPr>
            <a:picLocks noChangeAspect="1" noChangeArrowheads="1"/>
          </p:cNvPicPr>
          <p:nvPr/>
        </p:nvPicPr>
        <p:blipFill>
          <a:blip r:embed="rId4"/>
          <a:srcRect/>
          <a:stretch>
            <a:fillRect/>
          </a:stretch>
        </p:blipFill>
        <p:spPr bwMode="auto">
          <a:xfrm>
            <a:off x="-14800" y="3147815"/>
            <a:ext cx="986401" cy="2088231"/>
          </a:xfrm>
          <a:prstGeom prst="rect">
            <a:avLst/>
          </a:prstGeom>
          <a:noFill/>
        </p:spPr>
      </p:pic>
      <p:graphicFrame>
        <p:nvGraphicFramePr>
          <p:cNvPr id="175" name="Diagram 174">
            <a:extLst>
              <a:ext uri="{FF2B5EF4-FFF2-40B4-BE49-F238E27FC236}">
                <a16:creationId xmlns="" xmlns:a16="http://schemas.microsoft.com/office/drawing/2014/main" xmlns:lc="http://schemas.openxmlformats.org/drawingml/2006/lockedCanvas" id="{6FCA409A-08DD-0E03-010E-6BAF1A138CB5}"/>
              </a:ext>
            </a:extLst>
          </p:cNvPr>
          <p:cNvGraphicFramePr/>
          <p:nvPr>
            <p:extLst>
              <p:ext uri="{D42A27DB-BD31-4B8C-83A1-F6EECF244321}">
                <p14:modId xmlns:p14="http://schemas.microsoft.com/office/powerpoint/2010/main" val="3728680539"/>
              </p:ext>
            </p:extLst>
          </p:nvPr>
        </p:nvGraphicFramePr>
        <p:xfrm>
          <a:off x="134042" y="90201"/>
          <a:ext cx="4506650" cy="2493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56" name="Picture 555" descr="C:\Users\ABC\Desktop\Nipic_10605672_20121226090435540320.png"/>
          <p:cNvPicPr>
            <a:picLocks noChangeAspect="1" noChangeArrowheads="1"/>
          </p:cNvPicPr>
          <p:nvPr/>
        </p:nvPicPr>
        <p:blipFill rotWithShape="1">
          <a:blip r:embed="rId10" cstate="screen"/>
          <a:srcRect/>
          <a:stretch>
            <a:fillRect/>
          </a:stretch>
        </p:blipFill>
        <p:spPr bwMode="auto">
          <a:xfrm>
            <a:off x="1403648" y="354414"/>
            <a:ext cx="991910" cy="484264"/>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556" descr="C:\Users\ABC\Desktop\Nipic_10605672_20121226090435540320.png"/>
          <p:cNvPicPr>
            <a:picLocks noChangeAspect="1" noChangeArrowheads="1"/>
          </p:cNvPicPr>
          <p:nvPr/>
        </p:nvPicPr>
        <p:blipFill rotWithShape="1">
          <a:blip r:embed="rId10" cstate="screen"/>
          <a:srcRect/>
          <a:stretch>
            <a:fillRect/>
          </a:stretch>
        </p:blipFill>
        <p:spPr bwMode="auto">
          <a:xfrm rot="21039570">
            <a:off x="691192" y="384698"/>
            <a:ext cx="580057" cy="283191"/>
          </a:xfrm>
          <a:prstGeom prst="rect">
            <a:avLst/>
          </a:prstGeom>
          <a:noFill/>
          <a:extLst>
            <a:ext uri="{909E8E84-426E-40DD-AFC4-6F175D3DCCD1}">
              <a14:hiddenFill xmlns:a14="http://schemas.microsoft.com/office/drawing/2010/main">
                <a:solidFill>
                  <a:srgbClr val="FFFFFF"/>
                </a:solidFill>
              </a14:hiddenFill>
            </a:ext>
          </a:extLst>
        </p:spPr>
      </p:pic>
      <p:sp>
        <p:nvSpPr>
          <p:cNvPr id="572" name="TextBox 56"/>
          <p:cNvSpPr txBox="1"/>
          <p:nvPr/>
        </p:nvSpPr>
        <p:spPr>
          <a:xfrm>
            <a:off x="2763338" y="-3836964"/>
            <a:ext cx="10033000" cy="1231106"/>
          </a:xfrm>
          <a:prstGeom prst="rect">
            <a:avLst/>
          </a:prstGeom>
        </p:spPr>
        <p:txBody>
          <a:bodyPr lIns="0" tIns="0" rIns="0" bIns="0" rtlCol="0" anchor="t">
            <a:spAutoFit/>
          </a:bodyPr>
          <a:lstStyle/>
          <a:p>
            <a:pPr algn="ctr">
              <a:lnSpc>
                <a:spcPts val="9600"/>
              </a:lnSpc>
            </a:pPr>
            <a:r>
              <a:rPr lang="en-US" sz="3200" dirty="0" err="1">
                <a:solidFill>
                  <a:srgbClr val="2E2E2E"/>
                </a:solidFill>
                <a:latin typeface="Times New Roman" pitchFamily="18" charset="0"/>
                <a:cs typeface="Times New Roman" pitchFamily="18" charset="0"/>
              </a:rPr>
              <a:t>Hiện</a:t>
            </a:r>
            <a:r>
              <a:rPr lang="en-US" sz="3200" dirty="0">
                <a:solidFill>
                  <a:srgbClr val="2E2E2E"/>
                </a:solidFill>
                <a:latin typeface="Times New Roman" pitchFamily="18" charset="0"/>
                <a:cs typeface="Times New Roman" pitchFamily="18" charset="0"/>
              </a:rPr>
              <a:t> </a:t>
            </a:r>
            <a:r>
              <a:rPr lang="en-US" sz="3200" dirty="0" err="1">
                <a:solidFill>
                  <a:srgbClr val="2E2E2E"/>
                </a:solidFill>
                <a:latin typeface="Times New Roman" pitchFamily="18" charset="0"/>
                <a:cs typeface="Times New Roman" pitchFamily="18" charset="0"/>
              </a:rPr>
              <a:t>tượng</a:t>
            </a:r>
            <a:endParaRPr lang="en-US" sz="3200" dirty="0">
              <a:solidFill>
                <a:srgbClr val="2E2E2E"/>
              </a:solidFill>
              <a:latin typeface="Times New Roman" pitchFamily="18" charset="0"/>
              <a:cs typeface="Times New Roman" pitchFamily="18" charset="0"/>
            </a:endParaRPr>
          </a:p>
        </p:txBody>
      </p:sp>
      <p:sp>
        <p:nvSpPr>
          <p:cNvPr id="549" name="WordArt 106">
            <a:extLst>
              <a:ext uri="{FF2B5EF4-FFF2-40B4-BE49-F238E27FC236}">
                <a16:creationId xmlns:a16="http://schemas.microsoft.com/office/drawing/2014/main" xmlns="" id="{176FCB1E-2BEC-BCF0-89C7-B3C84E007E17}"/>
              </a:ext>
            </a:extLst>
          </p:cNvPr>
          <p:cNvSpPr>
            <a:spLocks noChangeArrowheads="1" noChangeShapeType="1" noTextEdit="1"/>
          </p:cNvSpPr>
          <p:nvPr/>
        </p:nvSpPr>
        <p:spPr bwMode="auto">
          <a:xfrm>
            <a:off x="5116220" y="110212"/>
            <a:ext cx="2120076" cy="373306"/>
          </a:xfrm>
          <a:prstGeom prst="rect">
            <a:avLst/>
          </a:prstGeom>
          <a:solidFill>
            <a:schemeClr val="bg1">
              <a:lumMod val="95000"/>
            </a:schemeClr>
          </a:solidFill>
        </p:spPr>
        <p:txBody>
          <a:bodyPr wrap="none" fromWordArt="1">
            <a:prstTxWarp prst="textPlain">
              <a:avLst>
                <a:gd name="adj" fmla="val 50000"/>
              </a:avLst>
            </a:prstTxWarp>
          </a:bodyPr>
          <a:lstStyle/>
          <a:p>
            <a:pPr algn="ct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a:t>
            </a:r>
            <a:r>
              <a:rPr lang="en-US" sz="2400" b="1" kern="10" dirty="0"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động</a:t>
            </a:r>
            <a:endParaRPr lang="en-US" sz="2400" b="1" kern="10" dirty="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4098" name="Picture 2" descr="Sử dụng máy in 3D tạo mô hình chuỗi protein nghiên cứu ung thư ảnh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328" y="296656"/>
            <a:ext cx="1270487" cy="1084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5 lầm tưởng về protein - Báo VnExpress Sức khỏ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0109" y="3795886"/>
            <a:ext cx="1282945" cy="853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E:\MA\Bai du thi cua Ma\ca%20chua%201.jpg"/>
          <p:cNvPicPr>
            <a:picLocks/>
          </p:cNvPicPr>
          <p:nvPr/>
        </p:nvPicPr>
        <p:blipFill>
          <a:blip r:embed="rId13"/>
          <a:srcRect/>
          <a:stretch>
            <a:fillRect/>
          </a:stretch>
        </p:blipFill>
        <p:spPr>
          <a:xfrm>
            <a:off x="3707904" y="3219822"/>
            <a:ext cx="1579876" cy="1154525"/>
          </a:xfrm>
          <a:prstGeom prst="rect">
            <a:avLst/>
          </a:prstGeom>
          <a:noFill/>
          <a:ln>
            <a:noFill/>
          </a:ln>
        </p:spPr>
      </p:pic>
      <p:pic>
        <p:nvPicPr>
          <p:cNvPr id="14" name="Picture 44" descr="C:\Users\CAOTUAN\Pictures\bai 26\42-15963174.jpg"/>
          <p:cNvPicPr>
            <a:picLocks/>
          </p:cNvPicPr>
          <p:nvPr/>
        </p:nvPicPr>
        <p:blipFill>
          <a:blip r:embed="rId14"/>
          <a:srcRect/>
          <a:stretch>
            <a:fillRect/>
          </a:stretch>
        </p:blipFill>
        <p:spPr>
          <a:xfrm>
            <a:off x="6086563" y="3147814"/>
            <a:ext cx="1437765" cy="1174126"/>
          </a:xfrm>
          <a:prstGeom prst="rect">
            <a:avLst/>
          </a:prstGeom>
          <a:noFill/>
          <a:ln>
            <a:noFill/>
          </a:ln>
        </p:spPr>
      </p:pic>
      <p:pic>
        <p:nvPicPr>
          <p:cNvPr id="15" name="Picture 45" descr="C:\Users\CAOTUAN\Pictures\bai 26\1490698b232d5e.jpg"/>
          <p:cNvPicPr>
            <a:picLocks/>
          </p:cNvPicPr>
          <p:nvPr/>
        </p:nvPicPr>
        <p:blipFill>
          <a:blip r:embed="rId15"/>
          <a:srcRect/>
          <a:stretch>
            <a:fillRect/>
          </a:stretch>
        </p:blipFill>
        <p:spPr>
          <a:xfrm>
            <a:off x="1310746" y="3219822"/>
            <a:ext cx="1486769" cy="1155505"/>
          </a:xfrm>
          <a:prstGeom prst="rect">
            <a:avLst/>
          </a:prstGeom>
          <a:noFill/>
          <a:ln>
            <a:noFill/>
          </a:ln>
        </p:spPr>
      </p:pic>
      <p:sp>
        <p:nvSpPr>
          <p:cNvPr id="16" name="TextBox 6"/>
          <p:cNvSpPr txBox="1"/>
          <p:nvPr/>
        </p:nvSpPr>
        <p:spPr>
          <a:xfrm>
            <a:off x="1096230" y="2715766"/>
            <a:ext cx="2133333"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dirty="0" err="1" smtClean="0">
                <a:solidFill>
                  <a:srgbClr val="00B050"/>
                </a:solidFill>
                <a:latin typeface="Times New Roman" pitchFamily="18" charset="0"/>
                <a:ea typeface="Times New Roman" pitchFamily="18" charset="0"/>
              </a:rPr>
              <a:t>Không</a:t>
            </a:r>
            <a:r>
              <a:rPr lang="en-US" altLang="en-US" dirty="0" smtClean="0">
                <a:solidFill>
                  <a:srgbClr val="00B050"/>
                </a:solidFill>
                <a:latin typeface="Times New Roman" pitchFamily="18" charset="0"/>
                <a:ea typeface="Times New Roman" pitchFamily="18" charset="0"/>
              </a:rPr>
              <a:t> </a:t>
            </a:r>
            <a:r>
              <a:rPr lang="en-US" altLang="en-US" dirty="0" err="1">
                <a:solidFill>
                  <a:srgbClr val="00B050"/>
                </a:solidFill>
                <a:latin typeface="Times New Roman" pitchFamily="18" charset="0"/>
                <a:ea typeface="Times New Roman" pitchFamily="18" charset="0"/>
              </a:rPr>
              <a:t>c</a:t>
            </a:r>
            <a:r>
              <a:rPr lang="en-US" altLang="en-US" dirty="0" err="1" smtClean="0">
                <a:solidFill>
                  <a:srgbClr val="00B050"/>
                </a:solidFill>
                <a:latin typeface="Times New Roman" pitchFamily="18" charset="0"/>
                <a:ea typeface="Times New Roman" pitchFamily="18" charset="0"/>
              </a:rPr>
              <a:t>hứa</a:t>
            </a:r>
            <a:r>
              <a:rPr lang="en-US" altLang="en-US" dirty="0" smtClean="0">
                <a:solidFill>
                  <a:srgbClr val="00B050"/>
                </a:solidFill>
                <a:latin typeface="Times New Roman" pitchFamily="18" charset="0"/>
                <a:ea typeface="Times New Roman" pitchFamily="18" charset="0"/>
              </a:rPr>
              <a:t> protein</a:t>
            </a:r>
            <a:endParaRPr lang="en-US" altLang="en-US" dirty="0">
              <a:solidFill>
                <a:srgbClr val="00B050"/>
              </a:solidFill>
              <a:latin typeface="Times New Roman" pitchFamily="18" charset="0"/>
              <a:ea typeface="Times New Roman" pitchFamily="18" charset="0"/>
            </a:endParaRPr>
          </a:p>
        </p:txBody>
      </p:sp>
      <p:sp>
        <p:nvSpPr>
          <p:cNvPr id="17" name="TextBox 7"/>
          <p:cNvSpPr txBox="1"/>
          <p:nvPr/>
        </p:nvSpPr>
        <p:spPr>
          <a:xfrm>
            <a:off x="3491880" y="2715766"/>
            <a:ext cx="2208138"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dirty="0" err="1">
                <a:solidFill>
                  <a:srgbClr val="C00000"/>
                </a:solidFill>
                <a:latin typeface="Times New Roman" pitchFamily="18" charset="0"/>
                <a:ea typeface="Times New Roman" pitchFamily="18" charset="0"/>
              </a:rPr>
              <a:t>Chứa</a:t>
            </a:r>
            <a:r>
              <a:rPr lang="en-US" altLang="en-US" dirty="0">
                <a:solidFill>
                  <a:srgbClr val="C00000"/>
                </a:solidFill>
                <a:latin typeface="Times New Roman" pitchFamily="18" charset="0"/>
                <a:ea typeface="Times New Roman" pitchFamily="18" charset="0"/>
              </a:rPr>
              <a:t> </a:t>
            </a:r>
            <a:r>
              <a:rPr lang="en-US" altLang="en-US" dirty="0" err="1" smtClean="0">
                <a:solidFill>
                  <a:srgbClr val="C00000"/>
                </a:solidFill>
                <a:latin typeface="Times New Roman" pitchFamily="18" charset="0"/>
                <a:ea typeface="Times New Roman" pitchFamily="18" charset="0"/>
              </a:rPr>
              <a:t>nhiều</a:t>
            </a:r>
            <a:r>
              <a:rPr lang="en-US" altLang="en-US" dirty="0" smtClean="0">
                <a:solidFill>
                  <a:srgbClr val="C00000"/>
                </a:solidFill>
                <a:latin typeface="Times New Roman" pitchFamily="18" charset="0"/>
                <a:ea typeface="Times New Roman" pitchFamily="18" charset="0"/>
              </a:rPr>
              <a:t> protein</a:t>
            </a:r>
            <a:endParaRPr lang="en-US" altLang="en-US" dirty="0">
              <a:solidFill>
                <a:srgbClr val="C00000"/>
              </a:solidFill>
              <a:latin typeface="Times New Roman" pitchFamily="18" charset="0"/>
              <a:ea typeface="Times New Roman" pitchFamily="18" charset="0"/>
            </a:endParaRPr>
          </a:p>
        </p:txBody>
      </p:sp>
      <p:sp>
        <p:nvSpPr>
          <p:cNvPr id="18" name="TextBox 8"/>
          <p:cNvSpPr txBox="1"/>
          <p:nvPr/>
        </p:nvSpPr>
        <p:spPr>
          <a:xfrm>
            <a:off x="3563888" y="4218642"/>
            <a:ext cx="1867888"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dirty="0" err="1">
                <a:solidFill>
                  <a:srgbClr val="0070C0"/>
                </a:solidFill>
                <a:latin typeface="Times New Roman" pitchFamily="18" charset="0"/>
                <a:ea typeface="Times New Roman" pitchFamily="18" charset="0"/>
              </a:rPr>
              <a:t>Chứa</a:t>
            </a:r>
            <a:r>
              <a:rPr lang="en-US" altLang="en-US" dirty="0">
                <a:solidFill>
                  <a:srgbClr val="0070C0"/>
                </a:solidFill>
                <a:latin typeface="Times New Roman" pitchFamily="18" charset="0"/>
                <a:ea typeface="Times New Roman" pitchFamily="18" charset="0"/>
              </a:rPr>
              <a:t> </a:t>
            </a:r>
            <a:r>
              <a:rPr lang="en-US" altLang="en-US" dirty="0" err="1">
                <a:solidFill>
                  <a:srgbClr val="0070C0"/>
                </a:solidFill>
                <a:latin typeface="Times New Roman" pitchFamily="18" charset="0"/>
                <a:ea typeface="Times New Roman" pitchFamily="18" charset="0"/>
              </a:rPr>
              <a:t>ít</a:t>
            </a:r>
            <a:r>
              <a:rPr lang="en-US" altLang="en-US" dirty="0">
                <a:solidFill>
                  <a:srgbClr val="0070C0"/>
                </a:solidFill>
                <a:latin typeface="Times New Roman" pitchFamily="18" charset="0"/>
                <a:ea typeface="Times New Roman" pitchFamily="18" charset="0"/>
              </a:rPr>
              <a:t> protein</a:t>
            </a:r>
          </a:p>
        </p:txBody>
      </p:sp>
      <p:sp>
        <p:nvSpPr>
          <p:cNvPr id="19" name="TextBox 9"/>
          <p:cNvSpPr txBox="1"/>
          <p:nvPr/>
        </p:nvSpPr>
        <p:spPr>
          <a:xfrm>
            <a:off x="5724128" y="4218642"/>
            <a:ext cx="2061615"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dirty="0" err="1">
                <a:solidFill>
                  <a:srgbClr val="C00000"/>
                </a:solidFill>
                <a:latin typeface="Times New Roman" pitchFamily="18" charset="0"/>
                <a:ea typeface="Times New Roman" pitchFamily="18" charset="0"/>
              </a:rPr>
              <a:t>Chứa</a:t>
            </a:r>
            <a:r>
              <a:rPr lang="en-US" altLang="en-US" dirty="0">
                <a:solidFill>
                  <a:srgbClr val="C00000"/>
                </a:solidFill>
                <a:latin typeface="Times New Roman" pitchFamily="18" charset="0"/>
                <a:ea typeface="Times New Roman" pitchFamily="18" charset="0"/>
              </a:rPr>
              <a:t> </a:t>
            </a:r>
            <a:r>
              <a:rPr lang="en-US" altLang="en-US" dirty="0" err="1">
                <a:solidFill>
                  <a:srgbClr val="C00000"/>
                </a:solidFill>
                <a:latin typeface="Times New Roman" pitchFamily="18" charset="0"/>
                <a:ea typeface="Times New Roman" pitchFamily="18" charset="0"/>
              </a:rPr>
              <a:t>nhiều</a:t>
            </a:r>
            <a:r>
              <a:rPr lang="en-US" altLang="en-US" dirty="0">
                <a:solidFill>
                  <a:srgbClr val="C00000"/>
                </a:solidFill>
                <a:latin typeface="Times New Roman" pitchFamily="18" charset="0"/>
                <a:ea typeface="Times New Roman" pitchFamily="18" charset="0"/>
              </a:rPr>
              <a:t> protein</a:t>
            </a:r>
          </a:p>
        </p:txBody>
      </p:sp>
      <p:sp>
        <p:nvSpPr>
          <p:cNvPr id="20" name="TextBox 10"/>
          <p:cNvSpPr txBox="1"/>
          <p:nvPr/>
        </p:nvSpPr>
        <p:spPr>
          <a:xfrm>
            <a:off x="1285347" y="4231046"/>
            <a:ext cx="1990509"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dirty="0" err="1">
                <a:solidFill>
                  <a:srgbClr val="C00000"/>
                </a:solidFill>
                <a:latin typeface="Times New Roman" pitchFamily="18" charset="0"/>
                <a:ea typeface="Times New Roman" pitchFamily="18" charset="0"/>
              </a:rPr>
              <a:t>Chứa</a:t>
            </a:r>
            <a:r>
              <a:rPr lang="en-US" altLang="en-US" dirty="0">
                <a:solidFill>
                  <a:srgbClr val="C00000"/>
                </a:solidFill>
                <a:latin typeface="Times New Roman" pitchFamily="18" charset="0"/>
                <a:ea typeface="Times New Roman" pitchFamily="18" charset="0"/>
              </a:rPr>
              <a:t> </a:t>
            </a:r>
            <a:r>
              <a:rPr lang="en-US" altLang="en-US" dirty="0" err="1">
                <a:solidFill>
                  <a:srgbClr val="C00000"/>
                </a:solidFill>
                <a:latin typeface="Times New Roman" pitchFamily="18" charset="0"/>
                <a:ea typeface="Times New Roman" pitchFamily="18" charset="0"/>
              </a:rPr>
              <a:t>nhiều</a:t>
            </a:r>
            <a:r>
              <a:rPr lang="en-US" altLang="en-US" dirty="0">
                <a:solidFill>
                  <a:srgbClr val="C00000"/>
                </a:solidFill>
                <a:latin typeface="Times New Roman" pitchFamily="18" charset="0"/>
                <a:ea typeface="Times New Roman" pitchFamily="18" charset="0"/>
              </a:rPr>
              <a:t> protein</a:t>
            </a:r>
          </a:p>
        </p:txBody>
      </p:sp>
      <p:pic>
        <p:nvPicPr>
          <p:cNvPr id="21" name="Picture 6" descr="E:\MA\Bai du thi cua Ma\chuoi chin.bmp"/>
          <p:cNvPicPr>
            <a:picLocks/>
          </p:cNvPicPr>
          <p:nvPr/>
        </p:nvPicPr>
        <p:blipFill>
          <a:blip r:embed="rId16"/>
          <a:srcRect/>
          <a:stretch>
            <a:fillRect/>
          </a:stretch>
        </p:blipFill>
        <p:spPr>
          <a:xfrm>
            <a:off x="6012160" y="1629485"/>
            <a:ext cx="1501470" cy="1174126"/>
          </a:xfrm>
          <a:prstGeom prst="rect">
            <a:avLst/>
          </a:prstGeom>
          <a:noFill/>
          <a:ln>
            <a:noFill/>
          </a:ln>
        </p:spPr>
      </p:pic>
      <p:sp>
        <p:nvSpPr>
          <p:cNvPr id="22" name="TextBox 12"/>
          <p:cNvSpPr txBox="1"/>
          <p:nvPr/>
        </p:nvSpPr>
        <p:spPr>
          <a:xfrm>
            <a:off x="5940152" y="2715766"/>
            <a:ext cx="1762074" cy="369332"/>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dirty="0" err="1">
                <a:solidFill>
                  <a:srgbClr val="0070C0"/>
                </a:solidFill>
                <a:latin typeface="Times New Roman" pitchFamily="18" charset="0"/>
                <a:ea typeface="Times New Roman" pitchFamily="18" charset="0"/>
              </a:rPr>
              <a:t>Chứa</a:t>
            </a:r>
            <a:r>
              <a:rPr lang="en-US" altLang="en-US" dirty="0">
                <a:solidFill>
                  <a:srgbClr val="0070C0"/>
                </a:solidFill>
                <a:latin typeface="Times New Roman" pitchFamily="18" charset="0"/>
                <a:ea typeface="Times New Roman" pitchFamily="18" charset="0"/>
              </a:rPr>
              <a:t> </a:t>
            </a:r>
            <a:r>
              <a:rPr lang="en-US" altLang="en-US" dirty="0" err="1">
                <a:solidFill>
                  <a:srgbClr val="0070C0"/>
                </a:solidFill>
                <a:latin typeface="Times New Roman" pitchFamily="18" charset="0"/>
                <a:ea typeface="Times New Roman" pitchFamily="18" charset="0"/>
              </a:rPr>
              <a:t>ít</a:t>
            </a:r>
            <a:r>
              <a:rPr lang="en-US" altLang="en-US" dirty="0">
                <a:solidFill>
                  <a:srgbClr val="0070C0"/>
                </a:solidFill>
                <a:latin typeface="Times New Roman" pitchFamily="18" charset="0"/>
                <a:ea typeface="Times New Roman" pitchFamily="18" charset="0"/>
              </a:rPr>
              <a:t> protein</a:t>
            </a:r>
          </a:p>
        </p:txBody>
      </p:sp>
      <p:pic>
        <p:nvPicPr>
          <p:cNvPr id="23" name="Picture 7" descr="E:\MA\Bai du thi cua Ma\cangu_thumb.jpg"/>
          <p:cNvPicPr>
            <a:picLocks/>
          </p:cNvPicPr>
          <p:nvPr/>
        </p:nvPicPr>
        <p:blipFill>
          <a:blip r:embed="rId17"/>
          <a:srcRect/>
          <a:stretch>
            <a:fillRect/>
          </a:stretch>
        </p:blipFill>
        <p:spPr>
          <a:xfrm>
            <a:off x="3707904" y="1653058"/>
            <a:ext cx="1573015" cy="1158445"/>
          </a:xfrm>
          <a:prstGeom prst="rect">
            <a:avLst/>
          </a:prstGeom>
          <a:noFill/>
          <a:ln>
            <a:noFill/>
          </a:ln>
        </p:spPr>
      </p:pic>
      <p:sp>
        <p:nvSpPr>
          <p:cNvPr id="24" name="Cloud Callout 15"/>
          <p:cNvSpPr/>
          <p:nvPr/>
        </p:nvSpPr>
        <p:spPr>
          <a:xfrm>
            <a:off x="1972816" y="483518"/>
            <a:ext cx="5065821" cy="1203598"/>
          </a:xfrm>
          <a:prstGeom prst="cloudCallout">
            <a:avLst>
              <a:gd name="adj1" fmla="val -71139"/>
              <a:gd name="adj2" fmla="val -15676"/>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r>
              <a:rPr lang="en-US" altLang="en-US" sz="2000" dirty="0" err="1">
                <a:solidFill>
                  <a:schemeClr val="accent6">
                    <a:lumMod val="50000"/>
                  </a:schemeClr>
                </a:solidFill>
                <a:latin typeface="Times New Roman" pitchFamily="18" charset="0"/>
                <a:ea typeface="Times New Roman" pitchFamily="18" charset="0"/>
              </a:rPr>
              <a:t>Loại</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thực</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phẩm</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nào</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sau</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đây</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chứa</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nhiều</a:t>
            </a:r>
            <a:r>
              <a:rPr lang="en-US" altLang="en-US" sz="2000" dirty="0">
                <a:solidFill>
                  <a:schemeClr val="accent6">
                    <a:lumMod val="50000"/>
                  </a:schemeClr>
                </a:solidFill>
                <a:latin typeface="Times New Roman" pitchFamily="18" charset="0"/>
                <a:ea typeface="Times New Roman" pitchFamily="18" charset="0"/>
              </a:rPr>
              <a:t> protein, </a:t>
            </a:r>
            <a:r>
              <a:rPr lang="en-US" altLang="en-US" sz="2000" dirty="0" err="1">
                <a:solidFill>
                  <a:schemeClr val="accent6">
                    <a:lumMod val="50000"/>
                  </a:schemeClr>
                </a:solidFill>
                <a:latin typeface="Times New Roman" pitchFamily="18" charset="0"/>
                <a:ea typeface="Times New Roman" pitchFamily="18" charset="0"/>
              </a:rPr>
              <a:t>ít</a:t>
            </a:r>
            <a:r>
              <a:rPr lang="en-US" altLang="en-US" sz="2000" dirty="0">
                <a:solidFill>
                  <a:schemeClr val="accent6">
                    <a:lumMod val="50000"/>
                  </a:schemeClr>
                </a:solidFill>
                <a:latin typeface="Times New Roman" pitchFamily="18" charset="0"/>
                <a:ea typeface="Times New Roman" pitchFamily="18" charset="0"/>
              </a:rPr>
              <a:t> protein </a:t>
            </a:r>
            <a:r>
              <a:rPr lang="en-US" altLang="en-US" sz="2000" dirty="0" err="1">
                <a:solidFill>
                  <a:schemeClr val="accent6">
                    <a:lumMod val="50000"/>
                  </a:schemeClr>
                </a:solidFill>
                <a:latin typeface="Times New Roman" pitchFamily="18" charset="0"/>
                <a:ea typeface="Times New Roman" pitchFamily="18" charset="0"/>
              </a:rPr>
              <a:t>hoặc</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không</a:t>
            </a:r>
            <a:r>
              <a:rPr lang="en-US" altLang="en-US" sz="2000" dirty="0">
                <a:solidFill>
                  <a:schemeClr val="accent6">
                    <a:lumMod val="50000"/>
                  </a:schemeClr>
                </a:solidFill>
                <a:latin typeface="Times New Roman" pitchFamily="18" charset="0"/>
                <a:ea typeface="Times New Roman" pitchFamily="18" charset="0"/>
              </a:rPr>
              <a:t> </a:t>
            </a:r>
            <a:r>
              <a:rPr lang="en-US" altLang="en-US" sz="2000" dirty="0" err="1">
                <a:solidFill>
                  <a:schemeClr val="accent6">
                    <a:lumMod val="50000"/>
                  </a:schemeClr>
                </a:solidFill>
                <a:latin typeface="Times New Roman" pitchFamily="18" charset="0"/>
                <a:ea typeface="Times New Roman" pitchFamily="18" charset="0"/>
              </a:rPr>
              <a:t>chứa</a:t>
            </a:r>
            <a:r>
              <a:rPr lang="en-US" altLang="en-US" sz="2000" dirty="0">
                <a:solidFill>
                  <a:schemeClr val="accent6">
                    <a:lumMod val="50000"/>
                  </a:schemeClr>
                </a:solidFill>
                <a:latin typeface="Times New Roman" pitchFamily="18" charset="0"/>
                <a:ea typeface="Times New Roman" pitchFamily="18" charset="0"/>
              </a:rPr>
              <a:t> protein ?</a:t>
            </a:r>
          </a:p>
        </p:txBody>
      </p:sp>
      <p:pic>
        <p:nvPicPr>
          <p:cNvPr id="25" name="Picture 17" descr="C:\Users\User\Downloads\nuocep_bapcaitim copy.png"/>
          <p:cNvPicPr>
            <a:picLocks/>
          </p:cNvPicPr>
          <p:nvPr/>
        </p:nvPicPr>
        <p:blipFill>
          <a:blip r:embed="rId18"/>
          <a:srcRect/>
          <a:stretch>
            <a:fillRect/>
          </a:stretch>
        </p:blipFill>
        <p:spPr>
          <a:xfrm>
            <a:off x="1424435" y="1707654"/>
            <a:ext cx="1373080" cy="1042796"/>
          </a:xfrm>
          <a:prstGeom prst="rect">
            <a:avLst/>
          </a:prstGeom>
          <a:noFill/>
          <a:ln w="9525" cap="flat" cmpd="sng">
            <a:solidFill>
              <a:srgbClr val="000000">
                <a:alpha val="100000"/>
              </a:srgbClr>
            </a:solidFill>
            <a:prstDash val="solid"/>
            <a:round/>
          </a:ln>
        </p:spPr>
      </p:pic>
    </p:spTree>
    <p:extLst>
      <p:ext uri="{BB962C8B-B14F-4D97-AF65-F5344CB8AC3E}">
        <p14:creationId xmlns:p14="http://schemas.microsoft.com/office/powerpoint/2010/main" val="2834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1000"/>
                                        <p:tgtEl>
                                          <p:spTgt spid="24"/>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diamond(in)">
                                      <p:cBhvr>
                                        <p:cTn id="11" dur="1000"/>
                                        <p:tgtEl>
                                          <p:spTgt spid="25"/>
                                        </p:tgtEl>
                                      </p:cBhvr>
                                    </p:animEffect>
                                  </p:childTnLst>
                                </p:cTn>
                              </p:par>
                              <p:par>
                                <p:cTn id="12" presetID="8"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amond(in)">
                                      <p:cBhvr>
                                        <p:cTn id="14" dur="1000"/>
                                        <p:tgtEl>
                                          <p:spTgt spid="13"/>
                                        </p:tgtEl>
                                      </p:cBhvr>
                                    </p:animEffect>
                                  </p:childTnLst>
                                </p:cTn>
                              </p:par>
                              <p:par>
                                <p:cTn id="15" presetID="8"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1000"/>
                                        <p:tgtEl>
                                          <p:spTgt spid="15"/>
                                        </p:tgtEl>
                                      </p:cBhvr>
                                    </p:animEffect>
                                  </p:childTnLst>
                                </p:cTn>
                              </p:par>
                              <p:par>
                                <p:cTn id="18" presetID="8"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amond(in)">
                                      <p:cBhvr>
                                        <p:cTn id="20" dur="1000"/>
                                        <p:tgtEl>
                                          <p:spTgt spid="14"/>
                                        </p:tgtEl>
                                      </p:cBhvr>
                                    </p:animEffect>
                                  </p:childTnLst>
                                </p:cTn>
                              </p:par>
                              <p:par>
                                <p:cTn id="21" presetID="8"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amond(in)">
                                      <p:cBhvr>
                                        <p:cTn id="23" dur="1000"/>
                                        <p:tgtEl>
                                          <p:spTgt spid="23"/>
                                        </p:tgtEl>
                                      </p:cBhvr>
                                    </p:animEffect>
                                  </p:childTnLst>
                                </p:cTn>
                              </p:par>
                              <p:par>
                                <p:cTn id="24" presetID="8"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amond(in)">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amond(in)">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3"/>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amond(in)">
                                      <p:cBhvr>
                                        <p:cTn id="38" dur="500"/>
                                        <p:tgtEl>
                                          <p:spTgt spid="22"/>
                                        </p:tgtEl>
                                      </p:cBhvr>
                                    </p:animEffect>
                                  </p:child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amond(in)">
                                      <p:cBhvr>
                                        <p:cTn id="44" dur="500"/>
                                        <p:tgtEl>
                                          <p:spTgt spid="20"/>
                                        </p:tgtEl>
                                      </p:cBhvr>
                                    </p:animEffec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amond(in)">
                                      <p:cBhvr>
                                        <p:cTn id="50" dur="500"/>
                                        <p:tgtEl>
                                          <p:spTgt spid="18"/>
                                        </p:tgtEl>
                                      </p:cBhvr>
                                    </p:animEffec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500"/>
                                        <p:tgtEl>
                                          <p:spTgt spid="19"/>
                                        </p:tgtEl>
                                      </p:cBhvr>
                                    </p:animEffec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amond(in)">
                                      <p:cBhvr>
                                        <p:cTn id="62" dur="500"/>
                                        <p:tgtEl>
                                          <p:spTgt spid="16"/>
                                        </p:tgtEl>
                                      </p:cBhvr>
                                    </p:animEffect>
                                  </p:childTnLst>
                                </p:cTn>
                              </p:par>
                            </p:childTnLst>
                          </p:cTn>
                        </p:par>
                      </p:childTnLst>
                    </p:cTn>
                  </p:par>
                </p:childTnLst>
              </p:cTn>
              <p:nextCondLst>
                <p:cond evt="onClick" delay="0">
                  <p:tgtEl>
                    <p:spTgt spid="25"/>
                  </p:tgtEl>
                </p:cond>
              </p:nextCondLst>
            </p:seq>
          </p:childTnLst>
        </p:cTn>
      </p:par>
    </p:tnLst>
    <p:bldLst>
      <p:bldP spid="16" grpId="0"/>
      <p:bldP spid="17" grpId="0"/>
      <p:bldP spid="18" grpId="0"/>
      <p:bldP spid="19" grpId="0"/>
      <p:bldP spid="20" grpId="0"/>
      <p:bldP spid="22" grpId="0"/>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5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WordArt 2"/>
          <p:cNvSpPr>
            <a:spLocks noChangeArrowheads="1" noChangeShapeType="1" noTextEdit="1"/>
          </p:cNvSpPr>
          <p:nvPr/>
        </p:nvSpPr>
        <p:spPr bwMode="auto">
          <a:xfrm>
            <a:off x="2593678" y="656389"/>
            <a:ext cx="5146676" cy="457200"/>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Duff"/>
              </a:rPr>
              <a:t> </a:t>
            </a:r>
            <a:r>
              <a:rPr lang="en-US" sz="37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Duff"/>
              </a:rPr>
              <a:t>Luyện</a:t>
            </a:r>
            <a:r>
              <a:rPr lang="en-US" sz="37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Duff"/>
              </a:rPr>
              <a:t> </a:t>
            </a:r>
            <a:r>
              <a:rPr lang="en-US" sz="37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Duff"/>
              </a:rPr>
              <a:t>tập</a:t>
            </a:r>
            <a:endParaRPr lang="en-US" sz="3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Duff"/>
            </a:endParaRPr>
          </a:p>
        </p:txBody>
      </p:sp>
      <p:pic>
        <p:nvPicPr>
          <p:cNvPr id="11" name="Picture 3" descr="blumen-pflanzen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9476" y="857252"/>
            <a:ext cx="949326" cy="800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4978">
            <a:off x="8227072" y="4697563"/>
            <a:ext cx="477927" cy="25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remium Vector | Cartoon kids with abcd letters">
            <a:extLst>
              <a:ext uri="{FF2B5EF4-FFF2-40B4-BE49-F238E27FC236}">
                <a16:creationId xmlns="" xmlns:a16="http://schemas.microsoft.com/office/drawing/2014/main" id="{DC2FBC38-CAF6-E8DE-C290-F784A687C8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3413" y="1707655"/>
            <a:ext cx="3408587" cy="3280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130EDC4-0FF1-0CED-71E4-006C821CF145}"/>
              </a:ext>
            </a:extLst>
          </p:cNvPr>
          <p:cNvSpPr txBox="1"/>
          <p:nvPr/>
        </p:nvSpPr>
        <p:spPr>
          <a:xfrm>
            <a:off x="5257800" y="1828800"/>
            <a:ext cx="3352800" cy="1569660"/>
          </a:xfrm>
          <a:prstGeom prst="rect">
            <a:avLst/>
          </a:prstGeom>
          <a:noFill/>
        </p:spPr>
        <p:txBody>
          <a:bodyPr wrap="square" rtlCol="0">
            <a:spAutoFit/>
          </a:bodyPr>
          <a:lstStyle/>
          <a:p>
            <a:pPr algn="just"/>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HS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4 </a:t>
            </a:r>
            <a:r>
              <a:rPr lang="en-US" sz="2400" dirty="0" err="1">
                <a:solidFill>
                  <a:srgbClr val="0000FF"/>
                </a:solidFill>
                <a:latin typeface="Times New Roman" panose="02020603050405020304" pitchFamily="18" charset="0"/>
                <a:cs typeface="Times New Roman" panose="02020603050405020304" pitchFamily="18" charset="0"/>
              </a:rPr>
              <a:t>thẻ</a:t>
            </a:r>
            <a:r>
              <a:rPr lang="en-US" sz="2400" dirty="0">
                <a:solidFill>
                  <a:srgbClr val="0000FF"/>
                </a:solidFill>
                <a:latin typeface="Times New Roman" panose="02020603050405020304" pitchFamily="18" charset="0"/>
                <a:cs typeface="Times New Roman" panose="02020603050405020304" pitchFamily="18" charset="0"/>
              </a:rPr>
              <a:t> A, B, C, D. </a:t>
            </a:r>
            <a:r>
              <a:rPr lang="en-US" sz="2400" dirty="0" err="1">
                <a:solidFill>
                  <a:srgbClr val="0000FF"/>
                </a:solidFill>
                <a:latin typeface="Times New Roman" panose="02020603050405020304" pitchFamily="18" charset="0"/>
                <a:cs typeface="Times New Roman" panose="02020603050405020304" pitchFamily="18" charset="0"/>
              </a:rPr>
              <a:t>Cô</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5 </a:t>
            </a:r>
            <a:r>
              <a:rPr lang="en-US" sz="2400" dirty="0" err="1">
                <a:solidFill>
                  <a:srgbClr val="0000FF"/>
                </a:solidFill>
                <a:latin typeface="Times New Roman" panose="02020603050405020304" pitchFamily="18" charset="0"/>
                <a:cs typeface="Times New Roman" panose="02020603050405020304" pitchFamily="18" charset="0"/>
              </a:rPr>
              <a:t>câu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nghiệm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sau</a:t>
            </a:r>
            <a:r>
              <a:rPr lang="en-US" sz="2400" dirty="0">
                <a:solidFill>
                  <a:srgbClr val="0000FF"/>
                </a:solidFill>
                <a:latin typeface="Times New Roman" panose="02020603050405020304" pitchFamily="18" charset="0"/>
                <a:cs typeface="Times New Roman" panose="02020603050405020304" pitchFamily="18" charset="0"/>
              </a:rPr>
              <a:t> 10 </a:t>
            </a:r>
            <a:r>
              <a:rPr lang="en-US" sz="2400" dirty="0" err="1">
                <a:solidFill>
                  <a:srgbClr val="0000FF"/>
                </a:solidFill>
                <a:latin typeface="Times New Roman" panose="02020603050405020304" pitchFamily="18" charset="0"/>
                <a:cs typeface="Times New Roman" panose="02020603050405020304" pitchFamily="18" charset="0"/>
              </a:rPr>
              <a:t>giây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sẽ</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đúng</a:t>
            </a:r>
            <a:r>
              <a:rPr lang="en-US" sz="24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6480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8385" y="4249911"/>
            <a:ext cx="885616" cy="748665"/>
          </a:xfrm>
          <a:prstGeom prst="rect">
            <a:avLst/>
          </a:prstGeom>
        </p:spPr>
      </p:pic>
      <p:pic>
        <p:nvPicPr>
          <p:cNvPr id="41" name="Picture 124" descr="dong-ho-ca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7200" y="-812626"/>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WordArt 125" descr="Purple mesh"/>
          <p:cNvSpPr>
            <a:spLocks noChangeArrowheads="1" noChangeShapeType="1" noTextEdit="1"/>
          </p:cNvSpPr>
          <p:nvPr/>
        </p:nvSpPr>
        <p:spPr bwMode="auto">
          <a:xfrm>
            <a:off x="8296275" y="-345902"/>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0</a:t>
            </a:r>
          </a:p>
        </p:txBody>
      </p:sp>
      <p:sp>
        <p:nvSpPr>
          <p:cNvPr id="43" name="WordArt 126" descr="Purple mesh"/>
          <p:cNvSpPr>
            <a:spLocks noChangeArrowheads="1" noChangeShapeType="1" noTextEdit="1"/>
          </p:cNvSpPr>
          <p:nvPr/>
        </p:nvSpPr>
        <p:spPr bwMode="auto">
          <a:xfrm>
            <a:off x="8301038" y="-355427"/>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1</a:t>
            </a:r>
          </a:p>
        </p:txBody>
      </p:sp>
      <p:sp>
        <p:nvSpPr>
          <p:cNvPr id="45" name="WordArt 127" descr="Purple mesh"/>
          <p:cNvSpPr>
            <a:spLocks noChangeArrowheads="1" noChangeShapeType="1" noTextEdit="1"/>
          </p:cNvSpPr>
          <p:nvPr/>
        </p:nvSpPr>
        <p:spPr bwMode="auto">
          <a:xfrm>
            <a:off x="8297466" y="-355427"/>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2</a:t>
            </a:r>
          </a:p>
        </p:txBody>
      </p:sp>
      <p:sp>
        <p:nvSpPr>
          <p:cNvPr id="46" name="WordArt 128" descr="Purple mesh"/>
          <p:cNvSpPr>
            <a:spLocks noChangeArrowheads="1" noChangeShapeType="1" noTextEdit="1"/>
          </p:cNvSpPr>
          <p:nvPr/>
        </p:nvSpPr>
        <p:spPr bwMode="auto">
          <a:xfrm>
            <a:off x="8305800" y="-35899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3</a:t>
            </a:r>
          </a:p>
        </p:txBody>
      </p:sp>
      <p:sp>
        <p:nvSpPr>
          <p:cNvPr id="47" name="WordArt 129" descr="Purple mesh"/>
          <p:cNvSpPr>
            <a:spLocks noChangeArrowheads="1" noChangeShapeType="1" noTextEdit="1"/>
          </p:cNvSpPr>
          <p:nvPr/>
        </p:nvSpPr>
        <p:spPr bwMode="auto">
          <a:xfrm>
            <a:off x="8305800" y="-355427"/>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4</a:t>
            </a:r>
          </a:p>
        </p:txBody>
      </p:sp>
      <p:sp>
        <p:nvSpPr>
          <p:cNvPr id="48" name="WordArt 130" descr="Purple mesh"/>
          <p:cNvSpPr>
            <a:spLocks noChangeArrowheads="1" noChangeShapeType="1" noTextEdit="1"/>
          </p:cNvSpPr>
          <p:nvPr/>
        </p:nvSpPr>
        <p:spPr bwMode="auto">
          <a:xfrm>
            <a:off x="8290322" y="-35780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5</a:t>
            </a:r>
          </a:p>
        </p:txBody>
      </p:sp>
      <p:sp>
        <p:nvSpPr>
          <p:cNvPr id="49" name="WordArt 131" descr="Purple mesh"/>
          <p:cNvSpPr>
            <a:spLocks noChangeArrowheads="1" noChangeShapeType="1" noTextEdit="1"/>
          </p:cNvSpPr>
          <p:nvPr/>
        </p:nvSpPr>
        <p:spPr bwMode="auto">
          <a:xfrm>
            <a:off x="8298656" y="-34828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6</a:t>
            </a:r>
          </a:p>
        </p:txBody>
      </p:sp>
      <p:sp>
        <p:nvSpPr>
          <p:cNvPr id="50" name="WordArt 132" descr="Purple mesh"/>
          <p:cNvSpPr>
            <a:spLocks noChangeArrowheads="1" noChangeShapeType="1" noTextEdit="1"/>
          </p:cNvSpPr>
          <p:nvPr/>
        </p:nvSpPr>
        <p:spPr bwMode="auto">
          <a:xfrm>
            <a:off x="8303419" y="-34828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blipFill dpi="0" rotWithShape="0">
                  <a:blip r:embed="rId18"/>
                  <a:srcRect/>
                  <a:tile tx="0" ty="0" sx="100000" sy="100000" flip="none" algn="tl"/>
                </a:blipFill>
                <a:latin typeface="Arial Black" panose="020B0A04020102020204" pitchFamily="34" charset="0"/>
              </a:rPr>
              <a:t>7</a:t>
            </a:r>
          </a:p>
        </p:txBody>
      </p:sp>
      <p:sp>
        <p:nvSpPr>
          <p:cNvPr id="51" name="WordArt 133" descr="Purple mesh"/>
          <p:cNvSpPr>
            <a:spLocks noChangeArrowheads="1" noChangeShapeType="1" noTextEdit="1"/>
          </p:cNvSpPr>
          <p:nvPr/>
        </p:nvSpPr>
        <p:spPr bwMode="auto">
          <a:xfrm>
            <a:off x="8290322" y="-34828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blipFill dpi="0" rotWithShape="0">
                  <a:blip r:embed="rId18"/>
                  <a:srcRect/>
                  <a:tile tx="0" ty="0" sx="100000" sy="100000" flip="none" algn="tl"/>
                </a:blipFill>
                <a:latin typeface="Arial Black" panose="020B0A04020102020204" pitchFamily="34" charset="0"/>
              </a:rPr>
              <a:t>8</a:t>
            </a:r>
          </a:p>
        </p:txBody>
      </p:sp>
      <p:sp>
        <p:nvSpPr>
          <p:cNvPr id="52" name="WordArt 134" descr="Purple mesh"/>
          <p:cNvSpPr>
            <a:spLocks noChangeArrowheads="1" noChangeShapeType="1" noTextEdit="1"/>
          </p:cNvSpPr>
          <p:nvPr/>
        </p:nvSpPr>
        <p:spPr bwMode="auto">
          <a:xfrm>
            <a:off x="8296275" y="-355427"/>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blipFill dpi="0" rotWithShape="0">
                  <a:blip r:embed="rId18"/>
                  <a:srcRect/>
                  <a:tile tx="0" ty="0" sx="100000" sy="100000" flip="none" algn="tl"/>
                </a:blipFill>
                <a:latin typeface="Arial Black" panose="020B0A04020102020204" pitchFamily="34" charset="0"/>
              </a:rPr>
              <a:t>9</a:t>
            </a:r>
          </a:p>
        </p:txBody>
      </p:sp>
      <p:sp>
        <p:nvSpPr>
          <p:cNvPr id="53" name="WordArt 135" descr="Purple mesh"/>
          <p:cNvSpPr>
            <a:spLocks noChangeArrowheads="1" noChangeShapeType="1" noTextEdit="1"/>
          </p:cNvSpPr>
          <p:nvPr/>
        </p:nvSpPr>
        <p:spPr bwMode="auto">
          <a:xfrm>
            <a:off x="8290322" y="-353045"/>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blipFill dpi="0" rotWithShape="0">
                  <a:blip r:embed="rId18"/>
                  <a:srcRect/>
                  <a:tile tx="0" ty="0" sx="100000" sy="100000" flip="none" algn="tl"/>
                </a:blipFill>
                <a:latin typeface="Arial Black" panose="020B0A04020102020204" pitchFamily="34" charset="0"/>
              </a:rPr>
              <a:t>10</a:t>
            </a:r>
          </a:p>
        </p:txBody>
      </p:sp>
      <p:sp>
        <p:nvSpPr>
          <p:cNvPr id="54" name="AutoShape 2"/>
          <p:cNvSpPr>
            <a:spLocks noChangeArrowheads="1"/>
          </p:cNvSpPr>
          <p:nvPr/>
        </p:nvSpPr>
        <p:spPr bwMode="auto">
          <a:xfrm>
            <a:off x="514350" y="339874"/>
            <a:ext cx="1409700" cy="647700"/>
          </a:xfrm>
          <a:prstGeom prst="roundRect">
            <a:avLst>
              <a:gd name="adj" fmla="val 16667"/>
            </a:avLst>
          </a:prstGeom>
          <a:solidFill>
            <a:schemeClr val="accent3">
              <a:lumMod val="20000"/>
              <a:lumOff val="80000"/>
            </a:schemeClr>
          </a:solidFill>
          <a:ln w="57150">
            <a:solidFill>
              <a:srgbClr val="00B0F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b="1" i="1" u="sng" dirty="0">
              <a:solidFill>
                <a:srgbClr val="0000FF"/>
              </a:solidFill>
              <a:cs typeface="Times New Roman" pitchFamily="18" charset="0"/>
            </a:endParaRPr>
          </a:p>
          <a:p>
            <a:pPr algn="ctr" eaLnBrk="1" hangingPunct="1"/>
            <a:r>
              <a:rPr lang="en-US" altLang="en-US" b="1" u="sng" dirty="0" err="1">
                <a:solidFill>
                  <a:srgbClr val="0000FF"/>
                </a:solidFill>
                <a:cs typeface="Times New Roman" pitchFamily="18" charset="0"/>
              </a:rPr>
              <a:t>Câu</a:t>
            </a:r>
            <a:r>
              <a:rPr lang="en-US" altLang="en-US" b="1" u="sng" dirty="0">
                <a:solidFill>
                  <a:srgbClr val="0000FF"/>
                </a:solidFill>
                <a:cs typeface="Times New Roman" pitchFamily="18" charset="0"/>
              </a:rPr>
              <a:t> 1 :</a:t>
            </a:r>
            <a:endParaRPr lang="en-US" altLang="en-US" dirty="0">
              <a:solidFill>
                <a:srgbClr val="0000FF"/>
              </a:solidFill>
              <a:cs typeface="Times New Roman" pitchFamily="18" charset="0"/>
            </a:endParaRPr>
          </a:p>
          <a:p>
            <a:pPr algn="ctr" eaLnBrk="1" hangingPunct="1"/>
            <a:endParaRPr lang="en-US" altLang="en-US" dirty="0">
              <a:solidFill>
                <a:srgbClr val="0000FF"/>
              </a:solidFill>
              <a:cs typeface="Times New Roman" pitchFamily="18" charset="0"/>
            </a:endParaRPr>
          </a:p>
        </p:txBody>
      </p:sp>
      <p:pic>
        <p:nvPicPr>
          <p:cNvPr id="55" name="Picture 3" descr="frame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6900" y="1203598"/>
            <a:ext cx="78549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4"/>
          <p:cNvSpPr>
            <a:spLocks noChangeArrowheads="1"/>
          </p:cNvSpPr>
          <p:nvPr/>
        </p:nvSpPr>
        <p:spPr bwMode="auto">
          <a:xfrm>
            <a:off x="696912" y="1462013"/>
            <a:ext cx="7613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b="1" dirty="0">
                <a:solidFill>
                  <a:srgbClr val="008000"/>
                </a:solidFill>
              </a:rPr>
              <a:t>Liên kết giữa các amino acid tạo nên protein là</a:t>
            </a:r>
            <a:r>
              <a:rPr lang="en-US" b="1" dirty="0">
                <a:solidFill>
                  <a:srgbClr val="008000"/>
                </a:solidFill>
              </a:rPr>
              <a:t> </a:t>
            </a:r>
            <a:r>
              <a:rPr lang="vi-VN" altLang="en-US" b="1" dirty="0">
                <a:solidFill>
                  <a:srgbClr val="008000"/>
                </a:solidFill>
              </a:rPr>
              <a:t>?</a:t>
            </a:r>
          </a:p>
        </p:txBody>
      </p:sp>
      <p:grpSp>
        <p:nvGrpSpPr>
          <p:cNvPr id="57" name="Group 5"/>
          <p:cNvGrpSpPr>
            <a:grpSpLocks/>
          </p:cNvGrpSpPr>
          <p:nvPr/>
        </p:nvGrpSpPr>
        <p:grpSpPr bwMode="auto">
          <a:xfrm>
            <a:off x="596900" y="2248778"/>
            <a:ext cx="7896225" cy="604838"/>
            <a:chOff x="363" y="1994"/>
            <a:chExt cx="4974" cy="381"/>
          </a:xfrm>
        </p:grpSpPr>
        <p:pic>
          <p:nvPicPr>
            <p:cNvPr id="58" name="Picture 6" descr="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7" descr="Pink tissue paper">
              <a:hlinkClick r:id="" action="ppaction://noaction" highlightClick="1">
                <a:snd r:embed="rId21" name="click.wav"/>
              </a:hlinkClick>
            </p:cNvPr>
            <p:cNvSpPr txBox="1">
              <a:spLocks noChangeArrowheads="1"/>
            </p:cNvSpPr>
            <p:nvPr/>
          </p:nvSpPr>
          <p:spPr bwMode="auto">
            <a:xfrm>
              <a:off x="414" y="2027"/>
              <a:ext cx="400" cy="291"/>
            </a:xfrm>
            <a:prstGeom prst="rect">
              <a:avLst/>
            </a:prstGeom>
            <a:blipFill dpi="0" rotWithShape="1">
              <a:blip r:embed="rId2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9900CC"/>
                  </a:solidFill>
                  <a:latin typeface="VNI-Souvir" pitchFamily="2" charset="0"/>
                </a:rPr>
                <a:t>A.</a:t>
              </a:r>
            </a:p>
          </p:txBody>
        </p:sp>
      </p:grpSp>
      <p:sp>
        <p:nvSpPr>
          <p:cNvPr id="63" name="Rectangle 8"/>
          <p:cNvSpPr>
            <a:spLocks noChangeArrowheads="1"/>
          </p:cNvSpPr>
          <p:nvPr/>
        </p:nvSpPr>
        <p:spPr bwMode="auto">
          <a:xfrm>
            <a:off x="1525588" y="2248074"/>
            <a:ext cx="21755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b="1" dirty="0">
                <a:solidFill>
                  <a:srgbClr val="9900CC"/>
                </a:solidFill>
              </a:rPr>
              <a:t>liên kết ion.</a:t>
            </a:r>
            <a:endParaRPr lang="en-US" b="1" dirty="0">
              <a:solidFill>
                <a:srgbClr val="9900CC"/>
              </a:solidFill>
            </a:endParaRPr>
          </a:p>
        </p:txBody>
      </p:sp>
      <p:grpSp>
        <p:nvGrpSpPr>
          <p:cNvPr id="64" name="Group 9"/>
          <p:cNvGrpSpPr>
            <a:grpSpLocks/>
          </p:cNvGrpSpPr>
          <p:nvPr/>
        </p:nvGrpSpPr>
        <p:grpSpPr bwMode="auto">
          <a:xfrm>
            <a:off x="576263" y="2944987"/>
            <a:ext cx="7896225" cy="633412"/>
            <a:chOff x="363" y="2463"/>
            <a:chExt cx="4974" cy="399"/>
          </a:xfrm>
        </p:grpSpPr>
        <p:pic>
          <p:nvPicPr>
            <p:cNvPr id="65" name="Picture 10" descr="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11" descr="Pink tissue paper">
              <a:hlinkClick r:id="" action="ppaction://noaction" highlightClick="1">
                <a:snd r:embed="rId21" name="click.wav"/>
              </a:hlinkClick>
            </p:cNvPr>
            <p:cNvSpPr txBox="1">
              <a:spLocks noChangeArrowheads="1"/>
            </p:cNvSpPr>
            <p:nvPr/>
          </p:nvSpPr>
          <p:spPr bwMode="auto">
            <a:xfrm>
              <a:off x="414" y="2484"/>
              <a:ext cx="388" cy="291"/>
            </a:xfrm>
            <a:prstGeom prst="rect">
              <a:avLst/>
            </a:prstGeom>
            <a:blipFill dpi="0" rotWithShape="1">
              <a:blip r:embed="rId2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9900CC"/>
                  </a:solidFill>
                  <a:latin typeface="VNI-Souvir" pitchFamily="2" charset="0"/>
                </a:rPr>
                <a:t>B.</a:t>
              </a:r>
            </a:p>
          </p:txBody>
        </p:sp>
      </p:grpSp>
      <p:grpSp>
        <p:nvGrpSpPr>
          <p:cNvPr id="67" name="Group 12"/>
          <p:cNvGrpSpPr>
            <a:grpSpLocks/>
          </p:cNvGrpSpPr>
          <p:nvPr/>
        </p:nvGrpSpPr>
        <p:grpSpPr bwMode="auto">
          <a:xfrm>
            <a:off x="555625" y="3744301"/>
            <a:ext cx="7896225" cy="581026"/>
            <a:chOff x="363" y="2943"/>
            <a:chExt cx="4974" cy="366"/>
          </a:xfrm>
        </p:grpSpPr>
        <p:pic>
          <p:nvPicPr>
            <p:cNvPr id="68" name="Picture 13" descr="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14" descr="Pink tissue paper">
              <a:hlinkClick r:id="" action="ppaction://noaction" highlightClick="1">
                <a:snd r:embed="rId21" name="click.wav"/>
              </a:hlinkClick>
            </p:cNvPr>
            <p:cNvSpPr txBox="1">
              <a:spLocks noChangeArrowheads="1"/>
            </p:cNvSpPr>
            <p:nvPr/>
          </p:nvSpPr>
          <p:spPr bwMode="auto">
            <a:xfrm>
              <a:off x="426" y="2964"/>
              <a:ext cx="388" cy="291"/>
            </a:xfrm>
            <a:prstGeom prst="rect">
              <a:avLst/>
            </a:prstGeom>
            <a:blipFill dpi="0" rotWithShape="1">
              <a:blip r:embed="rId2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9900CC"/>
                  </a:solidFill>
                  <a:latin typeface="VNI-Souvir" pitchFamily="2" charset="0"/>
                </a:rPr>
                <a:t>C.</a:t>
              </a:r>
            </a:p>
          </p:txBody>
        </p:sp>
      </p:grpSp>
      <p:grpSp>
        <p:nvGrpSpPr>
          <p:cNvPr id="70" name="Group 15"/>
          <p:cNvGrpSpPr>
            <a:grpSpLocks/>
          </p:cNvGrpSpPr>
          <p:nvPr/>
        </p:nvGrpSpPr>
        <p:grpSpPr bwMode="auto">
          <a:xfrm>
            <a:off x="576263" y="4467400"/>
            <a:ext cx="7896225" cy="604838"/>
            <a:chOff x="363" y="3422"/>
            <a:chExt cx="4974" cy="381"/>
          </a:xfrm>
        </p:grpSpPr>
        <p:pic>
          <p:nvPicPr>
            <p:cNvPr id="71" name="Picture 16" descr="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17" descr="Pink tissue paper">
              <a:hlinkClick r:id="" action="ppaction://noaction" highlightClick="1">
                <a:snd r:embed="rId21" name="click.wav"/>
              </a:hlinkClick>
            </p:cNvPr>
            <p:cNvSpPr txBox="1">
              <a:spLocks noChangeArrowheads="1"/>
            </p:cNvSpPr>
            <p:nvPr/>
          </p:nvSpPr>
          <p:spPr bwMode="auto">
            <a:xfrm>
              <a:off x="426" y="3455"/>
              <a:ext cx="400" cy="291"/>
            </a:xfrm>
            <a:prstGeom prst="rect">
              <a:avLst/>
            </a:prstGeom>
            <a:blipFill dpi="0" rotWithShape="1">
              <a:blip r:embed="rId2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9900CC"/>
                  </a:solidFill>
                  <a:latin typeface="VNI-Souvir" pitchFamily="2" charset="0"/>
                </a:rPr>
                <a:t>D.</a:t>
              </a:r>
            </a:p>
          </p:txBody>
        </p:sp>
      </p:grpSp>
      <p:sp>
        <p:nvSpPr>
          <p:cNvPr id="73" name="Rectangle 18"/>
          <p:cNvSpPr>
            <a:spLocks noChangeArrowheads="1"/>
          </p:cNvSpPr>
          <p:nvPr/>
        </p:nvSpPr>
        <p:spPr bwMode="auto">
          <a:xfrm>
            <a:off x="1937905" y="3004352"/>
            <a:ext cx="25467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lvl="1" indent="0"/>
            <a:r>
              <a:rPr lang="vi-VN" b="1" dirty="0">
                <a:solidFill>
                  <a:srgbClr val="9900CC"/>
                </a:solidFill>
              </a:rPr>
              <a:t>liên kết hydrogen.</a:t>
            </a:r>
            <a:endParaRPr lang="en-US" b="1" dirty="0">
              <a:solidFill>
                <a:srgbClr val="9900CC"/>
              </a:solidFill>
            </a:endParaRPr>
          </a:p>
          <a:p>
            <a:r>
              <a:rPr lang="en-US" altLang="en-US" b="1" dirty="0">
                <a:solidFill>
                  <a:srgbClr val="9900CC"/>
                </a:solidFill>
              </a:rPr>
              <a:t>.</a:t>
            </a:r>
          </a:p>
        </p:txBody>
      </p:sp>
      <p:sp>
        <p:nvSpPr>
          <p:cNvPr id="74" name="Rectangle 19"/>
          <p:cNvSpPr>
            <a:spLocks noChangeArrowheads="1"/>
          </p:cNvSpPr>
          <p:nvPr/>
        </p:nvSpPr>
        <p:spPr bwMode="auto">
          <a:xfrm>
            <a:off x="1482725" y="3767312"/>
            <a:ext cx="415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b="1" dirty="0">
                <a:solidFill>
                  <a:srgbClr val="9900CC"/>
                </a:solidFill>
              </a:rPr>
              <a:t>liên kết cộng hoá trị.</a:t>
            </a:r>
            <a:endParaRPr lang="en-US" b="1" dirty="0">
              <a:solidFill>
                <a:srgbClr val="9900CC"/>
              </a:solidFill>
            </a:endParaRPr>
          </a:p>
        </p:txBody>
      </p:sp>
      <p:sp>
        <p:nvSpPr>
          <p:cNvPr id="75" name="Rectangle 20"/>
          <p:cNvSpPr>
            <a:spLocks noChangeArrowheads="1"/>
          </p:cNvSpPr>
          <p:nvPr/>
        </p:nvSpPr>
        <p:spPr bwMode="auto">
          <a:xfrm>
            <a:off x="1354139" y="4526043"/>
            <a:ext cx="2816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lvl="1"/>
            <a:r>
              <a:rPr lang="vi-VN" altLang="en-US" b="1" dirty="0">
                <a:solidFill>
                  <a:srgbClr val="9900CC"/>
                </a:solidFill>
              </a:rPr>
              <a:t> </a:t>
            </a:r>
            <a:r>
              <a:rPr lang="vi-VN" b="1" dirty="0">
                <a:solidFill>
                  <a:srgbClr val="9900CC"/>
                </a:solidFill>
              </a:rPr>
              <a:t>liên kết peptide.</a:t>
            </a:r>
            <a:endParaRPr lang="en-US" b="1" dirty="0">
              <a:solidFill>
                <a:srgbClr val="9900CC"/>
              </a:solidFill>
            </a:endParaRPr>
          </a:p>
        </p:txBody>
      </p:sp>
      <p:sp>
        <p:nvSpPr>
          <p:cNvPr id="76" name="Oval 75"/>
          <p:cNvSpPr/>
          <p:nvPr/>
        </p:nvSpPr>
        <p:spPr>
          <a:xfrm>
            <a:off x="573832" y="4483445"/>
            <a:ext cx="685800" cy="5365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a:p>
        </p:txBody>
      </p:sp>
    </p:spTree>
    <p:extLst>
      <p:ext uri="{BB962C8B-B14F-4D97-AF65-F5344CB8AC3E}">
        <p14:creationId xmlns:p14="http://schemas.microsoft.com/office/powerpoint/2010/main" val="3066573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ou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circle(out)">
                                      <p:cBhvr>
                                        <p:cTn id="16" dur="500"/>
                                        <p:tgtEl>
                                          <p:spTgt spid="52"/>
                                        </p:tgtEl>
                                      </p:cBhvr>
                                    </p:animEffec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circle(out)">
                                      <p:cBhvr>
                                        <p:cTn id="24" dur="500"/>
                                        <p:tgtEl>
                                          <p:spTgt spid="51"/>
                                        </p:tgtEl>
                                      </p:cBhvr>
                                    </p:animEffect>
                                  </p:childTnLst>
                                  <p:subTnLst>
                                    <p:audio>
                                      <p:cMediaNode>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circle(out)">
                                      <p:cBhvr>
                                        <p:cTn id="32" dur="500"/>
                                        <p:tgtEl>
                                          <p:spTgt spid="50"/>
                                        </p:tgtEl>
                                      </p:cBhvr>
                                    </p:animEffec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circle(out)">
                                      <p:cBhvr>
                                        <p:cTn id="40" dur="500"/>
                                        <p:tgtEl>
                                          <p:spTgt spid="49"/>
                                        </p:tgtEl>
                                      </p:cBhvr>
                                    </p:animEffec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49"/>
                                        </p:tgtEl>
                                      </p:cBhvr>
                                    </p:animEffect>
                                    <p:set>
                                      <p:cBhvr>
                                        <p:cTn id="44" dur="1" fill="hold">
                                          <p:stCondLst>
                                            <p:cond delay="499"/>
                                          </p:stCondLst>
                                        </p:cTn>
                                        <p:tgtEl>
                                          <p:spTgt spid="49"/>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circle(out)">
                                      <p:cBhvr>
                                        <p:cTn id="48" dur="500"/>
                                        <p:tgtEl>
                                          <p:spTgt spid="48"/>
                                        </p:tgtEl>
                                      </p:cBhvr>
                                    </p:animEffect>
                                  </p:childTnLst>
                                  <p:subTnLs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circle(out)">
                                      <p:cBhvr>
                                        <p:cTn id="56" dur="500"/>
                                        <p:tgtEl>
                                          <p:spTgt spid="47"/>
                                        </p:tgtEl>
                                      </p:cBhvr>
                                    </p:animEffec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circle(out)">
                                      <p:cBhvr>
                                        <p:cTn id="64" dur="500"/>
                                        <p:tgtEl>
                                          <p:spTgt spid="46"/>
                                        </p:tgtEl>
                                      </p:cBhvr>
                                    </p:animEffec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46"/>
                                        </p:tgtEl>
                                      </p:cBhvr>
                                    </p:animEffect>
                                    <p:set>
                                      <p:cBhvr>
                                        <p:cTn id="68" dur="1" fill="hold">
                                          <p:stCondLst>
                                            <p:cond delay="499"/>
                                          </p:stCondLst>
                                        </p:cTn>
                                        <p:tgtEl>
                                          <p:spTgt spid="46"/>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circle(out)">
                                      <p:cBhvr>
                                        <p:cTn id="72" dur="500"/>
                                        <p:tgtEl>
                                          <p:spTgt spid="45"/>
                                        </p:tgtEl>
                                      </p:cBhvr>
                                    </p:animEffect>
                                  </p:childTnLst>
                                  <p:subTnLs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ircle(out)">
                                      <p:cBhvr>
                                        <p:cTn id="80" dur="500"/>
                                        <p:tgtEl>
                                          <p:spTgt spid="43"/>
                                        </p:tgtEl>
                                      </p:cBhvr>
                                    </p:animEffect>
                                  </p:childTnLst>
                                  <p:subTnLst>
                                    <p:audio>
                                      <p:cMediaNode>
                                        <p:cTn display="0" masterRel="sameClick">
                                          <p:stCondLst>
                                            <p:cond evt="begin" delay="0">
                                              <p:tn val="78"/>
                                            </p:cond>
                                          </p:stCondLst>
                                          <p:endCondLst>
                                            <p:cond evt="onStopAudio" delay="0">
                                              <p:tgtEl>
                                                <p:sldTgt/>
                                              </p:tgtEl>
                                            </p:cond>
                                          </p:endCondLst>
                                        </p:cTn>
                                        <p:tgtEl>
                                          <p:sndTgt r:embed="rId2"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43"/>
                                        </p:tgtEl>
                                      </p:cBhvr>
                                    </p:animEffect>
                                    <p:set>
                                      <p:cBhvr>
                                        <p:cTn id="84" dur="1" fill="hold">
                                          <p:stCondLst>
                                            <p:cond delay="499"/>
                                          </p:stCondLst>
                                        </p:cTn>
                                        <p:tgtEl>
                                          <p:spTgt spid="43"/>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out)">
                                      <p:cBhvr>
                                        <p:cTn id="88" dur="500"/>
                                        <p:tgtEl>
                                          <p:spTgt spid="42"/>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box(in)">
                                      <p:cBhvr>
                                        <p:cTn id="9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4" descr="dong-ho-ca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77200" y="-956642"/>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WordArt 125" descr="Purple mesh"/>
          <p:cNvSpPr>
            <a:spLocks noChangeArrowheads="1" noChangeShapeType="1" noTextEdit="1"/>
          </p:cNvSpPr>
          <p:nvPr/>
        </p:nvSpPr>
        <p:spPr bwMode="auto">
          <a:xfrm>
            <a:off x="8296275" y="-48991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0</a:t>
            </a:r>
          </a:p>
        </p:txBody>
      </p:sp>
      <p:sp>
        <p:nvSpPr>
          <p:cNvPr id="18" name="WordArt 126" descr="Purple mesh"/>
          <p:cNvSpPr>
            <a:spLocks noChangeArrowheads="1" noChangeShapeType="1" noTextEdit="1"/>
          </p:cNvSpPr>
          <p:nvPr/>
        </p:nvSpPr>
        <p:spPr bwMode="auto">
          <a:xfrm>
            <a:off x="8301038"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1</a:t>
            </a:r>
          </a:p>
        </p:txBody>
      </p:sp>
      <p:sp>
        <p:nvSpPr>
          <p:cNvPr id="19" name="WordArt 127" descr="Purple mesh"/>
          <p:cNvSpPr>
            <a:spLocks noChangeArrowheads="1" noChangeShapeType="1" noTextEdit="1"/>
          </p:cNvSpPr>
          <p:nvPr/>
        </p:nvSpPr>
        <p:spPr bwMode="auto">
          <a:xfrm>
            <a:off x="8297466" y="-4994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2</a:t>
            </a:r>
          </a:p>
        </p:txBody>
      </p:sp>
      <p:sp>
        <p:nvSpPr>
          <p:cNvPr id="21" name="WordArt 128" descr="Purple mesh"/>
          <p:cNvSpPr>
            <a:spLocks noChangeArrowheads="1" noChangeShapeType="1" noTextEdit="1"/>
          </p:cNvSpPr>
          <p:nvPr/>
        </p:nvSpPr>
        <p:spPr bwMode="auto">
          <a:xfrm>
            <a:off x="8305800" y="-50301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3</a:t>
            </a:r>
          </a:p>
        </p:txBody>
      </p:sp>
      <p:sp>
        <p:nvSpPr>
          <p:cNvPr id="22" name="WordArt 129" descr="Purple mesh"/>
          <p:cNvSpPr>
            <a:spLocks noChangeArrowheads="1" noChangeShapeType="1" noTextEdit="1"/>
          </p:cNvSpPr>
          <p:nvPr/>
        </p:nvSpPr>
        <p:spPr bwMode="auto">
          <a:xfrm>
            <a:off x="8305800"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4</a:t>
            </a:r>
          </a:p>
        </p:txBody>
      </p:sp>
      <p:sp>
        <p:nvSpPr>
          <p:cNvPr id="23" name="WordArt 130" descr="Purple mesh"/>
          <p:cNvSpPr>
            <a:spLocks noChangeArrowheads="1" noChangeShapeType="1" noTextEdit="1"/>
          </p:cNvSpPr>
          <p:nvPr/>
        </p:nvSpPr>
        <p:spPr bwMode="auto">
          <a:xfrm>
            <a:off x="8290322" y="-501824"/>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5</a:t>
            </a:r>
          </a:p>
        </p:txBody>
      </p:sp>
      <p:sp>
        <p:nvSpPr>
          <p:cNvPr id="24" name="WordArt 131" descr="Purple mesh"/>
          <p:cNvSpPr>
            <a:spLocks noChangeArrowheads="1" noChangeShapeType="1" noTextEdit="1"/>
          </p:cNvSpPr>
          <p:nvPr/>
        </p:nvSpPr>
        <p:spPr bwMode="auto">
          <a:xfrm>
            <a:off x="8298656" y="-4922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6</a:t>
            </a:r>
          </a:p>
        </p:txBody>
      </p:sp>
      <p:sp>
        <p:nvSpPr>
          <p:cNvPr id="27" name="WordArt 132" descr="Purple mesh"/>
          <p:cNvSpPr>
            <a:spLocks noChangeArrowheads="1" noChangeShapeType="1" noTextEdit="1"/>
          </p:cNvSpPr>
          <p:nvPr/>
        </p:nvSpPr>
        <p:spPr bwMode="auto">
          <a:xfrm>
            <a:off x="8303419" y="-4922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7</a:t>
            </a:r>
          </a:p>
        </p:txBody>
      </p:sp>
      <p:sp>
        <p:nvSpPr>
          <p:cNvPr id="28" name="WordArt 133" descr="Purple mesh"/>
          <p:cNvSpPr>
            <a:spLocks noChangeArrowheads="1" noChangeShapeType="1" noTextEdit="1"/>
          </p:cNvSpPr>
          <p:nvPr/>
        </p:nvSpPr>
        <p:spPr bwMode="auto">
          <a:xfrm>
            <a:off x="8290322" y="-4922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8</a:t>
            </a:r>
          </a:p>
        </p:txBody>
      </p:sp>
      <p:sp>
        <p:nvSpPr>
          <p:cNvPr id="29" name="WordArt 134" descr="Purple mesh"/>
          <p:cNvSpPr>
            <a:spLocks noChangeArrowheads="1" noChangeShapeType="1" noTextEdit="1"/>
          </p:cNvSpPr>
          <p:nvPr/>
        </p:nvSpPr>
        <p:spPr bwMode="auto">
          <a:xfrm>
            <a:off x="8296275"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9</a:t>
            </a:r>
          </a:p>
        </p:txBody>
      </p:sp>
      <p:sp>
        <p:nvSpPr>
          <p:cNvPr id="30" name="WordArt 135" descr="Purple mesh"/>
          <p:cNvSpPr>
            <a:spLocks noChangeArrowheads="1" noChangeShapeType="1" noTextEdit="1"/>
          </p:cNvSpPr>
          <p:nvPr/>
        </p:nvSpPr>
        <p:spPr bwMode="auto">
          <a:xfrm>
            <a:off x="8290322" y="-49706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Times New Roman" pitchFamily="18" charset="0"/>
                <a:cs typeface="Times New Roman" pitchFamily="18" charset="0"/>
              </a:rPr>
              <a:t>10</a:t>
            </a:r>
          </a:p>
        </p:txBody>
      </p:sp>
      <p:pic>
        <p:nvPicPr>
          <p:cNvPr id="31" name="Picture 3" descr="frame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6900" y="1234728"/>
            <a:ext cx="7854950" cy="6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4"/>
          <p:cNvSpPr>
            <a:spLocks noChangeArrowheads="1"/>
          </p:cNvSpPr>
          <p:nvPr/>
        </p:nvSpPr>
        <p:spPr bwMode="auto">
          <a:xfrm>
            <a:off x="1133475" y="1368078"/>
            <a:ext cx="71568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b="1" dirty="0">
                <a:solidFill>
                  <a:srgbClr val="008000"/>
                </a:solidFill>
                <a:cs typeface="Times New Roman" pitchFamily="18" charset="0"/>
              </a:rPr>
              <a:t>Trong cơ thể con người, protein có chức năng</a:t>
            </a:r>
            <a:endParaRPr lang="en-US" b="1" dirty="0">
              <a:solidFill>
                <a:srgbClr val="008000"/>
              </a:solidFill>
              <a:cs typeface="Times New Roman" pitchFamily="18" charset="0"/>
            </a:endParaRPr>
          </a:p>
        </p:txBody>
      </p:sp>
      <p:grpSp>
        <p:nvGrpSpPr>
          <p:cNvPr id="34" name="Group 5"/>
          <p:cNvGrpSpPr>
            <a:grpSpLocks/>
          </p:cNvGrpSpPr>
          <p:nvPr/>
        </p:nvGrpSpPr>
        <p:grpSpPr bwMode="auto">
          <a:xfrm>
            <a:off x="576263" y="2056433"/>
            <a:ext cx="7896225" cy="604838"/>
            <a:chOff x="363" y="1994"/>
            <a:chExt cx="4974" cy="381"/>
          </a:xfrm>
        </p:grpSpPr>
        <p:pic>
          <p:nvPicPr>
            <p:cNvPr id="35" name="Picture 6" descr="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descr="Pink tissue paper">
              <a:hlinkClick r:id="" action="ppaction://noaction" highlightClick="1">
                <a:snd r:embed="rId18" name="click.wav"/>
              </a:hlinkClick>
            </p:cNvPr>
            <p:cNvSpPr txBox="1">
              <a:spLocks noChangeArrowheads="1"/>
            </p:cNvSpPr>
            <p:nvPr/>
          </p:nvSpPr>
          <p:spPr bwMode="auto">
            <a:xfrm>
              <a:off x="414" y="2027"/>
              <a:ext cx="400" cy="291"/>
            </a:xfrm>
            <a:prstGeom prst="rect">
              <a:avLst/>
            </a:prstGeom>
            <a:blipFill dpi="0" rotWithShape="1">
              <a:blip r:embed="rId1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dirty="0">
                  <a:solidFill>
                    <a:srgbClr val="9900CC"/>
                  </a:solidFill>
                  <a:cs typeface="Times New Roman" pitchFamily="18" charset="0"/>
                </a:rPr>
                <a:t>A.</a:t>
              </a:r>
            </a:p>
          </p:txBody>
        </p:sp>
      </p:grpSp>
      <p:sp>
        <p:nvSpPr>
          <p:cNvPr id="38" name="Rectangle 8"/>
          <p:cNvSpPr>
            <a:spLocks noChangeArrowheads="1"/>
          </p:cNvSpPr>
          <p:nvPr/>
        </p:nvSpPr>
        <p:spPr bwMode="auto">
          <a:xfrm>
            <a:off x="1525588" y="2104058"/>
            <a:ext cx="3610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b="1" dirty="0">
                <a:solidFill>
                  <a:srgbClr val="9900CC"/>
                </a:solidFill>
                <a:cs typeface="Times New Roman" pitchFamily="18" charset="0"/>
              </a:rPr>
              <a:t>dự trữ năng lượng.</a:t>
            </a:r>
            <a:endParaRPr lang="en-US" b="1" dirty="0">
              <a:solidFill>
                <a:srgbClr val="9900CC"/>
              </a:solidFill>
              <a:cs typeface="Times New Roman" pitchFamily="18" charset="0"/>
            </a:endParaRPr>
          </a:p>
        </p:txBody>
      </p:sp>
      <p:grpSp>
        <p:nvGrpSpPr>
          <p:cNvPr id="39" name="Group 9"/>
          <p:cNvGrpSpPr>
            <a:grpSpLocks/>
          </p:cNvGrpSpPr>
          <p:nvPr/>
        </p:nvGrpSpPr>
        <p:grpSpPr bwMode="auto">
          <a:xfrm>
            <a:off x="576263" y="2800971"/>
            <a:ext cx="7896225" cy="633412"/>
            <a:chOff x="363" y="2463"/>
            <a:chExt cx="4974" cy="399"/>
          </a:xfrm>
        </p:grpSpPr>
        <p:pic>
          <p:nvPicPr>
            <p:cNvPr id="40" name="Picture 10" descr="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descr="Pink tissue paper">
              <a:hlinkClick r:id="" action="ppaction://noaction" highlightClick="1">
                <a:snd r:embed="rId18" name="click.wav"/>
              </a:hlinkClick>
            </p:cNvPr>
            <p:cNvSpPr txBox="1">
              <a:spLocks noChangeArrowheads="1"/>
            </p:cNvSpPr>
            <p:nvPr/>
          </p:nvSpPr>
          <p:spPr bwMode="auto">
            <a:xfrm>
              <a:off x="414" y="2484"/>
              <a:ext cx="388" cy="291"/>
            </a:xfrm>
            <a:prstGeom prst="rect">
              <a:avLst/>
            </a:prstGeom>
            <a:blipFill dpi="0" rotWithShape="1">
              <a:blip r:embed="rId1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B.</a:t>
              </a:r>
            </a:p>
          </p:txBody>
        </p:sp>
      </p:grpSp>
      <p:grpSp>
        <p:nvGrpSpPr>
          <p:cNvPr id="42" name="Group 12"/>
          <p:cNvGrpSpPr>
            <a:grpSpLocks/>
          </p:cNvGrpSpPr>
          <p:nvPr/>
        </p:nvGrpSpPr>
        <p:grpSpPr bwMode="auto">
          <a:xfrm>
            <a:off x="576264" y="3562971"/>
            <a:ext cx="7896224" cy="581025"/>
            <a:chOff x="363" y="2943"/>
            <a:chExt cx="4974" cy="366"/>
          </a:xfrm>
        </p:grpSpPr>
        <p:pic>
          <p:nvPicPr>
            <p:cNvPr id="43" name="Picture 13" descr="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4" descr="Pink tissue paper">
              <a:hlinkClick r:id="" action="ppaction://noaction" highlightClick="1">
                <a:snd r:embed="rId18" name="click.wav"/>
              </a:hlinkClick>
            </p:cNvPr>
            <p:cNvSpPr txBox="1">
              <a:spLocks noChangeArrowheads="1"/>
            </p:cNvSpPr>
            <p:nvPr/>
          </p:nvSpPr>
          <p:spPr bwMode="auto">
            <a:xfrm>
              <a:off x="426" y="2964"/>
              <a:ext cx="388" cy="291"/>
            </a:xfrm>
            <a:prstGeom prst="rect">
              <a:avLst/>
            </a:prstGeom>
            <a:blipFill dpi="0" rotWithShape="1">
              <a:blip r:embed="rId1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C.</a:t>
              </a:r>
            </a:p>
          </p:txBody>
        </p:sp>
      </p:grpSp>
      <p:grpSp>
        <p:nvGrpSpPr>
          <p:cNvPr id="46" name="Group 15"/>
          <p:cNvGrpSpPr>
            <a:grpSpLocks/>
          </p:cNvGrpSpPr>
          <p:nvPr/>
        </p:nvGrpSpPr>
        <p:grpSpPr bwMode="auto">
          <a:xfrm>
            <a:off x="576262" y="4304627"/>
            <a:ext cx="7896225" cy="604838"/>
            <a:chOff x="363" y="3422"/>
            <a:chExt cx="4974" cy="381"/>
          </a:xfrm>
        </p:grpSpPr>
        <p:pic>
          <p:nvPicPr>
            <p:cNvPr id="47" name="Picture 16" descr="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7" descr="Pink tissue paper">
              <a:hlinkClick r:id="" action="ppaction://noaction" highlightClick="1">
                <a:snd r:embed="rId18" name="click.wav"/>
              </a:hlinkClick>
            </p:cNvPr>
            <p:cNvSpPr txBox="1">
              <a:spLocks noChangeArrowheads="1"/>
            </p:cNvSpPr>
            <p:nvPr/>
          </p:nvSpPr>
          <p:spPr bwMode="auto">
            <a:xfrm>
              <a:off x="426" y="3455"/>
              <a:ext cx="400" cy="291"/>
            </a:xfrm>
            <a:prstGeom prst="rect">
              <a:avLst/>
            </a:prstGeom>
            <a:blipFill dpi="0" rotWithShape="1">
              <a:blip r:embed="rId1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D.</a:t>
              </a:r>
            </a:p>
          </p:txBody>
        </p:sp>
      </p:grpSp>
      <p:sp>
        <p:nvSpPr>
          <p:cNvPr id="49" name="Rectangle 18"/>
          <p:cNvSpPr>
            <a:spLocks noChangeArrowheads="1"/>
          </p:cNvSpPr>
          <p:nvPr/>
        </p:nvSpPr>
        <p:spPr bwMode="auto">
          <a:xfrm>
            <a:off x="1495425" y="2853358"/>
            <a:ext cx="4221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b="1" dirty="0">
                <a:solidFill>
                  <a:srgbClr val="9900CC"/>
                </a:solidFill>
                <a:cs typeface="Times New Roman" pitchFamily="18" charset="0"/>
              </a:rPr>
              <a:t>là nguồn vitamin chính.</a:t>
            </a:r>
            <a:endParaRPr lang="en-US" b="1" dirty="0">
              <a:solidFill>
                <a:srgbClr val="9900CC"/>
              </a:solidFill>
              <a:cs typeface="Times New Roman" pitchFamily="18" charset="0"/>
            </a:endParaRPr>
          </a:p>
        </p:txBody>
      </p:sp>
      <p:sp>
        <p:nvSpPr>
          <p:cNvPr id="50" name="Rectangle 19"/>
          <p:cNvSpPr>
            <a:spLocks noChangeArrowheads="1"/>
          </p:cNvSpPr>
          <p:nvPr/>
        </p:nvSpPr>
        <p:spPr bwMode="auto">
          <a:xfrm>
            <a:off x="1482725" y="3623296"/>
            <a:ext cx="6594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b="1" dirty="0">
                <a:solidFill>
                  <a:srgbClr val="9900CC"/>
                </a:solidFill>
                <a:cs typeface="Times New Roman" pitchFamily="18" charset="0"/>
              </a:rPr>
              <a:t>xây dựng và sửa chữa các tế bào.</a:t>
            </a:r>
            <a:endParaRPr lang="en-US" b="1" dirty="0">
              <a:solidFill>
                <a:srgbClr val="9900CC"/>
              </a:solidFill>
              <a:cs typeface="Times New Roman" pitchFamily="18" charset="0"/>
            </a:endParaRPr>
          </a:p>
        </p:txBody>
      </p:sp>
      <p:sp>
        <p:nvSpPr>
          <p:cNvPr id="51" name="Rectangle 20"/>
          <p:cNvSpPr>
            <a:spLocks noChangeArrowheads="1"/>
          </p:cNvSpPr>
          <p:nvPr/>
        </p:nvSpPr>
        <p:spPr bwMode="auto">
          <a:xfrm>
            <a:off x="2438400" y="4310483"/>
            <a:ext cx="3898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lvl="2" indent="0" eaLnBrk="1" hangingPunct="1"/>
            <a:r>
              <a:rPr lang="vi-VN" b="1" dirty="0">
                <a:solidFill>
                  <a:srgbClr val="9900CC"/>
                </a:solidFill>
                <a:cs typeface="Times New Roman" pitchFamily="18" charset="0"/>
              </a:rPr>
              <a:t>tạo ra nguồn carbohydrate.</a:t>
            </a:r>
            <a:r>
              <a:rPr lang="en-US" altLang="en-US" b="1" dirty="0">
                <a:solidFill>
                  <a:srgbClr val="9900CC"/>
                </a:solidFill>
                <a:cs typeface="Times New Roman" pitchFamily="18" charset="0"/>
              </a:rPr>
              <a:t> </a:t>
            </a:r>
          </a:p>
        </p:txBody>
      </p:sp>
      <p:sp>
        <p:nvSpPr>
          <p:cNvPr id="52" name="AutoShape 2"/>
          <p:cNvSpPr>
            <a:spLocks noChangeArrowheads="1"/>
          </p:cNvSpPr>
          <p:nvPr/>
        </p:nvSpPr>
        <p:spPr bwMode="auto">
          <a:xfrm>
            <a:off x="514350" y="267866"/>
            <a:ext cx="1409700" cy="647700"/>
          </a:xfrm>
          <a:prstGeom prst="roundRect">
            <a:avLst>
              <a:gd name="adj" fmla="val 16667"/>
            </a:avLst>
          </a:prstGeom>
          <a:solidFill>
            <a:schemeClr val="accent3">
              <a:lumMod val="20000"/>
              <a:lumOff val="80000"/>
            </a:schemeClr>
          </a:solidFill>
          <a:ln w="57150">
            <a:solidFill>
              <a:srgbClr val="00B0F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b="1" i="1" u="sng" dirty="0">
              <a:solidFill>
                <a:srgbClr val="9900CC"/>
              </a:solidFill>
              <a:cs typeface="Times New Roman" pitchFamily="18" charset="0"/>
            </a:endParaRPr>
          </a:p>
          <a:p>
            <a:pPr algn="ctr" eaLnBrk="1" hangingPunct="1"/>
            <a:r>
              <a:rPr lang="en-US" altLang="en-US" b="1" u="sng" dirty="0" err="1">
                <a:solidFill>
                  <a:srgbClr val="9900CC"/>
                </a:solidFill>
                <a:cs typeface="Times New Roman" pitchFamily="18" charset="0"/>
              </a:rPr>
              <a:t>Câu</a:t>
            </a:r>
            <a:r>
              <a:rPr lang="en-US" altLang="en-US" b="1" u="sng" dirty="0">
                <a:solidFill>
                  <a:srgbClr val="9900CC"/>
                </a:solidFill>
                <a:cs typeface="Times New Roman" pitchFamily="18" charset="0"/>
              </a:rPr>
              <a:t> 2 :</a:t>
            </a:r>
            <a:endParaRPr lang="en-US" altLang="en-US" dirty="0">
              <a:solidFill>
                <a:srgbClr val="9900CC"/>
              </a:solidFill>
              <a:cs typeface="Times New Roman" pitchFamily="18" charset="0"/>
            </a:endParaRPr>
          </a:p>
          <a:p>
            <a:pPr algn="ctr" eaLnBrk="1" hangingPunct="1"/>
            <a:endParaRPr lang="en-US" altLang="en-US" dirty="0">
              <a:solidFill>
                <a:srgbClr val="9900CC"/>
              </a:solidFill>
              <a:cs typeface="Times New Roman" pitchFamily="18" charset="0"/>
            </a:endParaRPr>
          </a:p>
        </p:txBody>
      </p:sp>
      <p:sp>
        <p:nvSpPr>
          <p:cNvPr id="53" name="Oval 52"/>
          <p:cNvSpPr/>
          <p:nvPr/>
        </p:nvSpPr>
        <p:spPr>
          <a:xfrm>
            <a:off x="576264" y="3579862"/>
            <a:ext cx="591416" cy="53263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a:solidFill>
                <a:srgbClr val="9900CC"/>
              </a:solidFill>
              <a:latin typeface="Times New Roman" pitchFamily="18" charset="0"/>
              <a:cs typeface="Times New Roman" pitchFamily="18" charset="0"/>
            </a:endParaRPr>
          </a:p>
        </p:txBody>
      </p:sp>
    </p:spTree>
    <p:extLst>
      <p:ext uri="{BB962C8B-B14F-4D97-AF65-F5344CB8AC3E}">
        <p14:creationId xmlns:p14="http://schemas.microsoft.com/office/powerpoint/2010/main" val="2878492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ircle(out)">
                                      <p:cBhvr>
                                        <p:cTn id="16" dur="500"/>
                                        <p:tgtEl>
                                          <p:spTgt spid="29"/>
                                        </p:tgtEl>
                                      </p:cBhvr>
                                    </p:animEffec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out)">
                                      <p:cBhvr>
                                        <p:cTn id="24" dur="500"/>
                                        <p:tgtEl>
                                          <p:spTgt spid="28"/>
                                        </p:tgtEl>
                                      </p:cBhvr>
                                    </p:animEffect>
                                  </p:childTnLst>
                                  <p:subTnLst>
                                    <p:audio>
                                      <p:cMediaNode>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out)">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ou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ircle(out)">
                                      <p:cBhvr>
                                        <p:cTn id="48" dur="500"/>
                                        <p:tgtEl>
                                          <p:spTgt spid="23"/>
                                        </p:tgtEl>
                                      </p:cBhvr>
                                    </p:animEffect>
                                  </p:childTnLst>
                                  <p:subTnLs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ircle(out)">
                                      <p:cBhvr>
                                        <p:cTn id="56" dur="500"/>
                                        <p:tgtEl>
                                          <p:spTgt spid="22"/>
                                        </p:tgtEl>
                                      </p:cBhvr>
                                    </p:animEffec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circle(out)">
                                      <p:cBhvr>
                                        <p:cTn id="64" dur="500"/>
                                        <p:tgtEl>
                                          <p:spTgt spid="21"/>
                                        </p:tgtEl>
                                      </p:cBhvr>
                                    </p:animEffec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out)">
                                      <p:cBhvr>
                                        <p:cTn id="72" dur="500"/>
                                        <p:tgtEl>
                                          <p:spTgt spid="19"/>
                                        </p:tgtEl>
                                      </p:cBhvr>
                                    </p:animEffect>
                                  </p:childTnLst>
                                  <p:subTnLs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circle(out)">
                                      <p:cBhvr>
                                        <p:cTn id="80" dur="500"/>
                                        <p:tgtEl>
                                          <p:spTgt spid="18"/>
                                        </p:tgtEl>
                                      </p:cBhvr>
                                    </p:animEffect>
                                  </p:childTnLst>
                                  <p:subTnLst>
                                    <p:audio>
                                      <p:cMediaNode>
                                        <p:cTn display="0" masterRel="sameClick">
                                          <p:stCondLst>
                                            <p:cond evt="begin" delay="0">
                                              <p:tn val="78"/>
                                            </p:cond>
                                          </p:stCondLst>
                                          <p:endCondLst>
                                            <p:cond evt="onStopAudio" delay="0">
                                              <p:tgtEl>
                                                <p:sldTgt/>
                                              </p:tgtEl>
                                            </p:cond>
                                          </p:endCondLst>
                                        </p:cTn>
                                        <p:tgtEl>
                                          <p:sndTgt r:embed="rId2"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out)">
                                      <p:cBhvr>
                                        <p:cTn id="88" dur="500"/>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box(in)">
                                      <p:cBhvr>
                                        <p:cTn id="9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2" y="-1153627"/>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8385" y="4177903"/>
            <a:ext cx="885616" cy="748665"/>
          </a:xfrm>
          <a:prstGeom prst="rect">
            <a:avLst/>
          </a:prstGeom>
        </p:spPr>
      </p:pic>
      <p:pic>
        <p:nvPicPr>
          <p:cNvPr id="17" name="Picture 124" descr="dong-ho-ca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7200" y="-884634"/>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WordArt 125" descr="Purple mesh"/>
          <p:cNvSpPr>
            <a:spLocks noChangeArrowheads="1" noChangeShapeType="1" noTextEdit="1"/>
          </p:cNvSpPr>
          <p:nvPr/>
        </p:nvSpPr>
        <p:spPr bwMode="auto">
          <a:xfrm>
            <a:off x="8296275" y="-417910"/>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0</a:t>
            </a:r>
          </a:p>
        </p:txBody>
      </p:sp>
      <p:sp>
        <p:nvSpPr>
          <p:cNvPr id="19" name="WordArt 126" descr="Purple mesh"/>
          <p:cNvSpPr>
            <a:spLocks noChangeArrowheads="1" noChangeShapeType="1" noTextEdit="1"/>
          </p:cNvSpPr>
          <p:nvPr/>
        </p:nvSpPr>
        <p:spPr bwMode="auto">
          <a:xfrm>
            <a:off x="8301038"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1</a:t>
            </a:r>
          </a:p>
        </p:txBody>
      </p:sp>
      <p:sp>
        <p:nvSpPr>
          <p:cNvPr id="21" name="WordArt 127" descr="Purple mesh"/>
          <p:cNvSpPr>
            <a:spLocks noChangeArrowheads="1" noChangeShapeType="1" noTextEdit="1"/>
          </p:cNvSpPr>
          <p:nvPr/>
        </p:nvSpPr>
        <p:spPr bwMode="auto">
          <a:xfrm>
            <a:off x="8297466" y="-427435"/>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2</a:t>
            </a:r>
          </a:p>
        </p:txBody>
      </p:sp>
      <p:sp>
        <p:nvSpPr>
          <p:cNvPr id="22" name="WordArt 128" descr="Purple mesh"/>
          <p:cNvSpPr>
            <a:spLocks noChangeArrowheads="1" noChangeShapeType="1" noTextEdit="1"/>
          </p:cNvSpPr>
          <p:nvPr/>
        </p:nvSpPr>
        <p:spPr bwMode="auto">
          <a:xfrm>
            <a:off x="8305800" y="-431006"/>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3</a:t>
            </a:r>
          </a:p>
        </p:txBody>
      </p:sp>
      <p:sp>
        <p:nvSpPr>
          <p:cNvPr id="23" name="WordArt 129" descr="Purple mesh"/>
          <p:cNvSpPr>
            <a:spLocks noChangeArrowheads="1" noChangeShapeType="1" noTextEdit="1"/>
          </p:cNvSpPr>
          <p:nvPr/>
        </p:nvSpPr>
        <p:spPr bwMode="auto">
          <a:xfrm>
            <a:off x="8305800"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4</a:t>
            </a:r>
          </a:p>
        </p:txBody>
      </p:sp>
      <p:sp>
        <p:nvSpPr>
          <p:cNvPr id="24" name="WordArt 130" descr="Purple mesh"/>
          <p:cNvSpPr>
            <a:spLocks noChangeArrowheads="1" noChangeShapeType="1" noTextEdit="1"/>
          </p:cNvSpPr>
          <p:nvPr/>
        </p:nvSpPr>
        <p:spPr bwMode="auto">
          <a:xfrm>
            <a:off x="8290322" y="-429816"/>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5</a:t>
            </a:r>
          </a:p>
        </p:txBody>
      </p:sp>
      <p:sp>
        <p:nvSpPr>
          <p:cNvPr id="27" name="WordArt 131" descr="Purple mesh"/>
          <p:cNvSpPr>
            <a:spLocks noChangeArrowheads="1" noChangeShapeType="1" noTextEdit="1"/>
          </p:cNvSpPr>
          <p:nvPr/>
        </p:nvSpPr>
        <p:spPr bwMode="auto">
          <a:xfrm>
            <a:off x="8298656" y="-420291"/>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6</a:t>
            </a:r>
          </a:p>
        </p:txBody>
      </p:sp>
      <p:sp>
        <p:nvSpPr>
          <p:cNvPr id="28" name="WordArt 132" descr="Purple mesh"/>
          <p:cNvSpPr>
            <a:spLocks noChangeArrowheads="1" noChangeShapeType="1" noTextEdit="1"/>
          </p:cNvSpPr>
          <p:nvPr/>
        </p:nvSpPr>
        <p:spPr bwMode="auto">
          <a:xfrm>
            <a:off x="8303419" y="-420291"/>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7</a:t>
            </a:r>
          </a:p>
        </p:txBody>
      </p:sp>
      <p:sp>
        <p:nvSpPr>
          <p:cNvPr id="29" name="WordArt 133" descr="Purple mesh"/>
          <p:cNvSpPr>
            <a:spLocks noChangeArrowheads="1" noChangeShapeType="1" noTextEdit="1"/>
          </p:cNvSpPr>
          <p:nvPr/>
        </p:nvSpPr>
        <p:spPr bwMode="auto">
          <a:xfrm>
            <a:off x="8290322" y="-42029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8</a:t>
            </a:r>
          </a:p>
        </p:txBody>
      </p:sp>
      <p:sp>
        <p:nvSpPr>
          <p:cNvPr id="30" name="WordArt 134" descr="Purple mesh"/>
          <p:cNvSpPr>
            <a:spLocks noChangeArrowheads="1" noChangeShapeType="1" noTextEdit="1"/>
          </p:cNvSpPr>
          <p:nvPr/>
        </p:nvSpPr>
        <p:spPr bwMode="auto">
          <a:xfrm>
            <a:off x="8296275"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9</a:t>
            </a:r>
          </a:p>
        </p:txBody>
      </p:sp>
      <p:sp>
        <p:nvSpPr>
          <p:cNvPr id="31" name="WordArt 135" descr="Purple mesh"/>
          <p:cNvSpPr>
            <a:spLocks noChangeArrowheads="1" noChangeShapeType="1" noTextEdit="1"/>
          </p:cNvSpPr>
          <p:nvPr/>
        </p:nvSpPr>
        <p:spPr bwMode="auto">
          <a:xfrm>
            <a:off x="8290322" y="-42505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solidFill>
                  <a:srgbClr val="9900CC"/>
                </a:solidFill>
                <a:latin typeface="Times New Roman" pitchFamily="18" charset="0"/>
                <a:cs typeface="Times New Roman" pitchFamily="18" charset="0"/>
              </a:rPr>
              <a:t>10</a:t>
            </a:r>
          </a:p>
        </p:txBody>
      </p:sp>
      <p:sp>
        <p:nvSpPr>
          <p:cNvPr id="32" name="AutoShape 2"/>
          <p:cNvSpPr>
            <a:spLocks noChangeArrowheads="1"/>
          </p:cNvSpPr>
          <p:nvPr/>
        </p:nvSpPr>
        <p:spPr bwMode="auto">
          <a:xfrm>
            <a:off x="514350" y="267866"/>
            <a:ext cx="1409700" cy="647700"/>
          </a:xfrm>
          <a:prstGeom prst="roundRect">
            <a:avLst>
              <a:gd name="adj" fmla="val 16667"/>
            </a:avLst>
          </a:prstGeom>
          <a:solidFill>
            <a:schemeClr val="accent3">
              <a:lumMod val="20000"/>
              <a:lumOff val="80000"/>
            </a:schemeClr>
          </a:solidFill>
          <a:ln w="57150">
            <a:solidFill>
              <a:srgbClr val="00B0F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solidFill>
                <a:srgbClr val="9900CC"/>
              </a:solidFill>
              <a:cs typeface="Times New Roman" pitchFamily="18" charset="0"/>
            </a:endParaRPr>
          </a:p>
          <a:p>
            <a:pPr algn="ctr" eaLnBrk="1" hangingPunct="1"/>
            <a:r>
              <a:rPr lang="en-US" altLang="en-US" sz="2800" b="1" u="sng" dirty="0" err="1">
                <a:solidFill>
                  <a:srgbClr val="9900CC"/>
                </a:solidFill>
                <a:cs typeface="Times New Roman" pitchFamily="18" charset="0"/>
              </a:rPr>
              <a:t>Câu</a:t>
            </a:r>
            <a:r>
              <a:rPr lang="en-US" altLang="en-US" sz="2800" b="1" u="sng" dirty="0">
                <a:solidFill>
                  <a:srgbClr val="9900CC"/>
                </a:solidFill>
                <a:cs typeface="Times New Roman" pitchFamily="18" charset="0"/>
              </a:rPr>
              <a:t> 3</a:t>
            </a:r>
            <a:r>
              <a:rPr lang="en-US" altLang="en-US" sz="1800" b="1" u="sng" dirty="0">
                <a:solidFill>
                  <a:srgbClr val="9900CC"/>
                </a:solidFill>
                <a:cs typeface="Times New Roman" pitchFamily="18" charset="0"/>
              </a:rPr>
              <a:t> :</a:t>
            </a:r>
            <a:endParaRPr lang="en-US" altLang="en-US" sz="1800" dirty="0">
              <a:solidFill>
                <a:srgbClr val="9900CC"/>
              </a:solidFill>
              <a:cs typeface="Times New Roman" pitchFamily="18" charset="0"/>
            </a:endParaRPr>
          </a:p>
          <a:p>
            <a:pPr algn="ctr" eaLnBrk="1" hangingPunct="1"/>
            <a:endParaRPr lang="en-US" altLang="en-US" sz="1800" dirty="0">
              <a:solidFill>
                <a:srgbClr val="9900CC"/>
              </a:solidFill>
              <a:cs typeface="Times New Roman" pitchFamily="18" charset="0"/>
            </a:endParaRPr>
          </a:p>
        </p:txBody>
      </p:sp>
      <p:pic>
        <p:nvPicPr>
          <p:cNvPr id="34" name="Picture 3" descr="frame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900" y="1131590"/>
            <a:ext cx="78549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
          <p:cNvSpPr>
            <a:spLocks noChangeArrowheads="1"/>
          </p:cNvSpPr>
          <p:nvPr/>
        </p:nvSpPr>
        <p:spPr bwMode="auto">
          <a:xfrm>
            <a:off x="993776" y="1306215"/>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AR" b="1" dirty="0" err="1">
                <a:solidFill>
                  <a:srgbClr val="008000"/>
                </a:solidFill>
                <a:cs typeface="Times New Roman" pitchFamily="18" charset="0"/>
              </a:rPr>
              <a:t>Các</a:t>
            </a:r>
            <a:r>
              <a:rPr lang="es-AR" b="1" dirty="0">
                <a:solidFill>
                  <a:srgbClr val="008000"/>
                </a:solidFill>
                <a:cs typeface="Times New Roman" pitchFamily="18" charset="0"/>
              </a:rPr>
              <a:t> </a:t>
            </a:r>
            <a:r>
              <a:rPr lang="es-AR" b="1" dirty="0" err="1">
                <a:solidFill>
                  <a:srgbClr val="008000"/>
                </a:solidFill>
                <a:cs typeface="Times New Roman" pitchFamily="18" charset="0"/>
              </a:rPr>
              <a:t>phân</a:t>
            </a:r>
            <a:r>
              <a:rPr lang="es-AR" b="1" dirty="0">
                <a:solidFill>
                  <a:srgbClr val="008000"/>
                </a:solidFill>
                <a:cs typeface="Times New Roman" pitchFamily="18" charset="0"/>
              </a:rPr>
              <a:t> </a:t>
            </a:r>
            <a:r>
              <a:rPr lang="es-AR" b="1" dirty="0" err="1">
                <a:solidFill>
                  <a:srgbClr val="008000"/>
                </a:solidFill>
                <a:cs typeface="Times New Roman" pitchFamily="18" charset="0"/>
              </a:rPr>
              <a:t>tử</a:t>
            </a:r>
            <a:r>
              <a:rPr lang="es-AR" b="1" dirty="0">
                <a:solidFill>
                  <a:srgbClr val="008000"/>
                </a:solidFill>
                <a:cs typeface="Times New Roman" pitchFamily="18" charset="0"/>
              </a:rPr>
              <a:t> </a:t>
            </a:r>
            <a:r>
              <a:rPr lang="es-AR" b="1" dirty="0" err="1">
                <a:solidFill>
                  <a:srgbClr val="008000"/>
                </a:solidFill>
                <a:cs typeface="Times New Roman" pitchFamily="18" charset="0"/>
              </a:rPr>
              <a:t>protein</a:t>
            </a:r>
            <a:r>
              <a:rPr lang="es-AR" b="1" dirty="0">
                <a:solidFill>
                  <a:srgbClr val="008000"/>
                </a:solidFill>
                <a:cs typeface="Times New Roman" pitchFamily="18" charset="0"/>
              </a:rPr>
              <a:t> </a:t>
            </a:r>
            <a:r>
              <a:rPr lang="es-AR" b="1" dirty="0" err="1">
                <a:solidFill>
                  <a:srgbClr val="008000"/>
                </a:solidFill>
                <a:cs typeface="Times New Roman" pitchFamily="18" charset="0"/>
              </a:rPr>
              <a:t>đều</a:t>
            </a:r>
            <a:r>
              <a:rPr lang="es-AR" b="1" dirty="0">
                <a:solidFill>
                  <a:srgbClr val="008000"/>
                </a:solidFill>
                <a:cs typeface="Times New Roman" pitchFamily="18" charset="0"/>
              </a:rPr>
              <a:t> </a:t>
            </a:r>
            <a:r>
              <a:rPr lang="es-AR" b="1" dirty="0" err="1">
                <a:solidFill>
                  <a:srgbClr val="008000"/>
                </a:solidFill>
                <a:cs typeface="Times New Roman" pitchFamily="18" charset="0"/>
              </a:rPr>
              <a:t>phải</a:t>
            </a:r>
            <a:r>
              <a:rPr lang="es-AR" b="1" dirty="0">
                <a:solidFill>
                  <a:srgbClr val="008000"/>
                </a:solidFill>
                <a:cs typeface="Times New Roman" pitchFamily="18" charset="0"/>
              </a:rPr>
              <a:t> </a:t>
            </a:r>
            <a:r>
              <a:rPr lang="es-AR" b="1" dirty="0" err="1">
                <a:solidFill>
                  <a:srgbClr val="008000"/>
                </a:solidFill>
                <a:cs typeface="Times New Roman" pitchFamily="18" charset="0"/>
              </a:rPr>
              <a:t>có</a:t>
            </a:r>
            <a:r>
              <a:rPr lang="es-AR" b="1" dirty="0">
                <a:solidFill>
                  <a:srgbClr val="008000"/>
                </a:solidFill>
                <a:cs typeface="Times New Roman" pitchFamily="18" charset="0"/>
              </a:rPr>
              <a:t> </a:t>
            </a:r>
            <a:r>
              <a:rPr lang="es-AR" b="1" dirty="0" err="1">
                <a:solidFill>
                  <a:srgbClr val="008000"/>
                </a:solidFill>
                <a:cs typeface="Times New Roman" pitchFamily="18" charset="0"/>
              </a:rPr>
              <a:t>chứa</a:t>
            </a:r>
            <a:r>
              <a:rPr lang="es-AR" b="1" dirty="0">
                <a:solidFill>
                  <a:srgbClr val="008000"/>
                </a:solidFill>
                <a:cs typeface="Times New Roman" pitchFamily="18" charset="0"/>
              </a:rPr>
              <a:t> </a:t>
            </a:r>
            <a:r>
              <a:rPr lang="es-AR" b="1" dirty="0" err="1">
                <a:solidFill>
                  <a:srgbClr val="008000"/>
                </a:solidFill>
                <a:cs typeface="Times New Roman" pitchFamily="18" charset="0"/>
              </a:rPr>
              <a:t>nguyên</a:t>
            </a:r>
            <a:r>
              <a:rPr lang="es-AR" b="1" dirty="0">
                <a:solidFill>
                  <a:srgbClr val="008000"/>
                </a:solidFill>
                <a:cs typeface="Times New Roman" pitchFamily="18" charset="0"/>
              </a:rPr>
              <a:t> </a:t>
            </a:r>
            <a:r>
              <a:rPr lang="es-AR" b="1" dirty="0" err="1">
                <a:solidFill>
                  <a:srgbClr val="008000"/>
                </a:solidFill>
                <a:cs typeface="Times New Roman" pitchFamily="18" charset="0"/>
              </a:rPr>
              <a:t>tố</a:t>
            </a:r>
            <a:endParaRPr lang="en-US" b="1" dirty="0">
              <a:solidFill>
                <a:srgbClr val="008000"/>
              </a:solidFill>
              <a:cs typeface="Times New Roman" pitchFamily="18" charset="0"/>
            </a:endParaRPr>
          </a:p>
        </p:txBody>
      </p:sp>
      <p:grpSp>
        <p:nvGrpSpPr>
          <p:cNvPr id="36" name="Group 5"/>
          <p:cNvGrpSpPr>
            <a:grpSpLocks/>
          </p:cNvGrpSpPr>
          <p:nvPr/>
        </p:nvGrpSpPr>
        <p:grpSpPr bwMode="auto">
          <a:xfrm>
            <a:off x="576263" y="2128441"/>
            <a:ext cx="7896225" cy="604838"/>
            <a:chOff x="363" y="1994"/>
            <a:chExt cx="4974" cy="381"/>
          </a:xfrm>
        </p:grpSpPr>
        <p:pic>
          <p:nvPicPr>
            <p:cNvPr id="38" name="Picture 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descr="Pink tissue paper">
              <a:hlinkClick r:id="" action="ppaction://noaction" highlightClick="1">
                <a:snd r:embed="rId20" name="click.wav"/>
              </a:hlinkClick>
            </p:cNvPr>
            <p:cNvSpPr txBox="1">
              <a:spLocks noChangeArrowheads="1"/>
            </p:cNvSpPr>
            <p:nvPr/>
          </p:nvSpPr>
          <p:spPr bwMode="auto">
            <a:xfrm>
              <a:off x="414" y="2027"/>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A.</a:t>
              </a:r>
            </a:p>
          </p:txBody>
        </p:sp>
      </p:grpSp>
      <p:sp>
        <p:nvSpPr>
          <p:cNvPr id="40" name="Rectangle 8"/>
          <p:cNvSpPr>
            <a:spLocks noChangeArrowheads="1"/>
          </p:cNvSpPr>
          <p:nvPr/>
        </p:nvSpPr>
        <p:spPr bwMode="auto">
          <a:xfrm>
            <a:off x="1525588" y="2176066"/>
            <a:ext cx="4570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b="1" dirty="0" err="1">
                <a:solidFill>
                  <a:srgbClr val="9900CC"/>
                </a:solidFill>
                <a:cs typeface="Times New Roman" pitchFamily="18" charset="0"/>
              </a:rPr>
              <a:t>carbon</a:t>
            </a:r>
            <a:r>
              <a:rPr lang="fr-FR" b="1" dirty="0">
                <a:solidFill>
                  <a:srgbClr val="9900CC"/>
                </a:solidFill>
                <a:cs typeface="Times New Roman" pitchFamily="18" charset="0"/>
              </a:rPr>
              <a:t>, </a:t>
            </a:r>
            <a:r>
              <a:rPr lang="fr-FR" b="1" dirty="0" err="1">
                <a:solidFill>
                  <a:srgbClr val="9900CC"/>
                </a:solidFill>
                <a:cs typeface="Times New Roman" pitchFamily="18" charset="0"/>
              </a:rPr>
              <a:t>hyđrogen</a:t>
            </a:r>
            <a:r>
              <a:rPr lang="fr-FR" b="1" dirty="0">
                <a:solidFill>
                  <a:srgbClr val="9900CC"/>
                </a:solidFill>
                <a:cs typeface="Times New Roman" pitchFamily="18" charset="0"/>
              </a:rPr>
              <a:t>.</a:t>
            </a:r>
            <a:endParaRPr lang="en-US" altLang="en-US" b="1" dirty="0">
              <a:solidFill>
                <a:srgbClr val="9900CC"/>
              </a:solidFill>
              <a:cs typeface="Times New Roman" pitchFamily="18" charset="0"/>
            </a:endParaRPr>
          </a:p>
        </p:txBody>
      </p:sp>
      <p:grpSp>
        <p:nvGrpSpPr>
          <p:cNvPr id="41" name="Group 9"/>
          <p:cNvGrpSpPr>
            <a:grpSpLocks/>
          </p:cNvGrpSpPr>
          <p:nvPr/>
        </p:nvGrpSpPr>
        <p:grpSpPr bwMode="auto">
          <a:xfrm>
            <a:off x="576263" y="2872979"/>
            <a:ext cx="7896225" cy="633412"/>
            <a:chOff x="363" y="2463"/>
            <a:chExt cx="4974" cy="399"/>
          </a:xfrm>
        </p:grpSpPr>
        <p:pic>
          <p:nvPicPr>
            <p:cNvPr id="42" name="Picture 10"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1" descr="Pink tissue paper">
              <a:hlinkClick r:id="" action="ppaction://noaction" highlightClick="1">
                <a:snd r:embed="rId20" name="click.wav"/>
              </a:hlinkClick>
            </p:cNvPr>
            <p:cNvSpPr txBox="1">
              <a:spLocks noChangeArrowheads="1"/>
            </p:cNvSpPr>
            <p:nvPr/>
          </p:nvSpPr>
          <p:spPr bwMode="auto">
            <a:xfrm>
              <a:off x="414" y="248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B.</a:t>
              </a:r>
            </a:p>
          </p:txBody>
        </p:sp>
      </p:grpSp>
      <p:grpSp>
        <p:nvGrpSpPr>
          <p:cNvPr id="45" name="Group 12"/>
          <p:cNvGrpSpPr>
            <a:grpSpLocks/>
          </p:cNvGrpSpPr>
          <p:nvPr/>
        </p:nvGrpSpPr>
        <p:grpSpPr bwMode="auto">
          <a:xfrm>
            <a:off x="576263" y="3634979"/>
            <a:ext cx="7896225" cy="581025"/>
            <a:chOff x="363" y="2943"/>
            <a:chExt cx="4974" cy="366"/>
          </a:xfrm>
        </p:grpSpPr>
        <p:pic>
          <p:nvPicPr>
            <p:cNvPr id="46" name="Picture 13"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4" descr="Pink tissue paper">
              <a:hlinkClick r:id="" action="ppaction://noaction" highlightClick="1">
                <a:snd r:embed="rId20" name="click.wav"/>
              </a:hlinkClick>
            </p:cNvPr>
            <p:cNvSpPr txBox="1">
              <a:spLocks noChangeArrowheads="1"/>
            </p:cNvSpPr>
            <p:nvPr/>
          </p:nvSpPr>
          <p:spPr bwMode="auto">
            <a:xfrm>
              <a:off x="426" y="296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C.</a:t>
              </a:r>
            </a:p>
          </p:txBody>
        </p:sp>
      </p:grpSp>
      <p:grpSp>
        <p:nvGrpSpPr>
          <p:cNvPr id="48" name="Group 15"/>
          <p:cNvGrpSpPr>
            <a:grpSpLocks/>
          </p:cNvGrpSpPr>
          <p:nvPr/>
        </p:nvGrpSpPr>
        <p:grpSpPr bwMode="auto">
          <a:xfrm>
            <a:off x="576263" y="4395391"/>
            <a:ext cx="7896225" cy="604838"/>
            <a:chOff x="363" y="3422"/>
            <a:chExt cx="4974" cy="381"/>
          </a:xfrm>
        </p:grpSpPr>
        <p:pic>
          <p:nvPicPr>
            <p:cNvPr id="49" name="Picture 1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7" descr="Pink tissue paper">
              <a:hlinkClick r:id="" action="ppaction://noaction" highlightClick="1">
                <a:snd r:embed="rId20" name="click.wav"/>
              </a:hlinkClick>
            </p:cNvPr>
            <p:cNvSpPr txBox="1">
              <a:spLocks noChangeArrowheads="1"/>
            </p:cNvSpPr>
            <p:nvPr/>
          </p:nvSpPr>
          <p:spPr bwMode="auto">
            <a:xfrm>
              <a:off x="426" y="3455"/>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D.</a:t>
              </a:r>
            </a:p>
          </p:txBody>
        </p:sp>
      </p:grpSp>
      <p:sp>
        <p:nvSpPr>
          <p:cNvPr id="51" name="Rectangle 18"/>
          <p:cNvSpPr>
            <a:spLocks noChangeArrowheads="1"/>
          </p:cNvSpPr>
          <p:nvPr/>
        </p:nvSpPr>
        <p:spPr bwMode="auto">
          <a:xfrm>
            <a:off x="1495425" y="2925366"/>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a:solidFill>
                  <a:srgbClr val="9900CC"/>
                </a:solidFill>
                <a:cs typeface="Times New Roman" pitchFamily="18" charset="0"/>
              </a:rPr>
              <a:t> </a:t>
            </a:r>
            <a:r>
              <a:rPr lang="fr-FR" b="1" dirty="0" err="1">
                <a:solidFill>
                  <a:srgbClr val="9900CC"/>
                </a:solidFill>
                <a:cs typeface="Times New Roman" pitchFamily="18" charset="0"/>
              </a:rPr>
              <a:t>carbon</a:t>
            </a:r>
            <a:r>
              <a:rPr lang="fr-FR" b="1" dirty="0">
                <a:solidFill>
                  <a:srgbClr val="9900CC"/>
                </a:solidFill>
                <a:cs typeface="Times New Roman" pitchFamily="18" charset="0"/>
              </a:rPr>
              <a:t>, </a:t>
            </a:r>
            <a:r>
              <a:rPr lang="fr-FR" b="1" dirty="0" err="1">
                <a:solidFill>
                  <a:srgbClr val="9900CC"/>
                </a:solidFill>
                <a:cs typeface="Times New Roman" pitchFamily="18" charset="0"/>
              </a:rPr>
              <a:t>oxygen</a:t>
            </a:r>
            <a:r>
              <a:rPr lang="fr-FR" b="1" dirty="0">
                <a:solidFill>
                  <a:srgbClr val="9900CC"/>
                </a:solidFill>
                <a:cs typeface="Times New Roman" pitchFamily="18" charset="0"/>
              </a:rPr>
              <a:t>.</a:t>
            </a:r>
            <a:endParaRPr lang="en-US" b="1" dirty="0">
              <a:solidFill>
                <a:srgbClr val="9900CC"/>
              </a:solidFill>
              <a:cs typeface="Times New Roman" pitchFamily="18" charset="0"/>
            </a:endParaRPr>
          </a:p>
        </p:txBody>
      </p:sp>
      <p:sp>
        <p:nvSpPr>
          <p:cNvPr id="52" name="Rectangle 19"/>
          <p:cNvSpPr>
            <a:spLocks noChangeArrowheads="1"/>
          </p:cNvSpPr>
          <p:nvPr/>
        </p:nvSpPr>
        <p:spPr bwMode="auto">
          <a:xfrm>
            <a:off x="1482725" y="3695304"/>
            <a:ext cx="598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b="1" dirty="0">
                <a:solidFill>
                  <a:srgbClr val="9900CC"/>
                </a:solidFill>
                <a:cs typeface="Times New Roman" pitchFamily="18" charset="0"/>
              </a:rPr>
              <a:t>ca</a:t>
            </a:r>
            <a:r>
              <a:rPr lang="en-US" b="1" dirty="0">
                <a:solidFill>
                  <a:srgbClr val="9900CC"/>
                </a:solidFill>
                <a:cs typeface="Times New Roman" pitchFamily="18" charset="0"/>
              </a:rPr>
              <a:t>r</a:t>
            </a:r>
            <a:r>
              <a:rPr lang="vi-VN" b="1" dirty="0">
                <a:solidFill>
                  <a:srgbClr val="9900CC"/>
                </a:solidFill>
                <a:cs typeface="Times New Roman" pitchFamily="18" charset="0"/>
              </a:rPr>
              <a:t>bon, </a:t>
            </a:r>
            <a:r>
              <a:rPr lang="fr-FR" b="1" dirty="0" err="1">
                <a:solidFill>
                  <a:srgbClr val="9900CC"/>
                </a:solidFill>
                <a:cs typeface="Times New Roman" pitchFamily="18" charset="0"/>
              </a:rPr>
              <a:t>hyđrogen</a:t>
            </a:r>
            <a:r>
              <a:rPr lang="vi-VN" b="1" dirty="0">
                <a:solidFill>
                  <a:srgbClr val="9900CC"/>
                </a:solidFill>
                <a:cs typeface="Times New Roman" pitchFamily="18" charset="0"/>
              </a:rPr>
              <a:t>, </a:t>
            </a:r>
            <a:r>
              <a:rPr lang="fr-FR" b="1" dirty="0" err="1">
                <a:solidFill>
                  <a:srgbClr val="9900CC"/>
                </a:solidFill>
                <a:cs typeface="Times New Roman" pitchFamily="18" charset="0"/>
              </a:rPr>
              <a:t>oxygen</a:t>
            </a:r>
            <a:r>
              <a:rPr lang="vi-VN" b="1" dirty="0">
                <a:solidFill>
                  <a:srgbClr val="9900CC"/>
                </a:solidFill>
                <a:cs typeface="Times New Roman" pitchFamily="18" charset="0"/>
              </a:rPr>
              <a:t>.</a:t>
            </a:r>
            <a:endParaRPr lang="en-US" altLang="en-US" b="1" dirty="0">
              <a:solidFill>
                <a:srgbClr val="9900CC"/>
              </a:solidFill>
              <a:cs typeface="Times New Roman" pitchFamily="18" charset="0"/>
            </a:endParaRPr>
          </a:p>
        </p:txBody>
      </p:sp>
      <p:sp>
        <p:nvSpPr>
          <p:cNvPr id="53" name="Rectangle 20"/>
          <p:cNvSpPr>
            <a:spLocks noChangeArrowheads="1"/>
          </p:cNvSpPr>
          <p:nvPr/>
        </p:nvSpPr>
        <p:spPr bwMode="auto">
          <a:xfrm>
            <a:off x="1525588" y="4440766"/>
            <a:ext cx="4918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b="1" dirty="0">
                <a:solidFill>
                  <a:srgbClr val="9900CC"/>
                </a:solidFill>
                <a:cs typeface="Times New Roman" pitchFamily="18" charset="0"/>
              </a:rPr>
              <a:t>ca</a:t>
            </a:r>
            <a:r>
              <a:rPr lang="en-US" b="1" dirty="0">
                <a:solidFill>
                  <a:srgbClr val="9900CC"/>
                </a:solidFill>
                <a:cs typeface="Times New Roman" pitchFamily="18" charset="0"/>
              </a:rPr>
              <a:t>r</a:t>
            </a:r>
            <a:r>
              <a:rPr lang="vi-VN" b="1" dirty="0">
                <a:solidFill>
                  <a:srgbClr val="9900CC"/>
                </a:solidFill>
                <a:cs typeface="Times New Roman" pitchFamily="18" charset="0"/>
              </a:rPr>
              <a:t>bon, </a:t>
            </a:r>
            <a:r>
              <a:rPr lang="fr-FR" b="1" dirty="0" err="1">
                <a:solidFill>
                  <a:srgbClr val="9900CC"/>
                </a:solidFill>
                <a:cs typeface="Times New Roman" pitchFamily="18" charset="0"/>
              </a:rPr>
              <a:t>hyđrogen</a:t>
            </a:r>
            <a:r>
              <a:rPr lang="vi-VN" b="1" dirty="0">
                <a:solidFill>
                  <a:srgbClr val="9900CC"/>
                </a:solidFill>
                <a:cs typeface="Times New Roman" pitchFamily="18" charset="0"/>
              </a:rPr>
              <a:t>, </a:t>
            </a:r>
            <a:r>
              <a:rPr lang="fr-FR" b="1" dirty="0" err="1">
                <a:solidFill>
                  <a:srgbClr val="9900CC"/>
                </a:solidFill>
                <a:cs typeface="Times New Roman" pitchFamily="18" charset="0"/>
              </a:rPr>
              <a:t>oxygen</a:t>
            </a:r>
            <a:r>
              <a:rPr lang="vi-VN" b="1" dirty="0">
                <a:solidFill>
                  <a:srgbClr val="9900CC"/>
                </a:solidFill>
                <a:cs typeface="Times New Roman" pitchFamily="18" charset="0"/>
              </a:rPr>
              <a:t>, nit</a:t>
            </a:r>
            <a:r>
              <a:rPr lang="en-US" b="1" dirty="0" err="1">
                <a:solidFill>
                  <a:srgbClr val="9900CC"/>
                </a:solidFill>
                <a:cs typeface="Times New Roman" pitchFamily="18" charset="0"/>
              </a:rPr>
              <a:t>rogen</a:t>
            </a:r>
            <a:r>
              <a:rPr lang="vi-VN" b="1" dirty="0">
                <a:solidFill>
                  <a:srgbClr val="9900CC"/>
                </a:solidFill>
                <a:cs typeface="Times New Roman" pitchFamily="18" charset="0"/>
              </a:rPr>
              <a:t>.</a:t>
            </a:r>
            <a:endParaRPr lang="en-US" b="1" dirty="0">
              <a:solidFill>
                <a:srgbClr val="9900CC"/>
              </a:solidFill>
              <a:cs typeface="Times New Roman" pitchFamily="18" charset="0"/>
            </a:endParaRPr>
          </a:p>
        </p:txBody>
      </p:sp>
      <p:sp>
        <p:nvSpPr>
          <p:cNvPr id="54" name="Oval 53"/>
          <p:cNvSpPr/>
          <p:nvPr/>
        </p:nvSpPr>
        <p:spPr>
          <a:xfrm>
            <a:off x="539552" y="4385881"/>
            <a:ext cx="642937" cy="56213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9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73355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out)">
                                      <p:cBhvr>
                                        <p:cTn id="16" dur="500"/>
                                        <p:tgtEl>
                                          <p:spTgt spid="30"/>
                                        </p:tgtEl>
                                      </p:cBhvr>
                                    </p:animEffec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ou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out)">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out)">
                                      <p:cBhvr>
                                        <p:cTn id="40" dur="5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out)">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out)">
                                      <p:cBhvr>
                                        <p:cTn id="56" dur="500"/>
                                        <p:tgtEl>
                                          <p:spTgt spid="23"/>
                                        </p:tgtEl>
                                      </p:cBhvr>
                                    </p:animEffec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out)">
                                      <p:cBhvr>
                                        <p:cTn id="64" dur="500"/>
                                        <p:tgtEl>
                                          <p:spTgt spid="22"/>
                                        </p:tgtEl>
                                      </p:cBhvr>
                                    </p:animEffec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ircle(out)">
                                      <p:cBhvr>
                                        <p:cTn id="72" dur="5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circle(out)">
                                      <p:cBhvr>
                                        <p:cTn id="80" dur="500"/>
                                        <p:tgtEl>
                                          <p:spTgt spid="19"/>
                                        </p:tgtEl>
                                      </p:cBhvr>
                                    </p:animEffect>
                                  </p:childTnLst>
                                  <p:subTnLst>
                                    <p:audio>
                                      <p:cMediaNode>
                                        <p:cTn display="0" masterRel="sameClick">
                                          <p:stCondLst>
                                            <p:cond evt="begin" delay="0">
                                              <p:tn val="78"/>
                                            </p:cond>
                                          </p:stCondLst>
                                          <p:endCondLst>
                                            <p:cond evt="onStopAudio" delay="0">
                                              <p:tgtEl>
                                                <p:sldTgt/>
                                              </p:tgtEl>
                                            </p:cond>
                                          </p:endCondLst>
                                        </p:cTn>
                                        <p:tgtEl>
                                          <p:sndTgt r:embed="rId2"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circle(out)">
                                      <p:cBhvr>
                                        <p:cTn id="88" dur="500"/>
                                        <p:tgtEl>
                                          <p:spTgt spid="18"/>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box(in)">
                                      <p:cBhvr>
                                        <p:cTn id="9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8385" y="4105895"/>
            <a:ext cx="885616" cy="748665"/>
          </a:xfrm>
          <a:prstGeom prst="rect">
            <a:avLst/>
          </a:prstGeom>
        </p:spPr>
      </p:pic>
      <p:pic>
        <p:nvPicPr>
          <p:cNvPr id="17" name="Picture 124" descr="dong-ho-ca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7200" y="-956642"/>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WordArt 125" descr="Purple mesh"/>
          <p:cNvSpPr>
            <a:spLocks noChangeArrowheads="1" noChangeShapeType="1" noTextEdit="1"/>
          </p:cNvSpPr>
          <p:nvPr/>
        </p:nvSpPr>
        <p:spPr bwMode="auto">
          <a:xfrm>
            <a:off x="8296275" y="-48991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0</a:t>
            </a:r>
          </a:p>
        </p:txBody>
      </p:sp>
      <p:sp>
        <p:nvSpPr>
          <p:cNvPr id="19" name="WordArt 126" descr="Purple mesh"/>
          <p:cNvSpPr>
            <a:spLocks noChangeArrowheads="1" noChangeShapeType="1" noTextEdit="1"/>
          </p:cNvSpPr>
          <p:nvPr/>
        </p:nvSpPr>
        <p:spPr bwMode="auto">
          <a:xfrm>
            <a:off x="8301038"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1</a:t>
            </a:r>
          </a:p>
        </p:txBody>
      </p:sp>
      <p:sp>
        <p:nvSpPr>
          <p:cNvPr id="21" name="WordArt 127" descr="Purple mesh"/>
          <p:cNvSpPr>
            <a:spLocks noChangeArrowheads="1" noChangeShapeType="1" noTextEdit="1"/>
          </p:cNvSpPr>
          <p:nvPr/>
        </p:nvSpPr>
        <p:spPr bwMode="auto">
          <a:xfrm>
            <a:off x="8297466" y="-4994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2</a:t>
            </a:r>
          </a:p>
        </p:txBody>
      </p:sp>
      <p:sp>
        <p:nvSpPr>
          <p:cNvPr id="22" name="WordArt 128" descr="Purple mesh"/>
          <p:cNvSpPr>
            <a:spLocks noChangeArrowheads="1" noChangeShapeType="1" noTextEdit="1"/>
          </p:cNvSpPr>
          <p:nvPr/>
        </p:nvSpPr>
        <p:spPr bwMode="auto">
          <a:xfrm>
            <a:off x="8305800" y="-50301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3</a:t>
            </a:r>
          </a:p>
        </p:txBody>
      </p:sp>
      <p:sp>
        <p:nvSpPr>
          <p:cNvPr id="23" name="WordArt 129" descr="Purple mesh"/>
          <p:cNvSpPr>
            <a:spLocks noChangeArrowheads="1" noChangeShapeType="1" noTextEdit="1"/>
          </p:cNvSpPr>
          <p:nvPr/>
        </p:nvSpPr>
        <p:spPr bwMode="auto">
          <a:xfrm>
            <a:off x="8305800"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4</a:t>
            </a:r>
          </a:p>
        </p:txBody>
      </p:sp>
      <p:sp>
        <p:nvSpPr>
          <p:cNvPr id="24" name="WordArt 130" descr="Purple mesh"/>
          <p:cNvSpPr>
            <a:spLocks noChangeArrowheads="1" noChangeShapeType="1" noTextEdit="1"/>
          </p:cNvSpPr>
          <p:nvPr/>
        </p:nvSpPr>
        <p:spPr bwMode="auto">
          <a:xfrm>
            <a:off x="8290322" y="-501824"/>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5</a:t>
            </a:r>
          </a:p>
        </p:txBody>
      </p:sp>
      <p:sp>
        <p:nvSpPr>
          <p:cNvPr id="27" name="WordArt 131" descr="Purple mesh"/>
          <p:cNvSpPr>
            <a:spLocks noChangeArrowheads="1" noChangeShapeType="1" noTextEdit="1"/>
          </p:cNvSpPr>
          <p:nvPr/>
        </p:nvSpPr>
        <p:spPr bwMode="auto">
          <a:xfrm>
            <a:off x="8298656" y="-4922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6</a:t>
            </a:r>
          </a:p>
        </p:txBody>
      </p:sp>
      <p:sp>
        <p:nvSpPr>
          <p:cNvPr id="28" name="WordArt 132" descr="Purple mesh"/>
          <p:cNvSpPr>
            <a:spLocks noChangeArrowheads="1" noChangeShapeType="1" noTextEdit="1"/>
          </p:cNvSpPr>
          <p:nvPr/>
        </p:nvSpPr>
        <p:spPr bwMode="auto">
          <a:xfrm>
            <a:off x="8303419" y="-4922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7</a:t>
            </a:r>
          </a:p>
        </p:txBody>
      </p:sp>
      <p:sp>
        <p:nvSpPr>
          <p:cNvPr id="29" name="WordArt 133" descr="Purple mesh"/>
          <p:cNvSpPr>
            <a:spLocks noChangeArrowheads="1" noChangeShapeType="1" noTextEdit="1"/>
          </p:cNvSpPr>
          <p:nvPr/>
        </p:nvSpPr>
        <p:spPr bwMode="auto">
          <a:xfrm>
            <a:off x="8290322" y="-4922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8</a:t>
            </a:r>
          </a:p>
        </p:txBody>
      </p:sp>
      <p:sp>
        <p:nvSpPr>
          <p:cNvPr id="30" name="WordArt 134" descr="Purple mesh"/>
          <p:cNvSpPr>
            <a:spLocks noChangeArrowheads="1" noChangeShapeType="1" noTextEdit="1"/>
          </p:cNvSpPr>
          <p:nvPr/>
        </p:nvSpPr>
        <p:spPr bwMode="auto">
          <a:xfrm>
            <a:off x="8296275" y="-4994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9</a:t>
            </a:r>
          </a:p>
        </p:txBody>
      </p:sp>
      <p:sp>
        <p:nvSpPr>
          <p:cNvPr id="31" name="WordArt 135" descr="Purple mesh"/>
          <p:cNvSpPr>
            <a:spLocks noChangeArrowheads="1" noChangeShapeType="1" noTextEdit="1"/>
          </p:cNvSpPr>
          <p:nvPr/>
        </p:nvSpPr>
        <p:spPr bwMode="auto">
          <a:xfrm>
            <a:off x="8290322" y="-49706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a:solidFill>
                  <a:srgbClr val="9900CC"/>
                </a:solidFill>
                <a:latin typeface="Arial Black" panose="020B0A04020102020204" pitchFamily="34" charset="0"/>
              </a:rPr>
              <a:t>10</a:t>
            </a:r>
          </a:p>
        </p:txBody>
      </p:sp>
      <p:sp>
        <p:nvSpPr>
          <p:cNvPr id="32" name="AutoShape 2"/>
          <p:cNvSpPr>
            <a:spLocks noChangeArrowheads="1"/>
          </p:cNvSpPr>
          <p:nvPr/>
        </p:nvSpPr>
        <p:spPr bwMode="auto">
          <a:xfrm>
            <a:off x="514350" y="195858"/>
            <a:ext cx="1409700" cy="647700"/>
          </a:xfrm>
          <a:prstGeom prst="roundRect">
            <a:avLst>
              <a:gd name="adj" fmla="val 16667"/>
            </a:avLst>
          </a:prstGeom>
          <a:solidFill>
            <a:schemeClr val="accent3">
              <a:lumMod val="20000"/>
              <a:lumOff val="80000"/>
            </a:schemeClr>
          </a:solidFill>
          <a:ln w="57150">
            <a:solidFill>
              <a:srgbClr val="00B0F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b="1" i="1" u="sng" dirty="0">
              <a:solidFill>
                <a:srgbClr val="9900CC"/>
              </a:solidFill>
              <a:cs typeface="Times New Roman" pitchFamily="18" charset="0"/>
            </a:endParaRPr>
          </a:p>
          <a:p>
            <a:pPr algn="ctr" eaLnBrk="1" hangingPunct="1"/>
            <a:r>
              <a:rPr lang="en-US" altLang="en-US" b="1" u="sng" dirty="0" err="1">
                <a:solidFill>
                  <a:srgbClr val="9900CC"/>
                </a:solidFill>
                <a:cs typeface="Times New Roman" pitchFamily="18" charset="0"/>
              </a:rPr>
              <a:t>Câu</a:t>
            </a:r>
            <a:r>
              <a:rPr lang="en-US" altLang="en-US" b="1" u="sng" dirty="0">
                <a:solidFill>
                  <a:srgbClr val="9900CC"/>
                </a:solidFill>
                <a:cs typeface="Times New Roman" pitchFamily="18" charset="0"/>
              </a:rPr>
              <a:t> 4 :</a:t>
            </a:r>
            <a:endParaRPr lang="en-US" altLang="en-US" dirty="0">
              <a:solidFill>
                <a:srgbClr val="9900CC"/>
              </a:solidFill>
              <a:cs typeface="Times New Roman" pitchFamily="18" charset="0"/>
            </a:endParaRPr>
          </a:p>
          <a:p>
            <a:pPr algn="ctr" eaLnBrk="1" hangingPunct="1"/>
            <a:endParaRPr lang="en-US" altLang="en-US" dirty="0">
              <a:solidFill>
                <a:srgbClr val="9900CC"/>
              </a:solidFill>
              <a:cs typeface="Times New Roman" pitchFamily="18" charset="0"/>
            </a:endParaRPr>
          </a:p>
        </p:txBody>
      </p:sp>
      <p:pic>
        <p:nvPicPr>
          <p:cNvPr id="34" name="Picture 3" descr="frame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900" y="1005508"/>
            <a:ext cx="78549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
          <p:cNvSpPr>
            <a:spLocks noChangeArrowheads="1"/>
          </p:cNvSpPr>
          <p:nvPr/>
        </p:nvSpPr>
        <p:spPr bwMode="auto">
          <a:xfrm>
            <a:off x="2133600" y="1173981"/>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b="1" dirty="0">
                <a:solidFill>
                  <a:srgbClr val="008000"/>
                </a:solidFill>
              </a:rPr>
              <a:t>Protein được tạo từ</a:t>
            </a:r>
            <a:endParaRPr lang="en-US" b="1" dirty="0">
              <a:solidFill>
                <a:srgbClr val="008000"/>
              </a:solidFill>
            </a:endParaRPr>
          </a:p>
        </p:txBody>
      </p:sp>
      <p:grpSp>
        <p:nvGrpSpPr>
          <p:cNvPr id="36" name="Group 5"/>
          <p:cNvGrpSpPr>
            <a:grpSpLocks/>
          </p:cNvGrpSpPr>
          <p:nvPr/>
        </p:nvGrpSpPr>
        <p:grpSpPr bwMode="auto">
          <a:xfrm>
            <a:off x="576263" y="2056433"/>
            <a:ext cx="7896225" cy="604838"/>
            <a:chOff x="363" y="1994"/>
            <a:chExt cx="4974" cy="381"/>
          </a:xfrm>
        </p:grpSpPr>
        <p:pic>
          <p:nvPicPr>
            <p:cNvPr id="38" name="Picture 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descr="Pink tissue paper">
              <a:hlinkClick r:id="" action="ppaction://noaction" highlightClick="1">
                <a:snd r:embed="rId20" name="click.wav"/>
              </a:hlinkClick>
            </p:cNvPr>
            <p:cNvSpPr txBox="1">
              <a:spLocks noChangeArrowheads="1"/>
            </p:cNvSpPr>
            <p:nvPr/>
          </p:nvSpPr>
          <p:spPr bwMode="auto">
            <a:xfrm>
              <a:off x="414" y="2027"/>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latin typeface="VNI-Souvir" pitchFamily="2" charset="0"/>
                </a:rPr>
                <a:t>A.</a:t>
              </a:r>
            </a:p>
          </p:txBody>
        </p:sp>
      </p:grpSp>
      <p:sp>
        <p:nvSpPr>
          <p:cNvPr id="40" name="Rectangle 8"/>
          <p:cNvSpPr>
            <a:spLocks noChangeArrowheads="1"/>
          </p:cNvSpPr>
          <p:nvPr/>
        </p:nvSpPr>
        <p:spPr bwMode="auto">
          <a:xfrm>
            <a:off x="2510162" y="2149673"/>
            <a:ext cx="5256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b="1" dirty="0">
                <a:solidFill>
                  <a:srgbClr val="9900CC"/>
                </a:solidFill>
              </a:rPr>
              <a:t>các </a:t>
            </a:r>
            <a:r>
              <a:rPr lang="en-US" b="1" dirty="0">
                <a:solidFill>
                  <a:srgbClr val="9900CC"/>
                </a:solidFill>
              </a:rPr>
              <a:t>acid</a:t>
            </a:r>
            <a:r>
              <a:rPr lang="vi-VN" b="1" dirty="0">
                <a:solidFill>
                  <a:srgbClr val="9900CC"/>
                </a:solidFill>
              </a:rPr>
              <a:t> </a:t>
            </a:r>
            <a:r>
              <a:rPr lang="en-US" b="1" dirty="0" err="1">
                <a:solidFill>
                  <a:srgbClr val="9900CC"/>
                </a:solidFill>
              </a:rPr>
              <a:t>béo</a:t>
            </a:r>
            <a:endParaRPr lang="en-US" b="1" dirty="0">
              <a:solidFill>
                <a:srgbClr val="9900CC"/>
              </a:solidFill>
              <a:cs typeface="Times New Roman" pitchFamily="18" charset="0"/>
            </a:endParaRPr>
          </a:p>
        </p:txBody>
      </p:sp>
      <p:grpSp>
        <p:nvGrpSpPr>
          <p:cNvPr id="41" name="Group 9"/>
          <p:cNvGrpSpPr>
            <a:grpSpLocks/>
          </p:cNvGrpSpPr>
          <p:nvPr/>
        </p:nvGrpSpPr>
        <p:grpSpPr bwMode="auto">
          <a:xfrm>
            <a:off x="576263" y="2800971"/>
            <a:ext cx="7896225" cy="633412"/>
            <a:chOff x="363" y="2463"/>
            <a:chExt cx="4974" cy="399"/>
          </a:xfrm>
        </p:grpSpPr>
        <p:pic>
          <p:nvPicPr>
            <p:cNvPr id="42" name="Picture 10"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1" descr="Pink tissue paper">
              <a:hlinkClick r:id="" action="ppaction://noaction" highlightClick="1">
                <a:snd r:embed="rId20" name="click.wav"/>
              </a:hlinkClick>
            </p:cNvPr>
            <p:cNvSpPr txBox="1">
              <a:spLocks noChangeArrowheads="1"/>
            </p:cNvSpPr>
            <p:nvPr/>
          </p:nvSpPr>
          <p:spPr bwMode="auto">
            <a:xfrm>
              <a:off x="414" y="248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latin typeface="VNI-Souvir" pitchFamily="2" charset="0"/>
                </a:rPr>
                <a:t>B.</a:t>
              </a:r>
            </a:p>
          </p:txBody>
        </p:sp>
      </p:grpSp>
      <p:grpSp>
        <p:nvGrpSpPr>
          <p:cNvPr id="45" name="Group 12"/>
          <p:cNvGrpSpPr>
            <a:grpSpLocks/>
          </p:cNvGrpSpPr>
          <p:nvPr/>
        </p:nvGrpSpPr>
        <p:grpSpPr bwMode="auto">
          <a:xfrm>
            <a:off x="576263" y="3562971"/>
            <a:ext cx="7896225" cy="581025"/>
            <a:chOff x="363" y="2943"/>
            <a:chExt cx="4974" cy="366"/>
          </a:xfrm>
        </p:grpSpPr>
        <p:pic>
          <p:nvPicPr>
            <p:cNvPr id="46" name="Picture 13"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4" descr="Pink tissue paper">
              <a:hlinkClick r:id="" action="ppaction://noaction" highlightClick="1">
                <a:snd r:embed="rId20" name="click.wav"/>
              </a:hlinkClick>
            </p:cNvPr>
            <p:cNvSpPr txBox="1">
              <a:spLocks noChangeArrowheads="1"/>
            </p:cNvSpPr>
            <p:nvPr/>
          </p:nvSpPr>
          <p:spPr bwMode="auto">
            <a:xfrm>
              <a:off x="426" y="296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latin typeface="VNI-Souvir" pitchFamily="2" charset="0"/>
                </a:rPr>
                <a:t>C.</a:t>
              </a:r>
            </a:p>
          </p:txBody>
        </p:sp>
      </p:grpSp>
      <p:grpSp>
        <p:nvGrpSpPr>
          <p:cNvPr id="48" name="Group 15"/>
          <p:cNvGrpSpPr>
            <a:grpSpLocks/>
          </p:cNvGrpSpPr>
          <p:nvPr/>
        </p:nvGrpSpPr>
        <p:grpSpPr bwMode="auto">
          <a:xfrm>
            <a:off x="576263" y="4323383"/>
            <a:ext cx="7896225" cy="604838"/>
            <a:chOff x="363" y="3422"/>
            <a:chExt cx="4974" cy="381"/>
          </a:xfrm>
        </p:grpSpPr>
        <p:pic>
          <p:nvPicPr>
            <p:cNvPr id="49" name="Picture 1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7" descr="Pink tissue paper">
              <a:hlinkClick r:id="" action="ppaction://noaction" highlightClick="1">
                <a:snd r:embed="rId20" name="click.wav"/>
              </a:hlinkClick>
            </p:cNvPr>
            <p:cNvSpPr txBox="1">
              <a:spLocks noChangeArrowheads="1"/>
            </p:cNvSpPr>
            <p:nvPr/>
          </p:nvSpPr>
          <p:spPr bwMode="auto">
            <a:xfrm>
              <a:off x="426" y="3455"/>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latin typeface="VNI-Souvir" pitchFamily="2" charset="0"/>
                </a:rPr>
                <a:t>D.</a:t>
              </a:r>
            </a:p>
          </p:txBody>
        </p:sp>
      </p:grpSp>
      <p:sp>
        <p:nvSpPr>
          <p:cNvPr id="51" name="Rectangle 18"/>
          <p:cNvSpPr>
            <a:spLocks noChangeArrowheads="1"/>
          </p:cNvSpPr>
          <p:nvPr/>
        </p:nvSpPr>
        <p:spPr bwMode="auto">
          <a:xfrm>
            <a:off x="2684380" y="2829122"/>
            <a:ext cx="2156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b="1" dirty="0">
                <a:solidFill>
                  <a:srgbClr val="9900CC"/>
                </a:solidFill>
              </a:rPr>
              <a:t> </a:t>
            </a:r>
            <a:r>
              <a:rPr lang="vi-VN" b="1" dirty="0">
                <a:solidFill>
                  <a:srgbClr val="9900CC"/>
                </a:solidFill>
              </a:rPr>
              <a:t>các </a:t>
            </a:r>
            <a:r>
              <a:rPr lang="en-US" b="1" dirty="0">
                <a:solidFill>
                  <a:srgbClr val="9900CC"/>
                </a:solidFill>
              </a:rPr>
              <a:t>acid </a:t>
            </a:r>
            <a:r>
              <a:rPr lang="en-US" b="1" dirty="0" err="1">
                <a:solidFill>
                  <a:srgbClr val="9900CC"/>
                </a:solidFill>
              </a:rPr>
              <a:t>vô</a:t>
            </a:r>
            <a:r>
              <a:rPr lang="en-US" b="1" dirty="0">
                <a:solidFill>
                  <a:srgbClr val="9900CC"/>
                </a:solidFill>
              </a:rPr>
              <a:t> </a:t>
            </a:r>
            <a:r>
              <a:rPr lang="en-US" b="1" dirty="0" err="1">
                <a:solidFill>
                  <a:srgbClr val="9900CC"/>
                </a:solidFill>
              </a:rPr>
              <a:t>cơ</a:t>
            </a:r>
            <a:r>
              <a:rPr lang="vi-VN" b="1" dirty="0">
                <a:solidFill>
                  <a:srgbClr val="9900CC"/>
                </a:solidFill>
              </a:rPr>
              <a:t>.</a:t>
            </a:r>
            <a:endParaRPr lang="en-US" b="1" dirty="0">
              <a:solidFill>
                <a:srgbClr val="9900CC"/>
              </a:solidFill>
              <a:cs typeface="Times New Roman" pitchFamily="18" charset="0"/>
            </a:endParaRPr>
          </a:p>
        </p:txBody>
      </p:sp>
      <p:sp>
        <p:nvSpPr>
          <p:cNvPr id="52" name="Rectangle 19"/>
          <p:cNvSpPr>
            <a:spLocks noChangeArrowheads="1"/>
          </p:cNvSpPr>
          <p:nvPr/>
        </p:nvSpPr>
        <p:spPr bwMode="auto">
          <a:xfrm>
            <a:off x="2530476" y="3554536"/>
            <a:ext cx="598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b="1" dirty="0">
                <a:solidFill>
                  <a:srgbClr val="9900CC"/>
                </a:solidFill>
              </a:rPr>
              <a:t>các amino a</a:t>
            </a:r>
            <a:r>
              <a:rPr lang="en-US" b="1" dirty="0" err="1">
                <a:solidFill>
                  <a:srgbClr val="9900CC"/>
                </a:solidFill>
              </a:rPr>
              <a:t>cid</a:t>
            </a:r>
            <a:r>
              <a:rPr lang="vi-VN" b="1" dirty="0">
                <a:solidFill>
                  <a:srgbClr val="9900CC"/>
                </a:solidFill>
              </a:rPr>
              <a:t>.</a:t>
            </a:r>
            <a:endParaRPr lang="en-US" b="1" dirty="0">
              <a:solidFill>
                <a:srgbClr val="9900CC"/>
              </a:solidFill>
              <a:cs typeface="Times New Roman" pitchFamily="18" charset="0"/>
            </a:endParaRPr>
          </a:p>
        </p:txBody>
      </p:sp>
      <p:sp>
        <p:nvSpPr>
          <p:cNvPr id="53" name="Rectangle 20"/>
          <p:cNvSpPr>
            <a:spLocks noChangeArrowheads="1"/>
          </p:cNvSpPr>
          <p:nvPr/>
        </p:nvSpPr>
        <p:spPr bwMode="auto">
          <a:xfrm>
            <a:off x="2510162" y="4363360"/>
            <a:ext cx="2138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b="1" dirty="0">
                <a:solidFill>
                  <a:srgbClr val="9900CC"/>
                </a:solidFill>
              </a:rPr>
              <a:t>các a</a:t>
            </a:r>
            <a:r>
              <a:rPr lang="en-US" b="1" dirty="0" err="1">
                <a:solidFill>
                  <a:srgbClr val="9900CC"/>
                </a:solidFill>
              </a:rPr>
              <a:t>cid</a:t>
            </a:r>
            <a:r>
              <a:rPr lang="vi-VN" b="1" dirty="0">
                <a:solidFill>
                  <a:srgbClr val="9900CC"/>
                </a:solidFill>
              </a:rPr>
              <a:t> a</a:t>
            </a:r>
            <a:r>
              <a:rPr lang="en-US" b="1" dirty="0">
                <a:solidFill>
                  <a:srgbClr val="9900CC"/>
                </a:solidFill>
              </a:rPr>
              <a:t>c</a:t>
            </a:r>
            <a:r>
              <a:rPr lang="vi-VN" b="1" dirty="0">
                <a:solidFill>
                  <a:srgbClr val="9900CC"/>
                </a:solidFill>
              </a:rPr>
              <a:t>etic</a:t>
            </a:r>
            <a:r>
              <a:rPr lang="en-US" b="1" dirty="0">
                <a:solidFill>
                  <a:srgbClr val="9900CC"/>
                </a:solidFill>
                <a:cs typeface="Times New Roman" pitchFamily="18" charset="0"/>
              </a:rPr>
              <a:t>.</a:t>
            </a:r>
            <a:endParaRPr lang="en-US" altLang="en-US" b="1" dirty="0">
              <a:solidFill>
                <a:srgbClr val="9900CC"/>
              </a:solidFill>
              <a:latin typeface="Arial" panose="020B0604020202020204" pitchFamily="34" charset="0"/>
            </a:endParaRPr>
          </a:p>
        </p:txBody>
      </p:sp>
      <p:sp>
        <p:nvSpPr>
          <p:cNvPr id="54" name="Oval 53"/>
          <p:cNvSpPr/>
          <p:nvPr/>
        </p:nvSpPr>
        <p:spPr>
          <a:xfrm>
            <a:off x="605408" y="3579862"/>
            <a:ext cx="613792" cy="53528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9900CC"/>
              </a:solidFill>
            </a:endParaRPr>
          </a:p>
        </p:txBody>
      </p:sp>
    </p:spTree>
    <p:extLst>
      <p:ext uri="{BB962C8B-B14F-4D97-AF65-F5344CB8AC3E}">
        <p14:creationId xmlns:p14="http://schemas.microsoft.com/office/powerpoint/2010/main" val="4173355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out)">
                                      <p:cBhvr>
                                        <p:cTn id="16" dur="500"/>
                                        <p:tgtEl>
                                          <p:spTgt spid="30"/>
                                        </p:tgtEl>
                                      </p:cBhvr>
                                    </p:animEffec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ou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out)">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out)">
                                      <p:cBhvr>
                                        <p:cTn id="40" dur="5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out)">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out)">
                                      <p:cBhvr>
                                        <p:cTn id="56" dur="500"/>
                                        <p:tgtEl>
                                          <p:spTgt spid="23"/>
                                        </p:tgtEl>
                                      </p:cBhvr>
                                    </p:animEffec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out)">
                                      <p:cBhvr>
                                        <p:cTn id="64" dur="500"/>
                                        <p:tgtEl>
                                          <p:spTgt spid="22"/>
                                        </p:tgtEl>
                                      </p:cBhvr>
                                    </p:animEffec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ircle(out)">
                                      <p:cBhvr>
                                        <p:cTn id="72" dur="5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circle(out)">
                                      <p:cBhvr>
                                        <p:cTn id="80" dur="500"/>
                                        <p:tgtEl>
                                          <p:spTgt spid="19"/>
                                        </p:tgtEl>
                                      </p:cBhvr>
                                    </p:animEffect>
                                  </p:childTnLst>
                                  <p:subTnLst>
                                    <p:audio>
                                      <p:cMediaNode>
                                        <p:cTn display="0" masterRel="sameClick">
                                          <p:stCondLst>
                                            <p:cond evt="begin" delay="0">
                                              <p:tn val="78"/>
                                            </p:cond>
                                          </p:stCondLst>
                                          <p:endCondLst>
                                            <p:cond evt="onStopAudio" delay="0">
                                              <p:tgtEl>
                                                <p:sldTgt/>
                                              </p:tgtEl>
                                            </p:cond>
                                          </p:endCondLst>
                                        </p:cTn>
                                        <p:tgtEl>
                                          <p:sndTgt r:embed="rId2"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circle(out)">
                                      <p:cBhvr>
                                        <p:cTn id="88" dur="500"/>
                                        <p:tgtEl>
                                          <p:spTgt spid="18"/>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box(in)">
                                      <p:cBhvr>
                                        <p:cTn id="9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8385" y="4177903"/>
            <a:ext cx="885616" cy="748665"/>
          </a:xfrm>
          <a:prstGeom prst="rect">
            <a:avLst/>
          </a:prstGeom>
        </p:spPr>
      </p:pic>
      <p:pic>
        <p:nvPicPr>
          <p:cNvPr id="17" name="Picture 124" descr="dong-ho-ca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7200" y="-884634"/>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WordArt 125" descr="Purple mesh"/>
          <p:cNvSpPr>
            <a:spLocks noChangeArrowheads="1" noChangeShapeType="1" noTextEdit="1"/>
          </p:cNvSpPr>
          <p:nvPr/>
        </p:nvSpPr>
        <p:spPr bwMode="auto">
          <a:xfrm>
            <a:off x="8296275" y="-417910"/>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0</a:t>
            </a:r>
          </a:p>
        </p:txBody>
      </p:sp>
      <p:sp>
        <p:nvSpPr>
          <p:cNvPr id="19" name="WordArt 126" descr="Purple mesh"/>
          <p:cNvSpPr>
            <a:spLocks noChangeArrowheads="1" noChangeShapeType="1" noTextEdit="1"/>
          </p:cNvSpPr>
          <p:nvPr/>
        </p:nvSpPr>
        <p:spPr bwMode="auto">
          <a:xfrm>
            <a:off x="8301038"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1</a:t>
            </a:r>
          </a:p>
        </p:txBody>
      </p:sp>
      <p:sp>
        <p:nvSpPr>
          <p:cNvPr id="21" name="WordArt 127" descr="Purple mesh"/>
          <p:cNvSpPr>
            <a:spLocks noChangeArrowheads="1" noChangeShapeType="1" noTextEdit="1"/>
          </p:cNvSpPr>
          <p:nvPr/>
        </p:nvSpPr>
        <p:spPr bwMode="auto">
          <a:xfrm>
            <a:off x="8297466" y="-427435"/>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2</a:t>
            </a:r>
          </a:p>
        </p:txBody>
      </p:sp>
      <p:sp>
        <p:nvSpPr>
          <p:cNvPr id="22" name="WordArt 128" descr="Purple mesh"/>
          <p:cNvSpPr>
            <a:spLocks noChangeArrowheads="1" noChangeShapeType="1" noTextEdit="1"/>
          </p:cNvSpPr>
          <p:nvPr/>
        </p:nvSpPr>
        <p:spPr bwMode="auto">
          <a:xfrm>
            <a:off x="8305800" y="-431006"/>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3</a:t>
            </a:r>
          </a:p>
        </p:txBody>
      </p:sp>
      <p:sp>
        <p:nvSpPr>
          <p:cNvPr id="23" name="WordArt 129" descr="Purple mesh"/>
          <p:cNvSpPr>
            <a:spLocks noChangeArrowheads="1" noChangeShapeType="1" noTextEdit="1"/>
          </p:cNvSpPr>
          <p:nvPr/>
        </p:nvSpPr>
        <p:spPr bwMode="auto">
          <a:xfrm>
            <a:off x="8305800"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4</a:t>
            </a:r>
          </a:p>
        </p:txBody>
      </p:sp>
      <p:sp>
        <p:nvSpPr>
          <p:cNvPr id="24" name="WordArt 130" descr="Purple mesh"/>
          <p:cNvSpPr>
            <a:spLocks noChangeArrowheads="1" noChangeShapeType="1" noTextEdit="1"/>
          </p:cNvSpPr>
          <p:nvPr/>
        </p:nvSpPr>
        <p:spPr bwMode="auto">
          <a:xfrm>
            <a:off x="8290322" y="-429816"/>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5</a:t>
            </a:r>
          </a:p>
        </p:txBody>
      </p:sp>
      <p:sp>
        <p:nvSpPr>
          <p:cNvPr id="27" name="WordArt 131" descr="Purple mesh"/>
          <p:cNvSpPr>
            <a:spLocks noChangeArrowheads="1" noChangeShapeType="1" noTextEdit="1"/>
          </p:cNvSpPr>
          <p:nvPr/>
        </p:nvSpPr>
        <p:spPr bwMode="auto">
          <a:xfrm>
            <a:off x="8298656" y="-420291"/>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6</a:t>
            </a:r>
          </a:p>
        </p:txBody>
      </p:sp>
      <p:sp>
        <p:nvSpPr>
          <p:cNvPr id="28" name="WordArt 132" descr="Purple mesh"/>
          <p:cNvSpPr>
            <a:spLocks noChangeArrowheads="1" noChangeShapeType="1" noTextEdit="1"/>
          </p:cNvSpPr>
          <p:nvPr/>
        </p:nvSpPr>
        <p:spPr bwMode="auto">
          <a:xfrm>
            <a:off x="8303419" y="-420291"/>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7</a:t>
            </a:r>
          </a:p>
        </p:txBody>
      </p:sp>
      <p:sp>
        <p:nvSpPr>
          <p:cNvPr id="29" name="WordArt 133" descr="Purple mesh"/>
          <p:cNvSpPr>
            <a:spLocks noChangeArrowheads="1" noChangeShapeType="1" noTextEdit="1"/>
          </p:cNvSpPr>
          <p:nvPr/>
        </p:nvSpPr>
        <p:spPr bwMode="auto">
          <a:xfrm>
            <a:off x="8290322" y="-42029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8</a:t>
            </a:r>
          </a:p>
        </p:txBody>
      </p:sp>
      <p:sp>
        <p:nvSpPr>
          <p:cNvPr id="30" name="WordArt 134" descr="Purple mesh"/>
          <p:cNvSpPr>
            <a:spLocks noChangeArrowheads="1" noChangeShapeType="1" noTextEdit="1"/>
          </p:cNvSpPr>
          <p:nvPr/>
        </p:nvSpPr>
        <p:spPr bwMode="auto">
          <a:xfrm>
            <a:off x="8296275" y="-427435"/>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kern="10" dirty="0">
                <a:solidFill>
                  <a:srgbClr val="9900CC"/>
                </a:solidFill>
                <a:latin typeface="Times New Roman" pitchFamily="18" charset="0"/>
                <a:cs typeface="Times New Roman" pitchFamily="18" charset="0"/>
              </a:rPr>
              <a:t>9</a:t>
            </a:r>
          </a:p>
        </p:txBody>
      </p:sp>
      <p:sp>
        <p:nvSpPr>
          <p:cNvPr id="32" name="AutoShape 2"/>
          <p:cNvSpPr>
            <a:spLocks noChangeArrowheads="1"/>
          </p:cNvSpPr>
          <p:nvPr/>
        </p:nvSpPr>
        <p:spPr bwMode="auto">
          <a:xfrm>
            <a:off x="514350" y="267494"/>
            <a:ext cx="1409700" cy="647700"/>
          </a:xfrm>
          <a:prstGeom prst="roundRect">
            <a:avLst>
              <a:gd name="adj" fmla="val 16667"/>
            </a:avLst>
          </a:prstGeom>
          <a:solidFill>
            <a:schemeClr val="accent3">
              <a:lumMod val="20000"/>
              <a:lumOff val="80000"/>
            </a:schemeClr>
          </a:solidFill>
          <a:ln w="57150">
            <a:solidFill>
              <a:srgbClr val="00B0F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b="1" i="1" u="sng" dirty="0">
              <a:solidFill>
                <a:srgbClr val="9900CC"/>
              </a:solidFill>
              <a:cs typeface="Times New Roman" pitchFamily="18" charset="0"/>
            </a:endParaRPr>
          </a:p>
          <a:p>
            <a:pPr algn="ctr" eaLnBrk="1" hangingPunct="1"/>
            <a:r>
              <a:rPr lang="en-US" altLang="en-US" b="1" u="sng" dirty="0" err="1">
                <a:solidFill>
                  <a:srgbClr val="9900CC"/>
                </a:solidFill>
                <a:cs typeface="Times New Roman" pitchFamily="18" charset="0"/>
              </a:rPr>
              <a:t>Câu</a:t>
            </a:r>
            <a:r>
              <a:rPr lang="en-US" altLang="en-US" b="1" u="sng" dirty="0">
                <a:solidFill>
                  <a:srgbClr val="9900CC"/>
                </a:solidFill>
                <a:cs typeface="Times New Roman" pitchFamily="18" charset="0"/>
              </a:rPr>
              <a:t> 5 :</a:t>
            </a:r>
            <a:endParaRPr lang="en-US" altLang="en-US" dirty="0">
              <a:solidFill>
                <a:srgbClr val="9900CC"/>
              </a:solidFill>
              <a:cs typeface="Times New Roman" pitchFamily="18" charset="0"/>
            </a:endParaRPr>
          </a:p>
          <a:p>
            <a:pPr algn="ctr" eaLnBrk="1" hangingPunct="1"/>
            <a:endParaRPr lang="en-US" altLang="en-US" dirty="0">
              <a:solidFill>
                <a:srgbClr val="9900CC"/>
              </a:solidFill>
              <a:cs typeface="Times New Roman" pitchFamily="18" charset="0"/>
            </a:endParaRPr>
          </a:p>
        </p:txBody>
      </p:sp>
      <p:pic>
        <p:nvPicPr>
          <p:cNvPr id="34" name="Picture 3" descr="frame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900" y="1131590"/>
            <a:ext cx="78549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
          <p:cNvSpPr>
            <a:spLocks noChangeArrowheads="1"/>
          </p:cNvSpPr>
          <p:nvPr/>
        </p:nvSpPr>
        <p:spPr bwMode="auto">
          <a:xfrm>
            <a:off x="1896149" y="1462013"/>
            <a:ext cx="4548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b="1" dirty="0" err="1">
                <a:solidFill>
                  <a:srgbClr val="008000"/>
                </a:solidFill>
                <a:cs typeface="Times New Roman" pitchFamily="18" charset="0"/>
              </a:rPr>
              <a:t>Dấu</a:t>
            </a:r>
            <a:r>
              <a:rPr lang="fr-FR" b="1" dirty="0">
                <a:solidFill>
                  <a:srgbClr val="008000"/>
                </a:solidFill>
                <a:cs typeface="Times New Roman" pitchFamily="18" charset="0"/>
              </a:rPr>
              <a:t> </a:t>
            </a:r>
            <a:r>
              <a:rPr lang="fr-FR" b="1" dirty="0" err="1">
                <a:solidFill>
                  <a:srgbClr val="008000"/>
                </a:solidFill>
                <a:cs typeface="Times New Roman" pitchFamily="18" charset="0"/>
              </a:rPr>
              <a:t>hiệu</a:t>
            </a:r>
            <a:r>
              <a:rPr lang="fr-FR" b="1" dirty="0">
                <a:solidFill>
                  <a:srgbClr val="008000"/>
                </a:solidFill>
                <a:cs typeface="Times New Roman" pitchFamily="18" charset="0"/>
              </a:rPr>
              <a:t> </a:t>
            </a:r>
            <a:r>
              <a:rPr lang="fr-FR" b="1" dirty="0" err="1">
                <a:solidFill>
                  <a:srgbClr val="008000"/>
                </a:solidFill>
                <a:cs typeface="Times New Roman" pitchFamily="18" charset="0"/>
              </a:rPr>
              <a:t>để</a:t>
            </a:r>
            <a:r>
              <a:rPr lang="fr-FR" b="1" dirty="0">
                <a:solidFill>
                  <a:srgbClr val="008000"/>
                </a:solidFill>
                <a:cs typeface="Times New Roman" pitchFamily="18" charset="0"/>
              </a:rPr>
              <a:t> </a:t>
            </a:r>
            <a:r>
              <a:rPr lang="fr-FR" b="1" dirty="0" err="1">
                <a:solidFill>
                  <a:srgbClr val="008000"/>
                </a:solidFill>
                <a:cs typeface="Times New Roman" pitchFamily="18" charset="0"/>
              </a:rPr>
              <a:t>nhận</a:t>
            </a:r>
            <a:r>
              <a:rPr lang="fr-FR" b="1" dirty="0">
                <a:solidFill>
                  <a:srgbClr val="008000"/>
                </a:solidFill>
                <a:cs typeface="Times New Roman" pitchFamily="18" charset="0"/>
              </a:rPr>
              <a:t> </a:t>
            </a:r>
            <a:r>
              <a:rPr lang="fr-FR" b="1" dirty="0" err="1">
                <a:solidFill>
                  <a:srgbClr val="008000"/>
                </a:solidFill>
                <a:cs typeface="Times New Roman" pitchFamily="18" charset="0"/>
              </a:rPr>
              <a:t>biết</a:t>
            </a:r>
            <a:r>
              <a:rPr lang="fr-FR" b="1" dirty="0">
                <a:solidFill>
                  <a:srgbClr val="008000"/>
                </a:solidFill>
                <a:cs typeface="Times New Roman" pitchFamily="18" charset="0"/>
              </a:rPr>
              <a:t> </a:t>
            </a:r>
            <a:r>
              <a:rPr lang="fr-FR" b="1" dirty="0" err="1">
                <a:solidFill>
                  <a:srgbClr val="008000"/>
                </a:solidFill>
                <a:cs typeface="Times New Roman" pitchFamily="18" charset="0"/>
              </a:rPr>
              <a:t>protein</a:t>
            </a:r>
            <a:r>
              <a:rPr lang="fr-FR" b="1" dirty="0">
                <a:solidFill>
                  <a:srgbClr val="008000"/>
                </a:solidFill>
                <a:cs typeface="Times New Roman" pitchFamily="18" charset="0"/>
              </a:rPr>
              <a:t> là</a:t>
            </a:r>
            <a:endParaRPr lang="en-US" b="1" dirty="0">
              <a:solidFill>
                <a:srgbClr val="008000"/>
              </a:solidFill>
              <a:cs typeface="Times New Roman" pitchFamily="18" charset="0"/>
            </a:endParaRPr>
          </a:p>
        </p:txBody>
      </p:sp>
      <p:grpSp>
        <p:nvGrpSpPr>
          <p:cNvPr id="36" name="Group 5"/>
          <p:cNvGrpSpPr>
            <a:grpSpLocks/>
          </p:cNvGrpSpPr>
          <p:nvPr/>
        </p:nvGrpSpPr>
        <p:grpSpPr bwMode="auto">
          <a:xfrm>
            <a:off x="576263" y="2128441"/>
            <a:ext cx="7896225" cy="604838"/>
            <a:chOff x="363" y="1994"/>
            <a:chExt cx="4974" cy="381"/>
          </a:xfrm>
        </p:grpSpPr>
        <p:pic>
          <p:nvPicPr>
            <p:cNvPr id="38" name="Picture 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descr="Pink tissue paper">
              <a:hlinkClick r:id="" action="ppaction://noaction" highlightClick="1">
                <a:snd r:embed="rId20" name="click.wav"/>
              </a:hlinkClick>
            </p:cNvPr>
            <p:cNvSpPr txBox="1">
              <a:spLocks noChangeArrowheads="1"/>
            </p:cNvSpPr>
            <p:nvPr/>
          </p:nvSpPr>
          <p:spPr bwMode="auto">
            <a:xfrm>
              <a:off x="414" y="2027"/>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A.</a:t>
              </a:r>
            </a:p>
          </p:txBody>
        </p:sp>
      </p:grpSp>
      <p:sp>
        <p:nvSpPr>
          <p:cNvPr id="40" name="Rectangle 8"/>
          <p:cNvSpPr>
            <a:spLocks noChangeArrowheads="1"/>
          </p:cNvSpPr>
          <p:nvPr/>
        </p:nvSpPr>
        <p:spPr bwMode="auto">
          <a:xfrm>
            <a:off x="1267117" y="2176066"/>
            <a:ext cx="7495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b="1" dirty="0" err="1">
                <a:solidFill>
                  <a:srgbClr val="9900CC"/>
                </a:solidFill>
                <a:cs typeface="Times New Roman" pitchFamily="18" charset="0"/>
              </a:rPr>
              <a:t>làm</a:t>
            </a:r>
            <a:r>
              <a:rPr lang="fr-FR" b="1" dirty="0">
                <a:solidFill>
                  <a:srgbClr val="9900CC"/>
                </a:solidFill>
                <a:cs typeface="Times New Roman" pitchFamily="18" charset="0"/>
              </a:rPr>
              <a:t> </a:t>
            </a:r>
            <a:r>
              <a:rPr lang="fr-FR" b="1" dirty="0" err="1">
                <a:solidFill>
                  <a:srgbClr val="9900CC"/>
                </a:solidFill>
                <a:cs typeface="Times New Roman" pitchFamily="18" charset="0"/>
              </a:rPr>
              <a:t>dung</a:t>
            </a:r>
            <a:r>
              <a:rPr lang="fr-FR" b="1" dirty="0">
                <a:solidFill>
                  <a:srgbClr val="9900CC"/>
                </a:solidFill>
                <a:cs typeface="Times New Roman" pitchFamily="18" charset="0"/>
              </a:rPr>
              <a:t> </a:t>
            </a:r>
            <a:r>
              <a:rPr lang="fr-FR" b="1" dirty="0" err="1">
                <a:solidFill>
                  <a:srgbClr val="9900CC"/>
                </a:solidFill>
                <a:cs typeface="Times New Roman" pitchFamily="18" charset="0"/>
              </a:rPr>
              <a:t>dịch</a:t>
            </a:r>
            <a:r>
              <a:rPr lang="fr-FR" b="1" dirty="0">
                <a:solidFill>
                  <a:srgbClr val="9900CC"/>
                </a:solidFill>
                <a:cs typeface="Times New Roman" pitchFamily="18" charset="0"/>
              </a:rPr>
              <a:t> </a:t>
            </a:r>
            <a:r>
              <a:rPr lang="fr-FR" b="1" dirty="0" err="1">
                <a:solidFill>
                  <a:srgbClr val="9900CC"/>
                </a:solidFill>
                <a:cs typeface="Times New Roman" pitchFamily="18" charset="0"/>
              </a:rPr>
              <a:t>iot</a:t>
            </a:r>
            <a:r>
              <a:rPr lang="fr-FR" b="1" dirty="0">
                <a:solidFill>
                  <a:srgbClr val="9900CC"/>
                </a:solidFill>
                <a:cs typeface="Times New Roman" pitchFamily="18" charset="0"/>
              </a:rPr>
              <a:t> </a:t>
            </a:r>
            <a:r>
              <a:rPr lang="fr-FR" b="1" dirty="0" err="1">
                <a:solidFill>
                  <a:srgbClr val="9900CC"/>
                </a:solidFill>
                <a:cs typeface="Times New Roman" pitchFamily="18" charset="0"/>
              </a:rPr>
              <a:t>đổi</a:t>
            </a:r>
            <a:r>
              <a:rPr lang="fr-FR" b="1" dirty="0">
                <a:solidFill>
                  <a:srgbClr val="9900CC"/>
                </a:solidFill>
                <a:cs typeface="Times New Roman" pitchFamily="18" charset="0"/>
              </a:rPr>
              <a:t> </a:t>
            </a:r>
            <a:r>
              <a:rPr lang="fr-FR" b="1" dirty="0" err="1">
                <a:solidFill>
                  <a:srgbClr val="9900CC"/>
                </a:solidFill>
                <a:cs typeface="Times New Roman" pitchFamily="18" charset="0"/>
              </a:rPr>
              <a:t>màu</a:t>
            </a:r>
            <a:r>
              <a:rPr lang="fr-FR" b="1" dirty="0">
                <a:solidFill>
                  <a:srgbClr val="9900CC"/>
                </a:solidFill>
                <a:cs typeface="Times New Roman" pitchFamily="18" charset="0"/>
              </a:rPr>
              <a:t> </a:t>
            </a:r>
            <a:r>
              <a:rPr lang="fr-FR" b="1" dirty="0" err="1">
                <a:solidFill>
                  <a:srgbClr val="9900CC"/>
                </a:solidFill>
                <a:cs typeface="Times New Roman" pitchFamily="18" charset="0"/>
              </a:rPr>
              <a:t>xanh</a:t>
            </a:r>
            <a:r>
              <a:rPr lang="fr-FR" b="1" dirty="0">
                <a:solidFill>
                  <a:srgbClr val="9900CC"/>
                </a:solidFill>
                <a:cs typeface="Times New Roman" pitchFamily="18" charset="0"/>
              </a:rPr>
              <a:t>.</a:t>
            </a:r>
            <a:endParaRPr lang="en-US" b="1" dirty="0">
              <a:solidFill>
                <a:srgbClr val="9900CC"/>
              </a:solidFill>
              <a:cs typeface="Times New Roman" pitchFamily="18" charset="0"/>
            </a:endParaRPr>
          </a:p>
        </p:txBody>
      </p:sp>
      <p:grpSp>
        <p:nvGrpSpPr>
          <p:cNvPr id="41" name="Group 9"/>
          <p:cNvGrpSpPr>
            <a:grpSpLocks/>
          </p:cNvGrpSpPr>
          <p:nvPr/>
        </p:nvGrpSpPr>
        <p:grpSpPr bwMode="auto">
          <a:xfrm>
            <a:off x="576263" y="2872979"/>
            <a:ext cx="8316516" cy="633412"/>
            <a:chOff x="363" y="2463"/>
            <a:chExt cx="4974" cy="399"/>
          </a:xfrm>
        </p:grpSpPr>
        <p:pic>
          <p:nvPicPr>
            <p:cNvPr id="42" name="Picture 10"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1" descr="Pink tissue paper">
              <a:hlinkClick r:id="" action="ppaction://noaction" highlightClick="1">
                <a:snd r:embed="rId20" name="click.wav"/>
              </a:hlinkClick>
            </p:cNvPr>
            <p:cNvSpPr txBox="1">
              <a:spLocks noChangeArrowheads="1"/>
            </p:cNvSpPr>
            <p:nvPr/>
          </p:nvSpPr>
          <p:spPr bwMode="auto">
            <a:xfrm>
              <a:off x="414" y="248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B.</a:t>
              </a:r>
            </a:p>
          </p:txBody>
        </p:sp>
      </p:grpSp>
      <p:grpSp>
        <p:nvGrpSpPr>
          <p:cNvPr id="45" name="Group 12"/>
          <p:cNvGrpSpPr>
            <a:grpSpLocks/>
          </p:cNvGrpSpPr>
          <p:nvPr/>
        </p:nvGrpSpPr>
        <p:grpSpPr bwMode="auto">
          <a:xfrm>
            <a:off x="576263" y="3634979"/>
            <a:ext cx="7896225" cy="581025"/>
            <a:chOff x="363" y="2943"/>
            <a:chExt cx="4974" cy="366"/>
          </a:xfrm>
        </p:grpSpPr>
        <p:pic>
          <p:nvPicPr>
            <p:cNvPr id="46" name="Picture 13"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4" descr="Pink tissue paper">
              <a:hlinkClick r:id="" action="ppaction://noaction" highlightClick="1">
                <a:snd r:embed="rId20" name="click.wav"/>
              </a:hlinkClick>
            </p:cNvPr>
            <p:cNvSpPr txBox="1">
              <a:spLocks noChangeArrowheads="1"/>
            </p:cNvSpPr>
            <p:nvPr/>
          </p:nvSpPr>
          <p:spPr bwMode="auto">
            <a:xfrm>
              <a:off x="426" y="2964"/>
              <a:ext cx="388"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C.</a:t>
              </a:r>
            </a:p>
          </p:txBody>
        </p:sp>
      </p:grpSp>
      <p:grpSp>
        <p:nvGrpSpPr>
          <p:cNvPr id="48" name="Group 15"/>
          <p:cNvGrpSpPr>
            <a:grpSpLocks/>
          </p:cNvGrpSpPr>
          <p:nvPr/>
        </p:nvGrpSpPr>
        <p:grpSpPr bwMode="auto">
          <a:xfrm>
            <a:off x="576263" y="4395391"/>
            <a:ext cx="7896225" cy="604838"/>
            <a:chOff x="363" y="3422"/>
            <a:chExt cx="4974" cy="381"/>
          </a:xfrm>
        </p:grpSpPr>
        <p:pic>
          <p:nvPicPr>
            <p:cNvPr id="49" name="Picture 16" descr="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7" descr="Pink tissue paper">
              <a:hlinkClick r:id="" action="ppaction://noaction" highlightClick="1">
                <a:snd r:embed="rId20" name="click.wav"/>
              </a:hlinkClick>
            </p:cNvPr>
            <p:cNvSpPr txBox="1">
              <a:spLocks noChangeArrowheads="1"/>
            </p:cNvSpPr>
            <p:nvPr/>
          </p:nvSpPr>
          <p:spPr bwMode="auto">
            <a:xfrm>
              <a:off x="426" y="3455"/>
              <a:ext cx="400" cy="291"/>
            </a:xfrm>
            <a:prstGeom prst="rect">
              <a:avLst/>
            </a:prstGeom>
            <a:blipFill dpi="0" rotWithShape="1">
              <a:blip r:embed="rId2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9900CC"/>
                  </a:solidFill>
                  <a:cs typeface="Times New Roman" pitchFamily="18" charset="0"/>
                </a:rPr>
                <a:t>D.</a:t>
              </a:r>
            </a:p>
          </p:txBody>
        </p:sp>
      </p:grpSp>
      <p:sp>
        <p:nvSpPr>
          <p:cNvPr id="51" name="Rectangle 18"/>
          <p:cNvSpPr>
            <a:spLocks noChangeArrowheads="1"/>
          </p:cNvSpPr>
          <p:nvPr/>
        </p:nvSpPr>
        <p:spPr bwMode="auto">
          <a:xfrm>
            <a:off x="1095788" y="2967424"/>
            <a:ext cx="7984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b="1" dirty="0">
                <a:solidFill>
                  <a:srgbClr val="9900CC"/>
                </a:solidFill>
                <a:cs typeface="Times New Roman" pitchFamily="18" charset="0"/>
              </a:rPr>
              <a:t>đốt cháy có mùi khét và có phản ứng đông tụ khi đun </a:t>
            </a:r>
            <a:r>
              <a:rPr lang="vi-VN" b="1" dirty="0" smtClean="0">
                <a:solidFill>
                  <a:srgbClr val="9900CC"/>
                </a:solidFill>
                <a:cs typeface="Times New Roman" pitchFamily="18" charset="0"/>
              </a:rPr>
              <a:t>nóng</a:t>
            </a:r>
            <a:endParaRPr lang="en-US" b="1" dirty="0">
              <a:solidFill>
                <a:srgbClr val="9900CC"/>
              </a:solidFill>
              <a:cs typeface="Times New Roman" pitchFamily="18" charset="0"/>
            </a:endParaRPr>
          </a:p>
        </p:txBody>
      </p:sp>
      <p:sp>
        <p:nvSpPr>
          <p:cNvPr id="52" name="Rectangle 19"/>
          <p:cNvSpPr>
            <a:spLocks noChangeArrowheads="1"/>
          </p:cNvSpPr>
          <p:nvPr/>
        </p:nvSpPr>
        <p:spPr bwMode="auto">
          <a:xfrm>
            <a:off x="1219200" y="3695304"/>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b="1" dirty="0">
                <a:solidFill>
                  <a:srgbClr val="9900CC"/>
                </a:solidFill>
                <a:cs typeface="Times New Roman" pitchFamily="18" charset="0"/>
              </a:rPr>
              <a:t>có phản ứng đông tụ trắng khi đun nóng.</a:t>
            </a:r>
            <a:endParaRPr lang="en-US" b="1" dirty="0">
              <a:solidFill>
                <a:srgbClr val="9900CC"/>
              </a:solidFill>
              <a:cs typeface="Times New Roman" pitchFamily="18" charset="0"/>
            </a:endParaRPr>
          </a:p>
        </p:txBody>
      </p:sp>
      <p:sp>
        <p:nvSpPr>
          <p:cNvPr id="53" name="Rectangle 20"/>
          <p:cNvSpPr>
            <a:spLocks noChangeArrowheads="1"/>
          </p:cNvSpPr>
          <p:nvPr/>
        </p:nvSpPr>
        <p:spPr bwMode="auto">
          <a:xfrm>
            <a:off x="1219200" y="4451440"/>
            <a:ext cx="4406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b="1" dirty="0" err="1">
                <a:solidFill>
                  <a:srgbClr val="9900CC"/>
                </a:solidFill>
                <a:cs typeface="Times New Roman" pitchFamily="18" charset="0"/>
              </a:rPr>
              <a:t>thủy</a:t>
            </a:r>
            <a:r>
              <a:rPr lang="en-US" b="1" dirty="0">
                <a:solidFill>
                  <a:srgbClr val="9900CC"/>
                </a:solidFill>
                <a:cs typeface="Times New Roman" pitchFamily="18" charset="0"/>
              </a:rPr>
              <a:t> </a:t>
            </a:r>
            <a:r>
              <a:rPr lang="en-US" b="1" dirty="0" err="1">
                <a:solidFill>
                  <a:srgbClr val="9900CC"/>
                </a:solidFill>
                <a:cs typeface="Times New Roman" pitchFamily="18" charset="0"/>
              </a:rPr>
              <a:t>phân</a:t>
            </a:r>
            <a:r>
              <a:rPr lang="en-US" b="1" dirty="0">
                <a:solidFill>
                  <a:srgbClr val="9900CC"/>
                </a:solidFill>
                <a:cs typeface="Times New Roman" pitchFamily="18" charset="0"/>
              </a:rPr>
              <a:t> </a:t>
            </a:r>
            <a:r>
              <a:rPr lang="en-US" b="1" dirty="0" err="1">
                <a:solidFill>
                  <a:srgbClr val="9900CC"/>
                </a:solidFill>
                <a:cs typeface="Times New Roman" pitchFamily="18" charset="0"/>
              </a:rPr>
              <a:t>trong</a:t>
            </a:r>
            <a:r>
              <a:rPr lang="en-US" b="1" dirty="0">
                <a:solidFill>
                  <a:srgbClr val="9900CC"/>
                </a:solidFill>
                <a:cs typeface="Times New Roman" pitchFamily="18" charset="0"/>
              </a:rPr>
              <a:t> dung </a:t>
            </a:r>
            <a:r>
              <a:rPr lang="en-US" b="1" dirty="0" err="1">
                <a:solidFill>
                  <a:srgbClr val="9900CC"/>
                </a:solidFill>
                <a:cs typeface="Times New Roman" pitchFamily="18" charset="0"/>
              </a:rPr>
              <a:t>dịch</a:t>
            </a:r>
            <a:r>
              <a:rPr lang="en-US" b="1" dirty="0">
                <a:solidFill>
                  <a:srgbClr val="9900CC"/>
                </a:solidFill>
                <a:cs typeface="Times New Roman" pitchFamily="18" charset="0"/>
              </a:rPr>
              <a:t> acid.</a:t>
            </a:r>
          </a:p>
        </p:txBody>
      </p:sp>
      <p:sp>
        <p:nvSpPr>
          <p:cNvPr id="54" name="Oval 53"/>
          <p:cNvSpPr/>
          <p:nvPr/>
        </p:nvSpPr>
        <p:spPr>
          <a:xfrm>
            <a:off x="611560" y="2916610"/>
            <a:ext cx="438562" cy="51247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9900CC"/>
              </a:solidFill>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4173355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32" fill="hold" nodeType="afterEffect">
                                  <p:stCondLst>
                                    <p:cond delay="0"/>
                                  </p:stCondLst>
                                  <p:childTnLst>
                                    <p:animEffect transition="out" filter="diamond(out)">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out)">
                                      <p:cBhvr>
                                        <p:cTn id="15"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out)">
                                      <p:cBhvr>
                                        <p:cTn id="23" dur="500"/>
                                        <p:tgtEl>
                                          <p:spTgt spid="28"/>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ircle(out)">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out)">
                                      <p:cBhvr>
                                        <p:cTn id="39" dur="500"/>
                                        <p:tgtEl>
                                          <p:spTgt spid="24"/>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out)">
                                      <p:cBhvr>
                                        <p:cTn id="47"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ircle(out)">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out)">
                                      <p:cBhvr>
                                        <p:cTn id="63" dur="500"/>
                                        <p:tgtEl>
                                          <p:spTgt spid="21"/>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out)">
                                      <p:cBhvr>
                                        <p:cTn id="71" dur="500"/>
                                        <p:tgtEl>
                                          <p:spTgt spid="19"/>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circle(out)">
                                      <p:cBhvr>
                                        <p:cTn id="79" dur="500"/>
                                        <p:tgtEl>
                                          <p:spTgt spid="18"/>
                                        </p:tgtEl>
                                      </p:cBhvr>
                                    </p:animEffect>
                                  </p:childTnLst>
                                  <p:subTnLst>
                                    <p:audio>
                                      <p:cMediaNode>
                                        <p:cTn display="0" masterRel="sameClick">
                                          <p:stCondLst>
                                            <p:cond evt="begin" delay="0">
                                              <p:tn val="77"/>
                                            </p:cond>
                                          </p:stCondLst>
                                          <p:endCondLst>
                                            <p:cond evt="onStopAudio" delay="0">
                                              <p:tgtEl>
                                                <p:sldTgt/>
                                              </p:tgtEl>
                                            </p:cond>
                                          </p:endCondLst>
                                        </p:cTn>
                                        <p:tgtEl>
                                          <p:sndTgt r:embed="rId3" name="tada.wav"/>
                                        </p:tgtEl>
                                      </p:cMediaNode>
                                    </p:audio>
                                  </p:sub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box(in)">
                                      <p:cBhvr>
                                        <p:cTn id="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6"/>
          <p:cNvSpPr txBox="1"/>
          <p:nvPr/>
        </p:nvSpPr>
        <p:spPr>
          <a:xfrm>
            <a:off x="4868167" y="2523549"/>
            <a:ext cx="4024313" cy="1200329"/>
          </a:xfrm>
          <a:prstGeom prst="rect">
            <a:avLst/>
          </a:prstGeom>
          <a:noFill/>
          <a:ln w="19050" cap="flat" cmpd="sng">
            <a:solidFill>
              <a:srgbClr val="FF0000">
                <a:alpha val="100000"/>
              </a:srgbClr>
            </a:solidFill>
            <a:prstDash val="solid"/>
            <a:round/>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400" dirty="0" smtClean="0">
                <a:solidFill>
                  <a:srgbClr val="9900CC"/>
                </a:solidFill>
                <a:latin typeface="Times New Roman" pitchFamily="18" charset="0"/>
                <a:ea typeface="Times New Roman" pitchFamily="18" charset="0"/>
              </a:rPr>
              <a:t> </a:t>
            </a:r>
            <a:r>
              <a:rPr lang="en-US" altLang="en-US" sz="2400" dirty="0" err="1" smtClean="0">
                <a:solidFill>
                  <a:srgbClr val="9900CC"/>
                </a:solidFill>
                <a:latin typeface="Times New Roman" pitchFamily="18" charset="0"/>
                <a:ea typeface="Times New Roman" pitchFamily="18" charset="0"/>
              </a:rPr>
              <a:t>Đốt</a:t>
            </a:r>
            <a:r>
              <a:rPr lang="en-US" altLang="en-US" sz="2400" dirty="0" smtClean="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hai</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mảnh</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lụa</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nếu</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mảnh</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nào</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khi</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cháy</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có</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mùi</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khét</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đó</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là</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mảnh</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được</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dệt</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từ</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sợi</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tơ</a:t>
            </a:r>
            <a:r>
              <a:rPr lang="en-US" altLang="en-US" sz="2400" dirty="0">
                <a:solidFill>
                  <a:srgbClr val="9900CC"/>
                </a:solidFill>
                <a:latin typeface="Times New Roman" pitchFamily="18" charset="0"/>
                <a:ea typeface="Times New Roman" pitchFamily="18" charset="0"/>
              </a:rPr>
              <a:t> </a:t>
            </a:r>
            <a:r>
              <a:rPr lang="en-US" altLang="en-US" sz="2400" dirty="0" err="1">
                <a:solidFill>
                  <a:srgbClr val="9900CC"/>
                </a:solidFill>
                <a:latin typeface="Times New Roman" pitchFamily="18" charset="0"/>
                <a:ea typeface="Times New Roman" pitchFamily="18" charset="0"/>
              </a:rPr>
              <a:t>tằm</a:t>
            </a:r>
            <a:r>
              <a:rPr lang="en-US" altLang="en-US" sz="2400" dirty="0">
                <a:solidFill>
                  <a:srgbClr val="9900CC"/>
                </a:solidFill>
                <a:latin typeface="Times New Roman" pitchFamily="18" charset="0"/>
                <a:ea typeface="Times New Roman" pitchFamily="18" charset="0"/>
              </a:rPr>
              <a:t>.</a:t>
            </a:r>
          </a:p>
        </p:txBody>
      </p:sp>
      <p:sp>
        <p:nvSpPr>
          <p:cNvPr id="56" name="Text Box 25"/>
          <p:cNvSpPr txBox="1"/>
          <p:nvPr/>
        </p:nvSpPr>
        <p:spPr>
          <a:xfrm>
            <a:off x="1043608" y="385376"/>
            <a:ext cx="6413897" cy="1754326"/>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400" dirty="0" smtClean="0">
                <a:solidFill>
                  <a:srgbClr val="0000FF"/>
                </a:solidFill>
                <a:latin typeface="Times New Roman" pitchFamily="18" charset="0"/>
              </a:rPr>
              <a:t> </a:t>
            </a:r>
            <a:r>
              <a:rPr lang="en-US" altLang="en-US" sz="2400" dirty="0" err="1" smtClean="0">
                <a:solidFill>
                  <a:srgbClr val="0000FF"/>
                </a:solidFill>
                <a:latin typeface="Times New Roman" pitchFamily="18" charset="0"/>
              </a:rPr>
              <a:t>Có</a:t>
            </a:r>
            <a:r>
              <a:rPr lang="en-US" altLang="en-US" sz="2400" dirty="0" smtClean="0">
                <a:solidFill>
                  <a:srgbClr val="0000FF"/>
                </a:solidFill>
                <a:latin typeface="Times New Roman" pitchFamily="18" charset="0"/>
              </a:rPr>
              <a:t> </a:t>
            </a:r>
            <a:r>
              <a:rPr lang="en-US" altLang="en-US" sz="2400" dirty="0" err="1">
                <a:solidFill>
                  <a:srgbClr val="0000FF"/>
                </a:solidFill>
                <a:latin typeface="Times New Roman" pitchFamily="18" charset="0"/>
              </a:rPr>
              <a:t>hai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mảnh</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lụa</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bề</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ngoài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giống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nhau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Một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được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dệt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bằng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sợi</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tơ</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tằm</a:t>
            </a:r>
            <a:r>
              <a:rPr lang="en-US" altLang="en-US" sz="2400" dirty="0">
                <a:solidFill>
                  <a:srgbClr val="0000FF"/>
                </a:solidFill>
                <a:latin typeface="Times New Roman" pitchFamily="18" charset="0"/>
              </a:rPr>
              <a:t> </a:t>
            </a:r>
            <a:r>
              <a:rPr lang="en-US" altLang="en-US" sz="2400" dirty="0" smtClean="0">
                <a:solidFill>
                  <a:srgbClr val="0000FF"/>
                </a:solidFill>
                <a:latin typeface="Times New Roman" pitchFamily="18" charset="0"/>
              </a:rPr>
              <a:t>(</a:t>
            </a:r>
            <a:r>
              <a:rPr lang="en-US" altLang="en-US" sz="2400" dirty="0" err="1" smtClean="0">
                <a:solidFill>
                  <a:srgbClr val="0000FF"/>
                </a:solidFill>
                <a:latin typeface="Times New Roman" pitchFamily="18" charset="0"/>
              </a:rPr>
              <a:t>hoặc</a:t>
            </a:r>
            <a:r>
              <a:rPr lang="en-US" altLang="en-US" sz="2400" dirty="0" smtClean="0">
                <a:solidFill>
                  <a:srgbClr val="0000FF"/>
                </a:solidFill>
                <a:latin typeface="Times New Roman" pitchFamily="18" charset="0"/>
              </a:rPr>
              <a:t> </a:t>
            </a:r>
            <a:r>
              <a:rPr lang="en-US" altLang="en-US" sz="2400" dirty="0" err="1">
                <a:solidFill>
                  <a:srgbClr val="0000FF"/>
                </a:solidFill>
                <a:latin typeface="Times New Roman" pitchFamily="18" charset="0"/>
              </a:rPr>
              <a:t>lông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cừu</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và</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một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được</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dệt</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bằng</a:t>
            </a:r>
            <a:r>
              <a:rPr lang="en-US" altLang="en-US" sz="2400" dirty="0">
                <a:solidFill>
                  <a:srgbClr val="0000FF"/>
                </a:solidFill>
                <a:latin typeface="Times New Roman" pitchFamily="18" charset="0"/>
              </a:rPr>
              <a:t> </a:t>
            </a:r>
            <a:r>
              <a:rPr lang="en-US" altLang="en-US" sz="2400" dirty="0" err="1">
                <a:solidFill>
                  <a:srgbClr val="0000FF"/>
                </a:solidFill>
                <a:latin typeface="Times New Roman" pitchFamily="18" charset="0"/>
              </a:rPr>
              <a:t>tơ</a:t>
            </a:r>
            <a:r>
              <a:rPr lang="en-US" altLang="en-US" sz="2400" dirty="0">
                <a:solidFill>
                  <a:srgbClr val="0000FF"/>
                </a:solidFill>
                <a:latin typeface="Times New Roman" pitchFamily="18" charset="0"/>
              </a:rPr>
              <a:t> nylon. </a:t>
            </a:r>
            <a:endParaRPr lang="en-US" altLang="en-US" sz="2400" dirty="0" smtClean="0">
              <a:solidFill>
                <a:srgbClr val="0000FF"/>
              </a:solidFill>
              <a:latin typeface="Times New Roman" pitchFamily="18" charset="0"/>
            </a:endParaRPr>
          </a:p>
          <a:p>
            <a:pPr lvl="0" eaLnBrk="1" hangingPunct="1">
              <a:spcBef>
                <a:spcPct val="50000"/>
              </a:spcBef>
            </a:pPr>
            <a:r>
              <a:rPr lang="en-US" altLang="en-US" sz="2400" i="1" dirty="0" smtClean="0">
                <a:solidFill>
                  <a:srgbClr val="008000"/>
                </a:solidFill>
                <a:latin typeface="Times New Roman" pitchFamily="18" charset="0"/>
              </a:rPr>
              <a:t>Cho </a:t>
            </a:r>
            <a:r>
              <a:rPr lang="en-US" altLang="en-US" sz="2400" i="1" dirty="0" err="1">
                <a:solidFill>
                  <a:srgbClr val="008000"/>
                </a:solidFill>
                <a:latin typeface="Times New Roman" pitchFamily="18" charset="0"/>
              </a:rPr>
              <a:t>biết</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cách</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đơn</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giản</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để</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phân</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biệt</a:t>
            </a:r>
            <a:r>
              <a:rPr lang="en-US" altLang="en-US" sz="2400" i="1" dirty="0">
                <a:solidFill>
                  <a:srgbClr val="008000"/>
                </a:solidFill>
                <a:latin typeface="Times New Roman" pitchFamily="18" charset="0"/>
              </a:rPr>
              <a:t> </a:t>
            </a:r>
            <a:r>
              <a:rPr lang="en-US" altLang="en-US" sz="2400" i="1" dirty="0" err="1">
                <a:solidFill>
                  <a:srgbClr val="008000"/>
                </a:solidFill>
                <a:latin typeface="Times New Roman" pitchFamily="18" charset="0"/>
              </a:rPr>
              <a:t>chúng</a:t>
            </a:r>
            <a:r>
              <a:rPr lang="en-US" altLang="en-US" sz="2400" i="1" dirty="0">
                <a:solidFill>
                  <a:srgbClr val="008000"/>
                </a:solidFill>
                <a:latin typeface="Times New Roman" pitchFamily="18" charset="0"/>
              </a:rPr>
              <a:t>?</a:t>
            </a:r>
          </a:p>
        </p:txBody>
      </p:sp>
      <p:pic>
        <p:nvPicPr>
          <p:cNvPr id="57" name="Picture 2" descr="7+ cách nhận biết vải cotton 100 đơn giản nhấ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600" y="3170773"/>
            <a:ext cx="3810000" cy="1993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763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1000" fill="hold"/>
                                        <p:tgtEl>
                                          <p:spTgt spid="55"/>
                                        </p:tgtEl>
                                        <p:attrNameLst>
                                          <p:attrName>ppt_x</p:attrName>
                                        </p:attrNameLst>
                                      </p:cBhvr>
                                      <p:tavLst>
                                        <p:tav tm="0">
                                          <p:val>
                                            <p:strVal val="#ppt_x-.2"/>
                                          </p:val>
                                        </p:tav>
                                        <p:tav tm="100000">
                                          <p:val>
                                            <p:strVal val="#ppt_x"/>
                                          </p:val>
                                        </p:tav>
                                      </p:tavLst>
                                    </p:anim>
                                    <p:anim calcmode="lin" valueType="num">
                                      <p:cBhvr>
                                        <p:cTn id="13"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5"/>
                                        </p:tgtEl>
                                      </p:cBhvr>
                                    </p:animEffect>
                                  </p:childTnLst>
                                </p:cTn>
                              </p:par>
                              <p:par>
                                <p:cTn id="15" presetID="22" presetClass="entr" presetSubtype="4"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131"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图片 2"/>
          <p:cNvPicPr>
            <a:picLocks noChangeAspect="1"/>
          </p:cNvPicPr>
          <p:nvPr/>
        </p:nvPicPr>
        <p:blipFill>
          <a:blip r:embed="rId11"/>
          <a:stretch>
            <a:fillRect/>
          </a:stretch>
        </p:blipFill>
        <p:spPr>
          <a:xfrm>
            <a:off x="0" y="0"/>
            <a:ext cx="755576" cy="843558"/>
          </a:xfrm>
          <a:prstGeom prst="rect">
            <a:avLst/>
          </a:prstGeom>
        </p:spPr>
      </p:pic>
      <p:pic>
        <p:nvPicPr>
          <p:cNvPr id="25" name="Picture 2">
            <a:extLst>
              <a:ext uri="{FF2B5EF4-FFF2-40B4-BE49-F238E27FC236}">
                <a16:creationId xmlns:a16="http://schemas.microsoft.com/office/drawing/2014/main" xmlns="" id="{0A18761C-C6C3-2CC8-7D1A-9FC4CA78E34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6" name="Picture 25"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IMG_1390"/>
          <p:cNvPicPr>
            <a:picLocks/>
          </p:cNvPicPr>
          <p:nvPr/>
        </p:nvPicPr>
        <p:blipFill>
          <a:blip r:embed="rId15"/>
          <a:srcRect/>
          <a:stretch>
            <a:fillRect/>
          </a:stretch>
        </p:blipFill>
        <p:spPr>
          <a:xfrm>
            <a:off x="1089126" y="43278"/>
            <a:ext cx="3137624" cy="2249488"/>
          </a:xfrm>
          <a:prstGeom prst="rect">
            <a:avLst/>
          </a:prstGeom>
          <a:noFill/>
          <a:ln w="9525" cap="flat" cmpd="sng">
            <a:solidFill>
              <a:srgbClr val="006600">
                <a:alpha val="100000"/>
              </a:srgbClr>
            </a:solidFill>
            <a:prstDash val="solid"/>
            <a:round/>
          </a:ln>
        </p:spPr>
      </p:pic>
      <p:pic>
        <p:nvPicPr>
          <p:cNvPr id="34" name="Picture 3" descr="CachLamDauHuDungMuoiEpson-2"/>
          <p:cNvPicPr>
            <a:picLocks/>
          </p:cNvPicPr>
          <p:nvPr/>
        </p:nvPicPr>
        <p:blipFill>
          <a:blip r:embed="rId16"/>
          <a:srcRect/>
          <a:stretch>
            <a:fillRect/>
          </a:stretch>
        </p:blipFill>
        <p:spPr>
          <a:xfrm>
            <a:off x="5014312" y="43278"/>
            <a:ext cx="3017605" cy="2249488"/>
          </a:xfrm>
          <a:prstGeom prst="rect">
            <a:avLst/>
          </a:prstGeom>
          <a:noFill/>
          <a:ln w="9525" cap="flat" cmpd="sng">
            <a:solidFill>
              <a:srgbClr val="006600">
                <a:alpha val="100000"/>
              </a:srgbClr>
            </a:solidFill>
            <a:prstDash val="solid"/>
            <a:round/>
          </a:ln>
        </p:spPr>
      </p:pic>
      <p:pic>
        <p:nvPicPr>
          <p:cNvPr id="35" name="Picture 3" descr="4175601447_de4d017ac9"/>
          <p:cNvPicPr>
            <a:picLocks/>
          </p:cNvPicPr>
          <p:nvPr/>
        </p:nvPicPr>
        <p:blipFill>
          <a:blip r:embed="rId17"/>
          <a:srcRect/>
          <a:stretch>
            <a:fillRect/>
          </a:stretch>
        </p:blipFill>
        <p:spPr>
          <a:xfrm>
            <a:off x="5004048" y="2859782"/>
            <a:ext cx="3017605" cy="2249488"/>
          </a:xfrm>
          <a:prstGeom prst="rect">
            <a:avLst/>
          </a:prstGeom>
          <a:noFill/>
          <a:ln w="9525" cap="flat" cmpd="sng">
            <a:solidFill>
              <a:srgbClr val="006600">
                <a:alpha val="100000"/>
              </a:srgbClr>
            </a:solidFill>
            <a:prstDash val="solid"/>
            <a:round/>
          </a:ln>
        </p:spPr>
      </p:pic>
      <p:pic>
        <p:nvPicPr>
          <p:cNvPr id="36" name="Picture 4" descr="images"/>
          <p:cNvPicPr>
            <a:picLocks/>
          </p:cNvPicPr>
          <p:nvPr/>
        </p:nvPicPr>
        <p:blipFill>
          <a:blip r:embed="rId18"/>
          <a:srcRect/>
          <a:stretch>
            <a:fillRect/>
          </a:stretch>
        </p:blipFill>
        <p:spPr>
          <a:xfrm>
            <a:off x="1115616" y="2859782"/>
            <a:ext cx="3142196" cy="2249488"/>
          </a:xfrm>
          <a:prstGeom prst="rect">
            <a:avLst/>
          </a:prstGeom>
          <a:noFill/>
          <a:ln w="9525" cap="flat" cmpd="sng">
            <a:solidFill>
              <a:srgbClr val="006600">
                <a:alpha val="100000"/>
              </a:srgbClr>
            </a:solidFill>
            <a:prstDash val="solid"/>
            <a:round/>
          </a:ln>
        </p:spPr>
      </p:pic>
      <p:cxnSp>
        <p:nvCxnSpPr>
          <p:cNvPr id="38" name="Straight Arrow Connector 8"/>
          <p:cNvCxnSpPr>
            <a:cxnSpLocks/>
          </p:cNvCxnSpPr>
          <p:nvPr/>
        </p:nvCxnSpPr>
        <p:spPr>
          <a:xfrm>
            <a:off x="4257812" y="987574"/>
            <a:ext cx="695187"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39" name="Straight Arrow Connector 9"/>
          <p:cNvCxnSpPr>
            <a:cxnSpLocks/>
          </p:cNvCxnSpPr>
          <p:nvPr/>
        </p:nvCxnSpPr>
        <p:spPr>
          <a:xfrm>
            <a:off x="6588224" y="2283718"/>
            <a:ext cx="0" cy="576064"/>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40" name="Straight Arrow Connector 10"/>
          <p:cNvCxnSpPr>
            <a:cxnSpLocks/>
          </p:cNvCxnSpPr>
          <p:nvPr/>
        </p:nvCxnSpPr>
        <p:spPr>
          <a:xfrm flipH="1">
            <a:off x="4226750" y="4083918"/>
            <a:ext cx="685800"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spTree>
    <p:extLst>
      <p:ext uri="{BB962C8B-B14F-4D97-AF65-F5344CB8AC3E}">
        <p14:creationId xmlns:p14="http://schemas.microsoft.com/office/powerpoint/2010/main" val="1360460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strips(downLeft)">
                                      <p:cBhvr>
                                        <p:cTn id="11" dur="500"/>
                                        <p:tgtEl>
                                          <p:spTgt spid="34"/>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trips(downLeft)">
                                      <p:cBhvr>
                                        <p:cTn id="15" dur="500"/>
                                        <p:tgtEl>
                                          <p:spTgt spid="35"/>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strips(downLef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strips(down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strips(down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strips(down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nh Vu\Nam hoc 2021-2022\Chu de Hoa 8\GADT\Pictur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 y="3576"/>
            <a:ext cx="9147051" cy="5139926"/>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21107398" y="4677986"/>
            <a:ext cx="20726399" cy="354360"/>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9525">
                  <a:solidFill>
                    <a:srgbClr val="FFFF00"/>
                  </a:solidFill>
                  <a:round/>
                  <a:headEnd/>
                  <a:tailEnd/>
                </a:ln>
                <a:solidFill>
                  <a:srgbClr val="0000FF"/>
                </a:solidFill>
                <a:latin typeface="VNI-Times"/>
              </a:rPr>
              <a:t> * BAØI GIAÛNG KHTN 9</a:t>
            </a:r>
            <a:r>
              <a:rPr lang="en-US" sz="3700" kern="10" dirty="0" smtClean="0">
                <a:ln w="9525">
                  <a:solidFill>
                    <a:srgbClr val="FFFF00"/>
                  </a:solidFill>
                  <a:round/>
                  <a:headEnd/>
                  <a:tailEnd/>
                </a:ln>
                <a:solidFill>
                  <a:srgbClr val="0000FF"/>
                </a:solidFill>
                <a:latin typeface="VNI-Times"/>
              </a:rPr>
              <a:t> * CHEMISTRY – </a:t>
            </a:r>
            <a:r>
              <a:rPr lang="en-US" sz="3700" kern="10" dirty="0">
                <a:ln w="9525">
                  <a:solidFill>
                    <a:srgbClr val="FFFF00"/>
                  </a:solidFill>
                  <a:round/>
                  <a:headEnd/>
                  <a:tailEnd/>
                </a:ln>
                <a:solidFill>
                  <a:srgbClr val="0000FF"/>
                </a:solidFill>
                <a:latin typeface="VNI-Times"/>
              </a:rPr>
              <a:t>VU MINH*</a:t>
            </a:r>
          </a:p>
        </p:txBody>
      </p:sp>
      <p:pic>
        <p:nvPicPr>
          <p:cNvPr id="9" name="Picture 65"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05715" y="3729074"/>
            <a:ext cx="700086"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125244" y="1329612"/>
            <a:ext cx="6615113" cy="243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195" tIns="47098" rIns="94195" bIns="47098"/>
          <a:lstStyle/>
          <a:p>
            <a:pPr>
              <a:spcBef>
                <a:spcPct val="20000"/>
              </a:spcBef>
            </a:pPr>
            <a:endParaRPr lang="en-US" sz="2400" dirty="0">
              <a:solidFill>
                <a:srgbClr val="000099"/>
              </a:solidFill>
              <a:latin typeface="VNI-Times" pitchFamily="2" charset="0"/>
            </a:endParaRPr>
          </a:p>
        </p:txBody>
      </p:sp>
      <p:sp>
        <p:nvSpPr>
          <p:cNvPr id="11" name="Google Shape;1459;p43"/>
          <p:cNvSpPr txBox="1">
            <a:spLocks/>
          </p:cNvSpPr>
          <p:nvPr/>
        </p:nvSpPr>
        <p:spPr>
          <a:xfrm>
            <a:off x="1475664" y="3867929"/>
            <a:ext cx="6473337" cy="869269"/>
          </a:xfrm>
          <a:prstGeom prst="rect">
            <a:avLst/>
          </a:prstGeom>
        </p:spPr>
        <p:txBody>
          <a:bodyPr spcFirstLastPara="1" vert="horz" wrap="square" lIns="0" tIns="0" rIns="0" bIns="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2900" dirty="0">
                <a:solidFill>
                  <a:srgbClr val="FF99FF"/>
                </a:solidFill>
                <a:latin typeface="Comic Sans MS" pitchFamily="66" charset="0"/>
              </a:rPr>
              <a:t>CẢM ƠN </a:t>
            </a:r>
            <a:endParaRPr lang="en-US" sz="2900" dirty="0">
              <a:solidFill>
                <a:srgbClr val="FF99FF"/>
              </a:solidFill>
              <a:latin typeface="Comic Sans MS" pitchFamily="66" charset="0"/>
            </a:endParaRPr>
          </a:p>
          <a:p>
            <a:pPr>
              <a:spcBef>
                <a:spcPts val="0"/>
              </a:spcBef>
            </a:pPr>
            <a:r>
              <a:rPr lang="vi-VN" sz="2900" dirty="0">
                <a:solidFill>
                  <a:srgbClr val="FF99FF"/>
                </a:solidFill>
                <a:latin typeface="Comic Sans MS" pitchFamily="66" charset="0"/>
              </a:rPr>
              <a:t>các thầy cô và các em học sinh!!!</a:t>
            </a:r>
          </a:p>
        </p:txBody>
      </p:sp>
      <p:pic>
        <p:nvPicPr>
          <p:cNvPr id="21" name="Picture 2" descr="Free Download: Wooden nature blank board | Frame border design, Page  borders design, Colorful borders design">
            <a:extLst>
              <a:ext uri="{FF2B5EF4-FFF2-40B4-BE49-F238E27FC236}">
                <a16:creationId xmlns:a16="http://schemas.microsoft.com/office/drawing/2014/main" xmlns=""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1006111" y="546125"/>
            <a:ext cx="6868866" cy="825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642116" y="750852"/>
            <a:ext cx="3633191" cy="464448"/>
          </a:xfrm>
          <a:prstGeom prst="rect">
            <a:avLst/>
          </a:prstGeom>
          <a:noFill/>
          <a:ln>
            <a:solidFill>
              <a:srgbClr val="FFCCFF"/>
            </a:solidFill>
          </a:ln>
        </p:spPr>
        <p:txBody>
          <a:bodyPr wrap="square" lIns="94195" tIns="47098" rIns="94195" bIns="47098">
            <a:spAutoFit/>
          </a:bodyPr>
          <a:lstStyle/>
          <a:p>
            <a:pPr algn="ctr">
              <a:defRPr/>
            </a:pPr>
            <a:r>
              <a:rPr lang="en-US" sz="2400" b="1" dirty="0">
                <a:ln w="19050">
                  <a:solidFill>
                    <a:schemeClr val="tx2">
                      <a:tint val="1000"/>
                    </a:schemeClr>
                  </a:solidFill>
                  <a:prstDash val="solid"/>
                </a:ln>
                <a:solidFill>
                  <a:srgbClr val="FF3399"/>
                </a:solidFill>
                <a:effectLst>
                  <a:outerShdw blurRad="50000" dist="50800" dir="7500000" algn="tl">
                    <a:srgbClr val="000000">
                      <a:shade val="5000"/>
                      <a:alpha val="35000"/>
                    </a:srgbClr>
                  </a:outerShdw>
                </a:effectLst>
                <a:latin typeface="VfFree42" pitchFamily="2" charset="0"/>
              </a:rPr>
              <a:t>HÖÔÙNG DAÃN VEÀ NHAØ</a:t>
            </a:r>
          </a:p>
        </p:txBody>
      </p:sp>
      <p:pic>
        <p:nvPicPr>
          <p:cNvPr id="23" name="Picture 7" descr="0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2678" y="248465"/>
            <a:ext cx="128539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2941;p93"/>
          <p:cNvSpPr txBox="1">
            <a:spLocks/>
          </p:cNvSpPr>
          <p:nvPr/>
        </p:nvSpPr>
        <p:spPr>
          <a:xfrm>
            <a:off x="1043610" y="2467493"/>
            <a:ext cx="1987963" cy="864093"/>
          </a:xfrm>
          <a:prstGeom prst="rect">
            <a:avLst/>
          </a:prstGeom>
        </p:spPr>
        <p:txBody>
          <a:bodyPr spcFirstLastPara="1" vert="horz" wrap="square" lIns="0" tIns="0" rIns="0" bIns="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65100"/>
            <a:r>
              <a:rPr lang="en-US" sz="2400" dirty="0" err="1" smtClean="0">
                <a:solidFill>
                  <a:srgbClr val="008000"/>
                </a:solidFill>
                <a:latin typeface="Times New Roman" panose="02020603050405020304" pitchFamily="18" charset="0"/>
                <a:cs typeface="Times New Roman" panose="02020603050405020304" pitchFamily="18" charset="0"/>
              </a:rPr>
              <a:t>Học</a:t>
            </a:r>
            <a:r>
              <a:rPr lang="en-US" sz="2400" dirty="0" smtClean="0">
                <a:solidFill>
                  <a:srgbClr val="008000"/>
                </a:solidFill>
                <a:latin typeface="Times New Roman" panose="02020603050405020304" pitchFamily="18" charset="0"/>
                <a:cs typeface="Times New Roman" panose="02020603050405020304" pitchFamily="18" charset="0"/>
              </a:rPr>
              <a:t> </a:t>
            </a:r>
            <a:r>
              <a:rPr lang="en-US" sz="2400" dirty="0" err="1" smtClean="0">
                <a:solidFill>
                  <a:srgbClr val="008000"/>
                </a:solidFill>
                <a:latin typeface="Times New Roman" panose="02020603050405020304" pitchFamily="18" charset="0"/>
                <a:cs typeface="Times New Roman" panose="02020603050405020304" pitchFamily="18" charset="0"/>
              </a:rPr>
              <a:t>bài</a:t>
            </a:r>
            <a:r>
              <a:rPr lang="en-US" sz="2400" dirty="0" smtClean="0">
                <a:solidFill>
                  <a:srgbClr val="008000"/>
                </a:solidFill>
                <a:latin typeface="Times New Roman" panose="02020603050405020304" pitchFamily="18" charset="0"/>
                <a:cs typeface="Times New Roman" panose="02020603050405020304" pitchFamily="18" charset="0"/>
              </a:rPr>
              <a:t>, </a:t>
            </a:r>
            <a:r>
              <a:rPr lang="en-US" sz="2400" dirty="0" err="1" smtClean="0">
                <a:solidFill>
                  <a:srgbClr val="008000"/>
                </a:solidFill>
                <a:latin typeface="Times New Roman" panose="02020603050405020304" pitchFamily="18" charset="0"/>
                <a:cs typeface="Times New Roman" panose="02020603050405020304" pitchFamily="18" charset="0"/>
              </a:rPr>
              <a:t>làm</a:t>
            </a:r>
            <a:r>
              <a:rPr lang="en-US" sz="2400" dirty="0" smtClean="0">
                <a:solidFill>
                  <a:srgbClr val="008000"/>
                </a:solidFill>
                <a:latin typeface="Times New Roman" panose="02020603050405020304" pitchFamily="18" charset="0"/>
                <a:cs typeface="Times New Roman" panose="02020603050405020304" pitchFamily="18" charset="0"/>
              </a:rPr>
              <a:t> </a:t>
            </a:r>
            <a:r>
              <a:rPr lang="en-US" sz="2400" dirty="0" err="1" smtClean="0">
                <a:solidFill>
                  <a:srgbClr val="008000"/>
                </a:solidFill>
                <a:latin typeface="Times New Roman" panose="02020603050405020304" pitchFamily="18" charset="0"/>
                <a:cs typeface="Times New Roman" panose="02020603050405020304" pitchFamily="18" charset="0"/>
              </a:rPr>
              <a:t>bài</a:t>
            </a:r>
            <a:r>
              <a:rPr lang="en-US" sz="2400" dirty="0" smtClean="0">
                <a:solidFill>
                  <a:srgbClr val="008000"/>
                </a:solidFill>
                <a:latin typeface="Times New Roman" panose="02020603050405020304" pitchFamily="18" charset="0"/>
                <a:cs typeface="Times New Roman" panose="02020603050405020304" pitchFamily="18" charset="0"/>
              </a:rPr>
              <a:t> </a:t>
            </a:r>
            <a:r>
              <a:rPr lang="en-US" sz="2400" dirty="0" err="1" smtClean="0">
                <a:solidFill>
                  <a:srgbClr val="008000"/>
                </a:solidFill>
                <a:latin typeface="Times New Roman" panose="02020603050405020304" pitchFamily="18" charset="0"/>
                <a:cs typeface="Times New Roman" panose="02020603050405020304" pitchFamily="18" charset="0"/>
              </a:rPr>
              <a:t>tập</a:t>
            </a:r>
            <a:r>
              <a:rPr lang="en-US" sz="2400" dirty="0" smtClean="0">
                <a:solidFill>
                  <a:srgbClr val="008000"/>
                </a:solidFill>
                <a:latin typeface="Times New Roman" panose="02020603050405020304" pitchFamily="18" charset="0"/>
                <a:cs typeface="Times New Roman" panose="02020603050405020304" pitchFamily="18" charset="0"/>
              </a:rPr>
              <a:t> SBT</a:t>
            </a:r>
            <a:endParaRPr lang="vi-VN" sz="2400" dirty="0">
              <a:solidFill>
                <a:srgbClr val="008000"/>
              </a:solidFill>
              <a:latin typeface="Times New Roman" panose="02020603050405020304" pitchFamily="18" charset="0"/>
              <a:cs typeface="Times New Roman" panose="02020603050405020304" pitchFamily="18" charset="0"/>
            </a:endParaRPr>
          </a:p>
        </p:txBody>
      </p:sp>
      <p:sp>
        <p:nvSpPr>
          <p:cNvPr id="15" name="Google Shape;2943;p93"/>
          <p:cNvSpPr/>
          <p:nvPr/>
        </p:nvSpPr>
        <p:spPr>
          <a:xfrm>
            <a:off x="2637112" y="3520859"/>
            <a:ext cx="242825" cy="545275"/>
          </a:xfrm>
          <a:custGeom>
            <a:avLst/>
            <a:gdLst/>
            <a:ahLst/>
            <a:cxnLst/>
            <a:rect l="l" t="t" r="r" b="b"/>
            <a:pathLst>
              <a:path w="9713" h="21811" extrusionOk="0">
                <a:moveTo>
                  <a:pt x="7024" y="4705"/>
                </a:moveTo>
                <a:cubicBezTo>
                  <a:pt x="7058" y="4705"/>
                  <a:pt x="7091" y="4705"/>
                  <a:pt x="7192" y="4739"/>
                </a:cubicBezTo>
                <a:cubicBezTo>
                  <a:pt x="7226" y="4739"/>
                  <a:pt x="7226" y="4806"/>
                  <a:pt x="7260" y="4806"/>
                </a:cubicBezTo>
                <a:lnTo>
                  <a:pt x="7327" y="4840"/>
                </a:lnTo>
                <a:cubicBezTo>
                  <a:pt x="7327" y="4873"/>
                  <a:pt x="7360" y="4873"/>
                  <a:pt x="7360" y="4907"/>
                </a:cubicBezTo>
                <a:cubicBezTo>
                  <a:pt x="7394" y="5008"/>
                  <a:pt x="7394" y="5041"/>
                  <a:pt x="7394" y="5109"/>
                </a:cubicBezTo>
                <a:lnTo>
                  <a:pt x="7394" y="5646"/>
                </a:lnTo>
                <a:cubicBezTo>
                  <a:pt x="7360" y="5949"/>
                  <a:pt x="7260" y="6285"/>
                  <a:pt x="7159" y="6654"/>
                </a:cubicBezTo>
                <a:cubicBezTo>
                  <a:pt x="7058" y="6856"/>
                  <a:pt x="6923" y="7024"/>
                  <a:pt x="6823" y="7192"/>
                </a:cubicBezTo>
                <a:cubicBezTo>
                  <a:pt x="6688" y="7360"/>
                  <a:pt x="6554" y="7495"/>
                  <a:pt x="6386" y="7595"/>
                </a:cubicBezTo>
                <a:cubicBezTo>
                  <a:pt x="6184" y="7730"/>
                  <a:pt x="6016" y="7864"/>
                  <a:pt x="5747" y="7999"/>
                </a:cubicBezTo>
                <a:cubicBezTo>
                  <a:pt x="5512" y="8100"/>
                  <a:pt x="5210" y="8167"/>
                  <a:pt x="4907" y="8234"/>
                </a:cubicBezTo>
                <a:cubicBezTo>
                  <a:pt x="4739" y="8268"/>
                  <a:pt x="4537" y="8268"/>
                  <a:pt x="4336" y="8268"/>
                </a:cubicBezTo>
                <a:cubicBezTo>
                  <a:pt x="4134" y="8268"/>
                  <a:pt x="3966" y="8268"/>
                  <a:pt x="3798" y="8234"/>
                </a:cubicBezTo>
                <a:cubicBezTo>
                  <a:pt x="3395" y="8200"/>
                  <a:pt x="3059" y="8066"/>
                  <a:pt x="2723" y="7931"/>
                </a:cubicBezTo>
                <a:cubicBezTo>
                  <a:pt x="2622" y="7898"/>
                  <a:pt x="2487" y="7831"/>
                  <a:pt x="2353" y="7763"/>
                </a:cubicBezTo>
                <a:cubicBezTo>
                  <a:pt x="2454" y="7595"/>
                  <a:pt x="2555" y="7427"/>
                  <a:pt x="2656" y="7327"/>
                </a:cubicBezTo>
                <a:cubicBezTo>
                  <a:pt x="2891" y="6991"/>
                  <a:pt x="3227" y="6654"/>
                  <a:pt x="3731" y="6251"/>
                </a:cubicBezTo>
                <a:lnTo>
                  <a:pt x="3798" y="6218"/>
                </a:lnTo>
                <a:lnTo>
                  <a:pt x="3832" y="6184"/>
                </a:lnTo>
                <a:cubicBezTo>
                  <a:pt x="4504" y="5646"/>
                  <a:pt x="5176" y="5243"/>
                  <a:pt x="5814" y="4974"/>
                </a:cubicBezTo>
                <a:cubicBezTo>
                  <a:pt x="6117" y="4840"/>
                  <a:pt x="6386" y="4739"/>
                  <a:pt x="6688" y="4705"/>
                </a:cubicBezTo>
                <a:close/>
                <a:moveTo>
                  <a:pt x="7091" y="11729"/>
                </a:moveTo>
                <a:cubicBezTo>
                  <a:pt x="7260" y="11763"/>
                  <a:pt x="7461" y="11796"/>
                  <a:pt x="7596" y="11863"/>
                </a:cubicBezTo>
                <a:cubicBezTo>
                  <a:pt x="7730" y="11897"/>
                  <a:pt x="7797" y="11964"/>
                  <a:pt x="7932" y="12065"/>
                </a:cubicBezTo>
                <a:lnTo>
                  <a:pt x="8133" y="12267"/>
                </a:lnTo>
                <a:cubicBezTo>
                  <a:pt x="8200" y="12300"/>
                  <a:pt x="8234" y="12401"/>
                  <a:pt x="8268" y="12468"/>
                </a:cubicBezTo>
                <a:cubicBezTo>
                  <a:pt x="8301" y="12569"/>
                  <a:pt x="8301" y="12603"/>
                  <a:pt x="8301" y="12703"/>
                </a:cubicBezTo>
                <a:lnTo>
                  <a:pt x="8301" y="12939"/>
                </a:lnTo>
                <a:cubicBezTo>
                  <a:pt x="8301" y="13040"/>
                  <a:pt x="8268" y="13140"/>
                  <a:pt x="8234" y="13241"/>
                </a:cubicBezTo>
                <a:cubicBezTo>
                  <a:pt x="8133" y="13376"/>
                  <a:pt x="8066" y="13510"/>
                  <a:pt x="7965" y="13644"/>
                </a:cubicBezTo>
                <a:cubicBezTo>
                  <a:pt x="7797" y="13880"/>
                  <a:pt x="7562" y="14115"/>
                  <a:pt x="7293" y="14317"/>
                </a:cubicBezTo>
                <a:lnTo>
                  <a:pt x="7260" y="14350"/>
                </a:lnTo>
                <a:cubicBezTo>
                  <a:pt x="6890" y="14653"/>
                  <a:pt x="6453" y="14854"/>
                  <a:pt x="6083" y="15022"/>
                </a:cubicBezTo>
                <a:cubicBezTo>
                  <a:pt x="5781" y="15157"/>
                  <a:pt x="5512" y="15258"/>
                  <a:pt x="5210" y="15291"/>
                </a:cubicBezTo>
                <a:lnTo>
                  <a:pt x="4571" y="15291"/>
                </a:lnTo>
                <a:cubicBezTo>
                  <a:pt x="4369" y="15258"/>
                  <a:pt x="4201" y="15190"/>
                  <a:pt x="4000" y="15123"/>
                </a:cubicBezTo>
                <a:cubicBezTo>
                  <a:pt x="3765" y="15022"/>
                  <a:pt x="3563" y="14921"/>
                  <a:pt x="3395" y="14787"/>
                </a:cubicBezTo>
                <a:lnTo>
                  <a:pt x="3328" y="14686"/>
                </a:lnTo>
                <a:lnTo>
                  <a:pt x="3361" y="14619"/>
                </a:lnTo>
                <a:lnTo>
                  <a:pt x="3428" y="14451"/>
                </a:lnTo>
                <a:cubicBezTo>
                  <a:pt x="3664" y="13980"/>
                  <a:pt x="3899" y="13510"/>
                  <a:pt x="4201" y="13140"/>
                </a:cubicBezTo>
                <a:cubicBezTo>
                  <a:pt x="4403" y="12872"/>
                  <a:pt x="4672" y="12603"/>
                  <a:pt x="4907" y="12401"/>
                </a:cubicBezTo>
                <a:cubicBezTo>
                  <a:pt x="5176" y="12199"/>
                  <a:pt x="5445" y="12065"/>
                  <a:pt x="5714" y="11931"/>
                </a:cubicBezTo>
                <a:cubicBezTo>
                  <a:pt x="5982" y="11863"/>
                  <a:pt x="6218" y="11763"/>
                  <a:pt x="6453" y="11729"/>
                </a:cubicBezTo>
                <a:close/>
                <a:moveTo>
                  <a:pt x="6419" y="1"/>
                </a:moveTo>
                <a:cubicBezTo>
                  <a:pt x="5579" y="1"/>
                  <a:pt x="4672" y="269"/>
                  <a:pt x="3664" y="706"/>
                </a:cubicBezTo>
                <a:cubicBezTo>
                  <a:pt x="3227" y="941"/>
                  <a:pt x="2756" y="1210"/>
                  <a:pt x="2353" y="1513"/>
                </a:cubicBezTo>
                <a:cubicBezTo>
                  <a:pt x="1883" y="1849"/>
                  <a:pt x="1513" y="2219"/>
                  <a:pt x="1210" y="2622"/>
                </a:cubicBezTo>
                <a:cubicBezTo>
                  <a:pt x="841" y="3025"/>
                  <a:pt x="572" y="3462"/>
                  <a:pt x="404" y="3865"/>
                </a:cubicBezTo>
                <a:cubicBezTo>
                  <a:pt x="202" y="4369"/>
                  <a:pt x="101" y="4840"/>
                  <a:pt x="34" y="5344"/>
                </a:cubicBezTo>
                <a:cubicBezTo>
                  <a:pt x="1" y="5747"/>
                  <a:pt x="101" y="6218"/>
                  <a:pt x="202" y="6587"/>
                </a:cubicBezTo>
                <a:cubicBezTo>
                  <a:pt x="337" y="6991"/>
                  <a:pt x="538" y="7327"/>
                  <a:pt x="807" y="7663"/>
                </a:cubicBezTo>
                <a:cubicBezTo>
                  <a:pt x="874" y="7763"/>
                  <a:pt x="1009" y="7898"/>
                  <a:pt x="1177" y="8032"/>
                </a:cubicBezTo>
                <a:cubicBezTo>
                  <a:pt x="975" y="8570"/>
                  <a:pt x="841" y="9208"/>
                  <a:pt x="807" y="9881"/>
                </a:cubicBezTo>
                <a:cubicBezTo>
                  <a:pt x="706" y="10620"/>
                  <a:pt x="807" y="11460"/>
                  <a:pt x="975" y="12300"/>
                </a:cubicBezTo>
                <a:cubicBezTo>
                  <a:pt x="1143" y="13107"/>
                  <a:pt x="1412" y="13812"/>
                  <a:pt x="1849" y="14417"/>
                </a:cubicBezTo>
                <a:cubicBezTo>
                  <a:pt x="1983" y="14619"/>
                  <a:pt x="2084" y="14787"/>
                  <a:pt x="2219" y="14921"/>
                </a:cubicBezTo>
                <a:cubicBezTo>
                  <a:pt x="2084" y="15325"/>
                  <a:pt x="2017" y="15795"/>
                  <a:pt x="2017" y="16232"/>
                </a:cubicBezTo>
                <a:cubicBezTo>
                  <a:pt x="1916" y="17173"/>
                  <a:pt x="2151" y="18181"/>
                  <a:pt x="2555" y="19122"/>
                </a:cubicBezTo>
                <a:cubicBezTo>
                  <a:pt x="2924" y="19962"/>
                  <a:pt x="3596" y="20668"/>
                  <a:pt x="4369" y="21139"/>
                </a:cubicBezTo>
                <a:cubicBezTo>
                  <a:pt x="5075" y="21542"/>
                  <a:pt x="5882" y="21811"/>
                  <a:pt x="6755" y="21811"/>
                </a:cubicBezTo>
                <a:lnTo>
                  <a:pt x="7091" y="21811"/>
                </a:lnTo>
                <a:cubicBezTo>
                  <a:pt x="7864" y="21777"/>
                  <a:pt x="8637" y="21508"/>
                  <a:pt x="9444" y="21139"/>
                </a:cubicBezTo>
                <a:cubicBezTo>
                  <a:pt x="9545" y="21105"/>
                  <a:pt x="9612" y="21004"/>
                  <a:pt x="9646" y="20870"/>
                </a:cubicBezTo>
                <a:cubicBezTo>
                  <a:pt x="9713" y="20769"/>
                  <a:pt x="9713" y="20601"/>
                  <a:pt x="9612" y="20500"/>
                </a:cubicBezTo>
                <a:cubicBezTo>
                  <a:pt x="9545" y="20366"/>
                  <a:pt x="9410" y="20298"/>
                  <a:pt x="9209" y="20298"/>
                </a:cubicBezTo>
                <a:cubicBezTo>
                  <a:pt x="9108" y="20298"/>
                  <a:pt x="9041" y="20298"/>
                  <a:pt x="8940" y="20332"/>
                </a:cubicBezTo>
                <a:cubicBezTo>
                  <a:pt x="8805" y="20366"/>
                  <a:pt x="8738" y="20466"/>
                  <a:pt x="8604" y="20500"/>
                </a:cubicBezTo>
                <a:cubicBezTo>
                  <a:pt x="8133" y="20668"/>
                  <a:pt x="7730" y="20802"/>
                  <a:pt x="7293" y="20870"/>
                </a:cubicBezTo>
                <a:cubicBezTo>
                  <a:pt x="7125" y="20937"/>
                  <a:pt x="6923" y="20937"/>
                  <a:pt x="6755" y="20937"/>
                </a:cubicBezTo>
                <a:cubicBezTo>
                  <a:pt x="6554" y="20937"/>
                  <a:pt x="6386" y="20937"/>
                  <a:pt x="6218" y="20870"/>
                </a:cubicBezTo>
                <a:cubicBezTo>
                  <a:pt x="5915" y="20836"/>
                  <a:pt x="5579" y="20769"/>
                  <a:pt x="5344" y="20634"/>
                </a:cubicBezTo>
                <a:cubicBezTo>
                  <a:pt x="5042" y="20500"/>
                  <a:pt x="4773" y="20332"/>
                  <a:pt x="4537" y="20164"/>
                </a:cubicBezTo>
                <a:cubicBezTo>
                  <a:pt x="4269" y="19962"/>
                  <a:pt x="4033" y="19761"/>
                  <a:pt x="3865" y="19492"/>
                </a:cubicBezTo>
                <a:cubicBezTo>
                  <a:pt x="3664" y="19189"/>
                  <a:pt x="3496" y="18921"/>
                  <a:pt x="3328" y="18584"/>
                </a:cubicBezTo>
                <a:cubicBezTo>
                  <a:pt x="3160" y="18181"/>
                  <a:pt x="3059" y="17778"/>
                  <a:pt x="2992" y="17341"/>
                </a:cubicBezTo>
                <a:cubicBezTo>
                  <a:pt x="2924" y="16904"/>
                  <a:pt x="2924" y="16467"/>
                  <a:pt x="2992" y="15997"/>
                </a:cubicBezTo>
                <a:cubicBezTo>
                  <a:pt x="2992" y="15930"/>
                  <a:pt x="3025" y="15795"/>
                  <a:pt x="3025" y="15728"/>
                </a:cubicBezTo>
                <a:cubicBezTo>
                  <a:pt x="3126" y="15795"/>
                  <a:pt x="3227" y="15896"/>
                  <a:pt x="3395" y="15930"/>
                </a:cubicBezTo>
                <a:cubicBezTo>
                  <a:pt x="3731" y="16098"/>
                  <a:pt x="4067" y="16165"/>
                  <a:pt x="4504" y="16266"/>
                </a:cubicBezTo>
                <a:cubicBezTo>
                  <a:pt x="4605" y="16266"/>
                  <a:pt x="4739" y="16299"/>
                  <a:pt x="4874" y="16299"/>
                </a:cubicBezTo>
                <a:cubicBezTo>
                  <a:pt x="5142" y="16299"/>
                  <a:pt x="5344" y="16266"/>
                  <a:pt x="5613" y="16232"/>
                </a:cubicBezTo>
                <a:cubicBezTo>
                  <a:pt x="6016" y="16131"/>
                  <a:pt x="6386" y="15997"/>
                  <a:pt x="6856" y="15762"/>
                </a:cubicBezTo>
                <a:cubicBezTo>
                  <a:pt x="7260" y="15560"/>
                  <a:pt x="7696" y="15291"/>
                  <a:pt x="8100" y="14921"/>
                </a:cubicBezTo>
                <a:cubicBezTo>
                  <a:pt x="8436" y="14653"/>
                  <a:pt x="8705" y="14317"/>
                  <a:pt x="8940" y="13980"/>
                </a:cubicBezTo>
                <a:cubicBezTo>
                  <a:pt x="9074" y="13779"/>
                  <a:pt x="9242" y="13476"/>
                  <a:pt x="9276" y="13107"/>
                </a:cubicBezTo>
                <a:cubicBezTo>
                  <a:pt x="9309" y="12771"/>
                  <a:pt x="9309" y="12468"/>
                  <a:pt x="9209" y="12233"/>
                </a:cubicBezTo>
                <a:cubicBezTo>
                  <a:pt x="9108" y="11931"/>
                  <a:pt x="8940" y="11695"/>
                  <a:pt x="8738" y="11460"/>
                </a:cubicBezTo>
                <a:cubicBezTo>
                  <a:pt x="8234" y="10956"/>
                  <a:pt x="7528" y="10788"/>
                  <a:pt x="7058" y="10754"/>
                </a:cubicBezTo>
                <a:lnTo>
                  <a:pt x="6789" y="10754"/>
                </a:lnTo>
                <a:cubicBezTo>
                  <a:pt x="6218" y="10754"/>
                  <a:pt x="5579" y="10922"/>
                  <a:pt x="4941" y="11258"/>
                </a:cubicBezTo>
                <a:cubicBezTo>
                  <a:pt x="4201" y="11695"/>
                  <a:pt x="3563" y="12300"/>
                  <a:pt x="3025" y="13208"/>
                </a:cubicBezTo>
                <a:cubicBezTo>
                  <a:pt x="2857" y="13443"/>
                  <a:pt x="2723" y="13712"/>
                  <a:pt x="2588" y="13947"/>
                </a:cubicBezTo>
                <a:cubicBezTo>
                  <a:pt x="2487" y="13712"/>
                  <a:pt x="2319" y="13443"/>
                  <a:pt x="2219" y="13208"/>
                </a:cubicBezTo>
                <a:cubicBezTo>
                  <a:pt x="2017" y="12703"/>
                  <a:pt x="1883" y="12132"/>
                  <a:pt x="1748" y="11594"/>
                </a:cubicBezTo>
                <a:cubicBezTo>
                  <a:pt x="1681" y="10922"/>
                  <a:pt x="1681" y="10284"/>
                  <a:pt x="1748" y="9612"/>
                </a:cubicBezTo>
                <a:cubicBezTo>
                  <a:pt x="1815" y="9276"/>
                  <a:pt x="1883" y="8940"/>
                  <a:pt x="1983" y="8604"/>
                </a:cubicBezTo>
                <a:cubicBezTo>
                  <a:pt x="2185" y="8738"/>
                  <a:pt x="2420" y="8872"/>
                  <a:pt x="2689" y="8940"/>
                </a:cubicBezTo>
                <a:cubicBezTo>
                  <a:pt x="3025" y="9074"/>
                  <a:pt x="3395" y="9175"/>
                  <a:pt x="3865" y="9208"/>
                </a:cubicBezTo>
                <a:lnTo>
                  <a:pt x="4235" y="9208"/>
                </a:lnTo>
                <a:cubicBezTo>
                  <a:pt x="4504" y="9208"/>
                  <a:pt x="4739" y="9208"/>
                  <a:pt x="5042" y="9175"/>
                </a:cubicBezTo>
                <a:cubicBezTo>
                  <a:pt x="5781" y="9040"/>
                  <a:pt x="6554" y="8704"/>
                  <a:pt x="7091" y="8200"/>
                </a:cubicBezTo>
                <a:cubicBezTo>
                  <a:pt x="7696" y="7696"/>
                  <a:pt x="8066" y="6923"/>
                  <a:pt x="8234" y="6016"/>
                </a:cubicBezTo>
                <a:cubicBezTo>
                  <a:pt x="8402" y="5142"/>
                  <a:pt x="8268" y="4504"/>
                  <a:pt x="7864" y="4168"/>
                </a:cubicBezTo>
                <a:cubicBezTo>
                  <a:pt x="7596" y="3966"/>
                  <a:pt x="7260" y="3832"/>
                  <a:pt x="6856" y="3832"/>
                </a:cubicBezTo>
                <a:cubicBezTo>
                  <a:pt x="6621" y="3832"/>
                  <a:pt x="6419" y="3865"/>
                  <a:pt x="6184" y="3899"/>
                </a:cubicBezTo>
                <a:cubicBezTo>
                  <a:pt x="5848" y="4000"/>
                  <a:pt x="5512" y="4134"/>
                  <a:pt x="5210" y="4235"/>
                </a:cubicBezTo>
                <a:cubicBezTo>
                  <a:pt x="4907" y="4369"/>
                  <a:pt x="4605" y="4537"/>
                  <a:pt x="4269" y="4739"/>
                </a:cubicBezTo>
                <a:cubicBezTo>
                  <a:pt x="3664" y="5142"/>
                  <a:pt x="3059" y="5579"/>
                  <a:pt x="2521" y="6050"/>
                </a:cubicBezTo>
                <a:cubicBezTo>
                  <a:pt x="2252" y="6251"/>
                  <a:pt x="2084" y="6486"/>
                  <a:pt x="1916" y="6688"/>
                </a:cubicBezTo>
                <a:cubicBezTo>
                  <a:pt x="1815" y="6856"/>
                  <a:pt x="1681" y="7024"/>
                  <a:pt x="1580" y="7192"/>
                </a:cubicBezTo>
                <a:lnTo>
                  <a:pt x="1513" y="7091"/>
                </a:lnTo>
                <a:lnTo>
                  <a:pt x="1412" y="7024"/>
                </a:lnTo>
                <a:cubicBezTo>
                  <a:pt x="1311" y="6856"/>
                  <a:pt x="1210" y="6688"/>
                  <a:pt x="1143" y="6520"/>
                </a:cubicBezTo>
                <a:cubicBezTo>
                  <a:pt x="1042" y="6318"/>
                  <a:pt x="1009" y="6150"/>
                  <a:pt x="975" y="5915"/>
                </a:cubicBezTo>
                <a:cubicBezTo>
                  <a:pt x="908" y="5680"/>
                  <a:pt x="908" y="5478"/>
                  <a:pt x="975" y="5209"/>
                </a:cubicBezTo>
                <a:cubicBezTo>
                  <a:pt x="1009" y="4974"/>
                  <a:pt x="1076" y="4672"/>
                  <a:pt x="1177" y="4403"/>
                </a:cubicBezTo>
                <a:cubicBezTo>
                  <a:pt x="1311" y="4067"/>
                  <a:pt x="1513" y="3798"/>
                  <a:pt x="1715" y="3496"/>
                </a:cubicBezTo>
                <a:cubicBezTo>
                  <a:pt x="2017" y="3126"/>
                  <a:pt x="2387" y="2723"/>
                  <a:pt x="2824" y="2387"/>
                </a:cubicBezTo>
                <a:cubicBezTo>
                  <a:pt x="3328" y="2017"/>
                  <a:pt x="3865" y="1681"/>
                  <a:pt x="4403" y="1446"/>
                </a:cubicBezTo>
                <a:cubicBezTo>
                  <a:pt x="4907" y="1210"/>
                  <a:pt x="5378" y="1110"/>
                  <a:pt x="5848" y="1009"/>
                </a:cubicBezTo>
                <a:cubicBezTo>
                  <a:pt x="6016" y="1009"/>
                  <a:pt x="6184" y="975"/>
                  <a:pt x="6352" y="975"/>
                </a:cubicBezTo>
                <a:lnTo>
                  <a:pt x="6386" y="975"/>
                </a:lnTo>
                <a:cubicBezTo>
                  <a:pt x="6621" y="975"/>
                  <a:pt x="6856" y="773"/>
                  <a:pt x="6856" y="505"/>
                </a:cubicBezTo>
                <a:cubicBezTo>
                  <a:pt x="6856" y="269"/>
                  <a:pt x="6621" y="34"/>
                  <a:pt x="6386" y="34"/>
                </a:cubicBezTo>
                <a:cubicBezTo>
                  <a:pt x="6487" y="1"/>
                  <a:pt x="6419" y="1"/>
                  <a:pt x="6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2945;p93"/>
          <p:cNvGrpSpPr/>
          <p:nvPr/>
        </p:nvGrpSpPr>
        <p:grpSpPr>
          <a:xfrm rot="-4563703" flipH="1">
            <a:off x="2639209" y="2053445"/>
            <a:ext cx="601365" cy="295734"/>
            <a:chOff x="3281450" y="846325"/>
            <a:chExt cx="718525" cy="353350"/>
          </a:xfrm>
        </p:grpSpPr>
        <p:sp>
          <p:nvSpPr>
            <p:cNvPr id="17" name="Google Shape;2946;p93"/>
            <p:cNvSpPr/>
            <p:nvPr/>
          </p:nvSpPr>
          <p:spPr>
            <a:xfrm>
              <a:off x="3377500" y="876225"/>
              <a:ext cx="622475" cy="254900"/>
            </a:xfrm>
            <a:custGeom>
              <a:avLst/>
              <a:gdLst/>
              <a:ahLst/>
              <a:cxnLst/>
              <a:rect l="l" t="t" r="r" b="b"/>
              <a:pathLst>
                <a:path w="24899" h="10196" extrusionOk="0">
                  <a:moveTo>
                    <a:pt x="24233" y="210"/>
                  </a:moveTo>
                  <a:cubicBezTo>
                    <a:pt x="24245" y="219"/>
                    <a:pt x="24256" y="226"/>
                    <a:pt x="24266" y="231"/>
                  </a:cubicBezTo>
                  <a:lnTo>
                    <a:pt x="24266" y="231"/>
                  </a:lnTo>
                  <a:cubicBezTo>
                    <a:pt x="24256" y="246"/>
                    <a:pt x="24245" y="264"/>
                    <a:pt x="24233" y="286"/>
                  </a:cubicBezTo>
                  <a:cubicBezTo>
                    <a:pt x="24119" y="552"/>
                    <a:pt x="23187" y="818"/>
                    <a:pt x="22902" y="932"/>
                  </a:cubicBezTo>
                  <a:cubicBezTo>
                    <a:pt x="22103" y="1237"/>
                    <a:pt x="21247" y="1446"/>
                    <a:pt x="20429" y="1788"/>
                  </a:cubicBezTo>
                  <a:cubicBezTo>
                    <a:pt x="18546" y="2530"/>
                    <a:pt x="16606" y="3025"/>
                    <a:pt x="14685" y="3671"/>
                  </a:cubicBezTo>
                  <a:cubicBezTo>
                    <a:pt x="12935" y="4261"/>
                    <a:pt x="11185" y="4851"/>
                    <a:pt x="9454" y="5440"/>
                  </a:cubicBezTo>
                  <a:cubicBezTo>
                    <a:pt x="8446" y="5802"/>
                    <a:pt x="7419" y="6068"/>
                    <a:pt x="6430" y="6391"/>
                  </a:cubicBezTo>
                  <a:cubicBezTo>
                    <a:pt x="5574" y="6696"/>
                    <a:pt x="4642" y="6848"/>
                    <a:pt x="3805" y="7190"/>
                  </a:cubicBezTo>
                  <a:cubicBezTo>
                    <a:pt x="3101" y="7476"/>
                    <a:pt x="2702" y="7856"/>
                    <a:pt x="2093" y="8332"/>
                  </a:cubicBezTo>
                  <a:cubicBezTo>
                    <a:pt x="1657" y="8707"/>
                    <a:pt x="1214" y="9044"/>
                    <a:pt x="787" y="9410"/>
                  </a:cubicBezTo>
                  <a:lnTo>
                    <a:pt x="787" y="9410"/>
                  </a:lnTo>
                  <a:cubicBezTo>
                    <a:pt x="904" y="8790"/>
                    <a:pt x="2062" y="4814"/>
                    <a:pt x="2150" y="4375"/>
                  </a:cubicBezTo>
                  <a:cubicBezTo>
                    <a:pt x="2207" y="4147"/>
                    <a:pt x="2226" y="3557"/>
                    <a:pt x="2435" y="3386"/>
                  </a:cubicBezTo>
                  <a:cubicBezTo>
                    <a:pt x="2587" y="3272"/>
                    <a:pt x="3386" y="3310"/>
                    <a:pt x="3538" y="3291"/>
                  </a:cubicBezTo>
                  <a:cubicBezTo>
                    <a:pt x="4337" y="3139"/>
                    <a:pt x="5098" y="2873"/>
                    <a:pt x="5878" y="2663"/>
                  </a:cubicBezTo>
                  <a:cubicBezTo>
                    <a:pt x="9834" y="1560"/>
                    <a:pt x="13924" y="1123"/>
                    <a:pt x="18013" y="723"/>
                  </a:cubicBezTo>
                  <a:cubicBezTo>
                    <a:pt x="19858" y="533"/>
                    <a:pt x="21722" y="495"/>
                    <a:pt x="23567" y="305"/>
                  </a:cubicBezTo>
                  <a:lnTo>
                    <a:pt x="24233" y="210"/>
                  </a:lnTo>
                  <a:close/>
                  <a:moveTo>
                    <a:pt x="24709" y="0"/>
                  </a:moveTo>
                  <a:cubicBezTo>
                    <a:pt x="23396" y="77"/>
                    <a:pt x="22103" y="343"/>
                    <a:pt x="20771" y="419"/>
                  </a:cubicBezTo>
                  <a:cubicBezTo>
                    <a:pt x="19497" y="457"/>
                    <a:pt x="18242" y="552"/>
                    <a:pt x="16967" y="704"/>
                  </a:cubicBezTo>
                  <a:cubicBezTo>
                    <a:pt x="14247" y="952"/>
                    <a:pt x="11565" y="1275"/>
                    <a:pt x="8902" y="1807"/>
                  </a:cubicBezTo>
                  <a:cubicBezTo>
                    <a:pt x="7552" y="2093"/>
                    <a:pt x="6239" y="2454"/>
                    <a:pt x="4908" y="2835"/>
                  </a:cubicBezTo>
                  <a:cubicBezTo>
                    <a:pt x="4090" y="3082"/>
                    <a:pt x="3367" y="3139"/>
                    <a:pt x="2530" y="3272"/>
                  </a:cubicBezTo>
                  <a:cubicBezTo>
                    <a:pt x="2505" y="3275"/>
                    <a:pt x="2481" y="3276"/>
                    <a:pt x="2459" y="3276"/>
                  </a:cubicBezTo>
                  <a:cubicBezTo>
                    <a:pt x="2413" y="3276"/>
                    <a:pt x="2373" y="3272"/>
                    <a:pt x="2333" y="3272"/>
                  </a:cubicBezTo>
                  <a:cubicBezTo>
                    <a:pt x="2274" y="3272"/>
                    <a:pt x="2216" y="3282"/>
                    <a:pt x="2150" y="3329"/>
                  </a:cubicBezTo>
                  <a:cubicBezTo>
                    <a:pt x="1903" y="3481"/>
                    <a:pt x="1903" y="3976"/>
                    <a:pt x="1865" y="4185"/>
                  </a:cubicBezTo>
                  <a:cubicBezTo>
                    <a:pt x="1712" y="4756"/>
                    <a:pt x="1598" y="5364"/>
                    <a:pt x="1465" y="5916"/>
                  </a:cubicBezTo>
                  <a:cubicBezTo>
                    <a:pt x="1142" y="7133"/>
                    <a:pt x="457" y="8408"/>
                    <a:pt x="381" y="9625"/>
                  </a:cubicBezTo>
                  <a:cubicBezTo>
                    <a:pt x="381" y="9682"/>
                    <a:pt x="419" y="9682"/>
                    <a:pt x="457" y="9701"/>
                  </a:cubicBezTo>
                  <a:cubicBezTo>
                    <a:pt x="458" y="9701"/>
                    <a:pt x="459" y="9701"/>
                    <a:pt x="461" y="9701"/>
                  </a:cubicBezTo>
                  <a:lnTo>
                    <a:pt x="461" y="9701"/>
                  </a:lnTo>
                  <a:cubicBezTo>
                    <a:pt x="330" y="9823"/>
                    <a:pt x="202" y="9949"/>
                    <a:pt x="77" y="10081"/>
                  </a:cubicBezTo>
                  <a:cubicBezTo>
                    <a:pt x="1" y="10158"/>
                    <a:pt x="58" y="10196"/>
                    <a:pt x="153" y="10196"/>
                  </a:cubicBezTo>
                  <a:lnTo>
                    <a:pt x="229" y="10196"/>
                  </a:lnTo>
                  <a:cubicBezTo>
                    <a:pt x="343" y="10196"/>
                    <a:pt x="552" y="10043"/>
                    <a:pt x="343" y="10043"/>
                  </a:cubicBezTo>
                  <a:cubicBezTo>
                    <a:pt x="666" y="10043"/>
                    <a:pt x="1180" y="9321"/>
                    <a:pt x="1389" y="9130"/>
                  </a:cubicBezTo>
                  <a:cubicBezTo>
                    <a:pt x="1750" y="8807"/>
                    <a:pt x="2169" y="8560"/>
                    <a:pt x="2530" y="8236"/>
                  </a:cubicBezTo>
                  <a:cubicBezTo>
                    <a:pt x="3519" y="7342"/>
                    <a:pt x="4623" y="7190"/>
                    <a:pt x="5859" y="6791"/>
                  </a:cubicBezTo>
                  <a:cubicBezTo>
                    <a:pt x="7932" y="6087"/>
                    <a:pt x="10044" y="5516"/>
                    <a:pt x="12079" y="4794"/>
                  </a:cubicBezTo>
                  <a:cubicBezTo>
                    <a:pt x="14418" y="3957"/>
                    <a:pt x="16777" y="3234"/>
                    <a:pt x="19116" y="2473"/>
                  </a:cubicBezTo>
                  <a:cubicBezTo>
                    <a:pt x="20163" y="2112"/>
                    <a:pt x="21209" y="1674"/>
                    <a:pt x="22255" y="1332"/>
                  </a:cubicBezTo>
                  <a:cubicBezTo>
                    <a:pt x="23168" y="1028"/>
                    <a:pt x="24024" y="685"/>
                    <a:pt x="24785" y="153"/>
                  </a:cubicBezTo>
                  <a:cubicBezTo>
                    <a:pt x="24899" y="77"/>
                    <a:pt x="24804" y="0"/>
                    <a:pt x="247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7;p93"/>
            <p:cNvSpPr/>
            <p:nvPr/>
          </p:nvSpPr>
          <p:spPr>
            <a:xfrm>
              <a:off x="3464100" y="876775"/>
              <a:ext cx="531250" cy="322900"/>
            </a:xfrm>
            <a:custGeom>
              <a:avLst/>
              <a:gdLst/>
              <a:ahLst/>
              <a:cxnLst/>
              <a:rect l="l" t="t" r="r" b="b"/>
              <a:pathLst>
                <a:path w="21250" h="12916" extrusionOk="0">
                  <a:moveTo>
                    <a:pt x="21047" y="1"/>
                  </a:moveTo>
                  <a:cubicBezTo>
                    <a:pt x="21019" y="1"/>
                    <a:pt x="20989" y="5"/>
                    <a:pt x="20959" y="17"/>
                  </a:cubicBezTo>
                  <a:cubicBezTo>
                    <a:pt x="20674" y="112"/>
                    <a:pt x="20522" y="340"/>
                    <a:pt x="20294" y="530"/>
                  </a:cubicBezTo>
                  <a:cubicBezTo>
                    <a:pt x="19856" y="987"/>
                    <a:pt x="19343" y="1367"/>
                    <a:pt x="18867" y="1766"/>
                  </a:cubicBezTo>
                  <a:cubicBezTo>
                    <a:pt x="17992" y="2508"/>
                    <a:pt x="17041" y="3155"/>
                    <a:pt x="16147" y="3859"/>
                  </a:cubicBezTo>
                  <a:cubicBezTo>
                    <a:pt x="13998" y="5533"/>
                    <a:pt x="11886" y="7206"/>
                    <a:pt x="9585" y="8671"/>
                  </a:cubicBezTo>
                  <a:cubicBezTo>
                    <a:pt x="7512" y="9964"/>
                    <a:pt x="5305" y="10896"/>
                    <a:pt x="3365" y="12399"/>
                  </a:cubicBezTo>
                  <a:cubicBezTo>
                    <a:pt x="3251" y="12496"/>
                    <a:pt x="3055" y="12704"/>
                    <a:pt x="2870" y="12704"/>
                  </a:cubicBezTo>
                  <a:cubicBezTo>
                    <a:pt x="2838" y="12704"/>
                    <a:pt x="2806" y="12698"/>
                    <a:pt x="2775" y="12684"/>
                  </a:cubicBezTo>
                  <a:cubicBezTo>
                    <a:pt x="2585" y="12608"/>
                    <a:pt x="2376" y="11943"/>
                    <a:pt x="2281" y="11714"/>
                  </a:cubicBezTo>
                  <a:cubicBezTo>
                    <a:pt x="2034" y="11163"/>
                    <a:pt x="1824" y="10592"/>
                    <a:pt x="1634" y="10021"/>
                  </a:cubicBezTo>
                  <a:cubicBezTo>
                    <a:pt x="1292" y="9051"/>
                    <a:pt x="1044" y="7929"/>
                    <a:pt x="379" y="7111"/>
                  </a:cubicBezTo>
                  <a:cubicBezTo>
                    <a:pt x="360" y="7092"/>
                    <a:pt x="324" y="7084"/>
                    <a:pt x="284" y="7084"/>
                  </a:cubicBezTo>
                  <a:cubicBezTo>
                    <a:pt x="203" y="7084"/>
                    <a:pt x="106" y="7118"/>
                    <a:pt x="93" y="7168"/>
                  </a:cubicBezTo>
                  <a:cubicBezTo>
                    <a:pt x="55" y="7187"/>
                    <a:pt x="55" y="7206"/>
                    <a:pt x="36" y="7244"/>
                  </a:cubicBezTo>
                  <a:cubicBezTo>
                    <a:pt x="0" y="7299"/>
                    <a:pt x="55" y="7323"/>
                    <a:pt x="126" y="7323"/>
                  </a:cubicBezTo>
                  <a:cubicBezTo>
                    <a:pt x="144" y="7323"/>
                    <a:pt x="162" y="7322"/>
                    <a:pt x="181" y="7319"/>
                  </a:cubicBezTo>
                  <a:lnTo>
                    <a:pt x="181" y="7319"/>
                  </a:lnTo>
                  <a:cubicBezTo>
                    <a:pt x="931" y="8325"/>
                    <a:pt x="1194" y="9779"/>
                    <a:pt x="1634" y="10915"/>
                  </a:cubicBezTo>
                  <a:cubicBezTo>
                    <a:pt x="1805" y="11372"/>
                    <a:pt x="2148" y="12875"/>
                    <a:pt x="2794" y="12913"/>
                  </a:cubicBezTo>
                  <a:cubicBezTo>
                    <a:pt x="2812" y="12914"/>
                    <a:pt x="2831" y="12915"/>
                    <a:pt x="2849" y="12915"/>
                  </a:cubicBezTo>
                  <a:cubicBezTo>
                    <a:pt x="3391" y="12915"/>
                    <a:pt x="4044" y="12123"/>
                    <a:pt x="4430" y="11828"/>
                  </a:cubicBezTo>
                  <a:cubicBezTo>
                    <a:pt x="5667" y="10915"/>
                    <a:pt x="7055" y="10326"/>
                    <a:pt x="8387" y="9565"/>
                  </a:cubicBezTo>
                  <a:cubicBezTo>
                    <a:pt x="10688" y="8253"/>
                    <a:pt x="12856" y="6674"/>
                    <a:pt x="14949" y="5019"/>
                  </a:cubicBezTo>
                  <a:cubicBezTo>
                    <a:pt x="16014" y="4201"/>
                    <a:pt x="17079" y="3383"/>
                    <a:pt x="18182" y="2584"/>
                  </a:cubicBezTo>
                  <a:cubicBezTo>
                    <a:pt x="18715" y="2204"/>
                    <a:pt x="19209" y="1766"/>
                    <a:pt x="19685" y="1348"/>
                  </a:cubicBezTo>
                  <a:cubicBezTo>
                    <a:pt x="20065" y="1006"/>
                    <a:pt x="20636" y="264"/>
                    <a:pt x="21111" y="112"/>
                  </a:cubicBezTo>
                  <a:cubicBezTo>
                    <a:pt x="21249" y="81"/>
                    <a:pt x="21165" y="1"/>
                    <a:pt x="210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48;p93"/>
            <p:cNvSpPr/>
            <p:nvPr/>
          </p:nvSpPr>
          <p:spPr>
            <a:xfrm>
              <a:off x="3379675" y="1089375"/>
              <a:ext cx="109800" cy="41975"/>
            </a:xfrm>
            <a:custGeom>
              <a:avLst/>
              <a:gdLst/>
              <a:ahLst/>
              <a:cxnLst/>
              <a:rect l="l" t="t" r="r" b="b"/>
              <a:pathLst>
                <a:path w="4392" h="1679" extrusionOk="0">
                  <a:moveTo>
                    <a:pt x="4160" y="0"/>
                  </a:moveTo>
                  <a:cubicBezTo>
                    <a:pt x="4122" y="0"/>
                    <a:pt x="4085" y="5"/>
                    <a:pt x="4060" y="15"/>
                  </a:cubicBezTo>
                  <a:cubicBezTo>
                    <a:pt x="2843" y="700"/>
                    <a:pt x="1397" y="909"/>
                    <a:pt x="142" y="1536"/>
                  </a:cubicBezTo>
                  <a:cubicBezTo>
                    <a:pt x="0" y="1607"/>
                    <a:pt x="59" y="1678"/>
                    <a:pt x="153" y="1678"/>
                  </a:cubicBezTo>
                  <a:cubicBezTo>
                    <a:pt x="186" y="1678"/>
                    <a:pt x="222" y="1670"/>
                    <a:pt x="256" y="1651"/>
                  </a:cubicBezTo>
                  <a:cubicBezTo>
                    <a:pt x="1549" y="1042"/>
                    <a:pt x="3014" y="833"/>
                    <a:pt x="4250" y="110"/>
                  </a:cubicBezTo>
                  <a:cubicBezTo>
                    <a:pt x="4391" y="39"/>
                    <a:pt x="4271" y="0"/>
                    <a:pt x="4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49;p93"/>
            <p:cNvSpPr/>
            <p:nvPr/>
          </p:nvSpPr>
          <p:spPr>
            <a:xfrm>
              <a:off x="3281450" y="846325"/>
              <a:ext cx="715400" cy="111750"/>
            </a:xfrm>
            <a:custGeom>
              <a:avLst/>
              <a:gdLst/>
              <a:ahLst/>
              <a:cxnLst/>
              <a:rect l="l" t="t" r="r" b="b"/>
              <a:pathLst>
                <a:path w="28616" h="4470" extrusionOk="0">
                  <a:moveTo>
                    <a:pt x="3436" y="0"/>
                  </a:moveTo>
                  <a:cubicBezTo>
                    <a:pt x="3048" y="0"/>
                    <a:pt x="2662" y="14"/>
                    <a:pt x="2283" y="55"/>
                  </a:cubicBezTo>
                  <a:cubicBezTo>
                    <a:pt x="1617" y="150"/>
                    <a:pt x="761" y="207"/>
                    <a:pt x="153" y="512"/>
                  </a:cubicBezTo>
                  <a:cubicBezTo>
                    <a:pt x="95" y="531"/>
                    <a:pt x="0" y="607"/>
                    <a:pt x="76" y="664"/>
                  </a:cubicBezTo>
                  <a:cubicBezTo>
                    <a:pt x="1332" y="1387"/>
                    <a:pt x="2435" y="2281"/>
                    <a:pt x="3614" y="3137"/>
                  </a:cubicBezTo>
                  <a:cubicBezTo>
                    <a:pt x="4014" y="3441"/>
                    <a:pt x="4451" y="3650"/>
                    <a:pt x="4908" y="3916"/>
                  </a:cubicBezTo>
                  <a:cubicBezTo>
                    <a:pt x="5250" y="4107"/>
                    <a:pt x="5497" y="4373"/>
                    <a:pt x="5897" y="4468"/>
                  </a:cubicBezTo>
                  <a:cubicBezTo>
                    <a:pt x="5902" y="4469"/>
                    <a:pt x="5909" y="4470"/>
                    <a:pt x="5915" y="4470"/>
                  </a:cubicBezTo>
                  <a:cubicBezTo>
                    <a:pt x="6022" y="4470"/>
                    <a:pt x="6248" y="4333"/>
                    <a:pt x="6087" y="4297"/>
                  </a:cubicBezTo>
                  <a:cubicBezTo>
                    <a:pt x="5611" y="4183"/>
                    <a:pt x="4832" y="3631"/>
                    <a:pt x="4432" y="3365"/>
                  </a:cubicBezTo>
                  <a:cubicBezTo>
                    <a:pt x="3785" y="2965"/>
                    <a:pt x="3215" y="2452"/>
                    <a:pt x="2644" y="1976"/>
                  </a:cubicBezTo>
                  <a:cubicBezTo>
                    <a:pt x="2188" y="1634"/>
                    <a:pt x="1712" y="1330"/>
                    <a:pt x="1237" y="1006"/>
                  </a:cubicBezTo>
                  <a:cubicBezTo>
                    <a:pt x="970" y="854"/>
                    <a:pt x="457" y="721"/>
                    <a:pt x="818" y="493"/>
                  </a:cubicBezTo>
                  <a:cubicBezTo>
                    <a:pt x="913" y="417"/>
                    <a:pt x="1161" y="436"/>
                    <a:pt x="1294" y="417"/>
                  </a:cubicBezTo>
                  <a:cubicBezTo>
                    <a:pt x="2321" y="234"/>
                    <a:pt x="3368" y="169"/>
                    <a:pt x="4423" y="169"/>
                  </a:cubicBezTo>
                  <a:cubicBezTo>
                    <a:pt x="6336" y="169"/>
                    <a:pt x="8276" y="382"/>
                    <a:pt x="10176" y="493"/>
                  </a:cubicBezTo>
                  <a:cubicBezTo>
                    <a:pt x="13125" y="626"/>
                    <a:pt x="16054" y="873"/>
                    <a:pt x="19002" y="1006"/>
                  </a:cubicBezTo>
                  <a:cubicBezTo>
                    <a:pt x="20543" y="1101"/>
                    <a:pt x="22122" y="1139"/>
                    <a:pt x="23662" y="1196"/>
                  </a:cubicBezTo>
                  <a:cubicBezTo>
                    <a:pt x="23841" y="1205"/>
                    <a:pt x="24022" y="1209"/>
                    <a:pt x="24203" y="1209"/>
                  </a:cubicBezTo>
                  <a:cubicBezTo>
                    <a:pt x="25049" y="1209"/>
                    <a:pt x="25916" y="1129"/>
                    <a:pt x="26770" y="1129"/>
                  </a:cubicBezTo>
                  <a:cubicBezTo>
                    <a:pt x="27289" y="1129"/>
                    <a:pt x="27802" y="1158"/>
                    <a:pt x="28303" y="1254"/>
                  </a:cubicBezTo>
                  <a:cubicBezTo>
                    <a:pt x="28307" y="1255"/>
                    <a:pt x="28312" y="1255"/>
                    <a:pt x="28317" y="1255"/>
                  </a:cubicBezTo>
                  <a:cubicBezTo>
                    <a:pt x="28394" y="1255"/>
                    <a:pt x="28615" y="1136"/>
                    <a:pt x="28456" y="1082"/>
                  </a:cubicBezTo>
                  <a:cubicBezTo>
                    <a:pt x="28035" y="1007"/>
                    <a:pt x="27605" y="983"/>
                    <a:pt x="27172" y="983"/>
                  </a:cubicBezTo>
                  <a:cubicBezTo>
                    <a:pt x="26509" y="983"/>
                    <a:pt x="25840" y="1040"/>
                    <a:pt x="25184" y="1063"/>
                  </a:cubicBezTo>
                  <a:cubicBezTo>
                    <a:pt x="25067" y="1065"/>
                    <a:pt x="24949" y="1066"/>
                    <a:pt x="24832" y="1066"/>
                  </a:cubicBezTo>
                  <a:cubicBezTo>
                    <a:pt x="23637" y="1066"/>
                    <a:pt x="22444" y="984"/>
                    <a:pt x="21266" y="949"/>
                  </a:cubicBezTo>
                  <a:cubicBezTo>
                    <a:pt x="18603" y="854"/>
                    <a:pt x="15940" y="702"/>
                    <a:pt x="13277" y="512"/>
                  </a:cubicBezTo>
                  <a:cubicBezTo>
                    <a:pt x="10671" y="341"/>
                    <a:pt x="8065" y="131"/>
                    <a:pt x="5478" y="55"/>
                  </a:cubicBezTo>
                  <a:cubicBezTo>
                    <a:pt x="4811" y="43"/>
                    <a:pt x="4121" y="0"/>
                    <a:pt x="34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950;p93"/>
          <p:cNvSpPr/>
          <p:nvPr/>
        </p:nvSpPr>
        <p:spPr>
          <a:xfrm>
            <a:off x="3043933" y="1490194"/>
            <a:ext cx="1600075" cy="2377700"/>
          </a:xfrm>
          <a:custGeom>
            <a:avLst/>
            <a:gdLst/>
            <a:ahLst/>
            <a:cxnLst/>
            <a:rect l="l" t="t" r="r" b="b"/>
            <a:pathLst>
              <a:path w="64003" h="95108" extrusionOk="0">
                <a:moveTo>
                  <a:pt x="64003" y="95108"/>
                </a:moveTo>
                <a:cubicBezTo>
                  <a:pt x="58814" y="94191"/>
                  <a:pt x="39710" y="94131"/>
                  <a:pt x="32866" y="89604"/>
                </a:cubicBezTo>
                <a:cubicBezTo>
                  <a:pt x="26022" y="85077"/>
                  <a:pt x="23211" y="79171"/>
                  <a:pt x="22940" y="67947"/>
                </a:cubicBezTo>
                <a:cubicBezTo>
                  <a:pt x="22669" y="56723"/>
                  <a:pt x="31509" y="32542"/>
                  <a:pt x="31242" y="22261"/>
                </a:cubicBezTo>
                <a:cubicBezTo>
                  <a:pt x="30975" y="11980"/>
                  <a:pt x="21273" y="9942"/>
                  <a:pt x="21336" y="6259"/>
                </a:cubicBezTo>
                <a:cubicBezTo>
                  <a:pt x="21400" y="2576"/>
                  <a:pt x="29020" y="-789"/>
                  <a:pt x="31623" y="163"/>
                </a:cubicBezTo>
                <a:cubicBezTo>
                  <a:pt x="34227" y="1116"/>
                  <a:pt x="37910" y="8990"/>
                  <a:pt x="36957" y="11974"/>
                </a:cubicBezTo>
                <a:cubicBezTo>
                  <a:pt x="36005" y="14959"/>
                  <a:pt x="31052" y="17880"/>
                  <a:pt x="25908" y="18070"/>
                </a:cubicBezTo>
                <a:cubicBezTo>
                  <a:pt x="20765" y="18261"/>
                  <a:pt x="10414" y="13054"/>
                  <a:pt x="6096" y="13117"/>
                </a:cubicBezTo>
                <a:cubicBezTo>
                  <a:pt x="1778" y="13181"/>
                  <a:pt x="1016" y="17562"/>
                  <a:pt x="0" y="18451"/>
                </a:cubicBezTo>
              </a:path>
            </a:pathLst>
          </a:custGeom>
          <a:noFill/>
          <a:ln w="19050" cap="flat" cmpd="sng">
            <a:solidFill>
              <a:schemeClr val="dk2"/>
            </a:solidFill>
            <a:prstDash val="dash"/>
            <a:round/>
            <a:headEnd type="none" w="med" len="med"/>
            <a:tailEnd type="none" w="med" len="med"/>
          </a:ln>
        </p:spPr>
      </p:sp>
      <p:sp>
        <p:nvSpPr>
          <p:cNvPr id="66" name="Google Shape;2993;p93"/>
          <p:cNvSpPr/>
          <p:nvPr/>
        </p:nvSpPr>
        <p:spPr>
          <a:xfrm>
            <a:off x="4844115" y="3374023"/>
            <a:ext cx="284850" cy="332900"/>
          </a:xfrm>
          <a:custGeom>
            <a:avLst/>
            <a:gdLst/>
            <a:ahLst/>
            <a:cxnLst/>
            <a:rect l="l" t="t" r="r" b="b"/>
            <a:pathLst>
              <a:path w="11394" h="13316" extrusionOk="0">
                <a:moveTo>
                  <a:pt x="2454" y="5770"/>
                </a:moveTo>
                <a:cubicBezTo>
                  <a:pt x="2420" y="5803"/>
                  <a:pt x="2420" y="5803"/>
                  <a:pt x="2454" y="5837"/>
                </a:cubicBezTo>
                <a:lnTo>
                  <a:pt x="2454" y="5770"/>
                </a:lnTo>
                <a:close/>
                <a:moveTo>
                  <a:pt x="4739" y="3081"/>
                </a:moveTo>
                <a:cubicBezTo>
                  <a:pt x="5210" y="3081"/>
                  <a:pt x="5647" y="3148"/>
                  <a:pt x="6117" y="3283"/>
                </a:cubicBezTo>
                <a:cubicBezTo>
                  <a:pt x="6487" y="3350"/>
                  <a:pt x="6823" y="3518"/>
                  <a:pt x="7159" y="3686"/>
                </a:cubicBezTo>
                <a:cubicBezTo>
                  <a:pt x="7394" y="3821"/>
                  <a:pt x="7596" y="3955"/>
                  <a:pt x="7764" y="4123"/>
                </a:cubicBezTo>
                <a:cubicBezTo>
                  <a:pt x="7898" y="4257"/>
                  <a:pt x="7965" y="4358"/>
                  <a:pt x="8066" y="4493"/>
                </a:cubicBezTo>
                <a:cubicBezTo>
                  <a:pt x="8100" y="4627"/>
                  <a:pt x="8167" y="4728"/>
                  <a:pt x="8234" y="4829"/>
                </a:cubicBezTo>
                <a:cubicBezTo>
                  <a:pt x="8167" y="4930"/>
                  <a:pt x="8234" y="5064"/>
                  <a:pt x="8234" y="5165"/>
                </a:cubicBezTo>
                <a:cubicBezTo>
                  <a:pt x="8234" y="5333"/>
                  <a:pt x="8167" y="5467"/>
                  <a:pt x="8167" y="5635"/>
                </a:cubicBezTo>
                <a:cubicBezTo>
                  <a:pt x="8133" y="5702"/>
                  <a:pt x="8133" y="5803"/>
                  <a:pt x="8100" y="5837"/>
                </a:cubicBezTo>
                <a:cubicBezTo>
                  <a:pt x="8066" y="5871"/>
                  <a:pt x="8066" y="5938"/>
                  <a:pt x="7999" y="5971"/>
                </a:cubicBezTo>
                <a:lnTo>
                  <a:pt x="7932" y="6039"/>
                </a:lnTo>
                <a:cubicBezTo>
                  <a:pt x="7898" y="6106"/>
                  <a:pt x="7831" y="6106"/>
                  <a:pt x="7797" y="6106"/>
                </a:cubicBezTo>
                <a:cubicBezTo>
                  <a:pt x="7730" y="6106"/>
                  <a:pt x="7663" y="6139"/>
                  <a:pt x="7596" y="6139"/>
                </a:cubicBezTo>
                <a:cubicBezTo>
                  <a:pt x="7461" y="6139"/>
                  <a:pt x="7293" y="6106"/>
                  <a:pt x="7159" y="6039"/>
                </a:cubicBezTo>
                <a:cubicBezTo>
                  <a:pt x="6890" y="5971"/>
                  <a:pt x="6621" y="5837"/>
                  <a:pt x="6386" y="5702"/>
                </a:cubicBezTo>
                <a:cubicBezTo>
                  <a:pt x="5949" y="5467"/>
                  <a:pt x="5546" y="5165"/>
                  <a:pt x="5210" y="4829"/>
                </a:cubicBezTo>
                <a:cubicBezTo>
                  <a:pt x="5042" y="4661"/>
                  <a:pt x="4806" y="4459"/>
                  <a:pt x="4706" y="4190"/>
                </a:cubicBezTo>
                <a:cubicBezTo>
                  <a:pt x="4605" y="4089"/>
                  <a:pt x="4571" y="3921"/>
                  <a:pt x="4470" y="3787"/>
                </a:cubicBezTo>
                <a:cubicBezTo>
                  <a:pt x="4403" y="3619"/>
                  <a:pt x="4370" y="3451"/>
                  <a:pt x="4302" y="3283"/>
                </a:cubicBezTo>
                <a:cubicBezTo>
                  <a:pt x="4302" y="3249"/>
                  <a:pt x="4269" y="3148"/>
                  <a:pt x="4269" y="3115"/>
                </a:cubicBezTo>
                <a:cubicBezTo>
                  <a:pt x="4437" y="3115"/>
                  <a:pt x="4571" y="3081"/>
                  <a:pt x="4739" y="3081"/>
                </a:cubicBezTo>
                <a:close/>
                <a:moveTo>
                  <a:pt x="3529" y="6778"/>
                </a:moveTo>
                <a:cubicBezTo>
                  <a:pt x="3765" y="6778"/>
                  <a:pt x="3966" y="6811"/>
                  <a:pt x="4235" y="6845"/>
                </a:cubicBezTo>
                <a:cubicBezTo>
                  <a:pt x="4504" y="6946"/>
                  <a:pt x="4806" y="7047"/>
                  <a:pt x="5075" y="7215"/>
                </a:cubicBezTo>
                <a:cubicBezTo>
                  <a:pt x="5075" y="7215"/>
                  <a:pt x="5075" y="7215"/>
                  <a:pt x="5075" y="7215"/>
                </a:cubicBezTo>
                <a:lnTo>
                  <a:pt x="5075" y="7215"/>
                </a:lnTo>
                <a:cubicBezTo>
                  <a:pt x="5075" y="7215"/>
                  <a:pt x="5086" y="7215"/>
                  <a:pt x="5096" y="7228"/>
                </a:cubicBezTo>
                <a:lnTo>
                  <a:pt x="5096" y="7228"/>
                </a:lnTo>
                <a:cubicBezTo>
                  <a:pt x="5089" y="7223"/>
                  <a:pt x="5082" y="7219"/>
                  <a:pt x="5075" y="7215"/>
                </a:cubicBezTo>
                <a:lnTo>
                  <a:pt x="5075" y="7215"/>
                </a:lnTo>
                <a:cubicBezTo>
                  <a:pt x="5075" y="7282"/>
                  <a:pt x="5109" y="7282"/>
                  <a:pt x="5109" y="7282"/>
                </a:cubicBezTo>
                <a:cubicBezTo>
                  <a:pt x="5109" y="7254"/>
                  <a:pt x="5103" y="7237"/>
                  <a:pt x="5096" y="7228"/>
                </a:cubicBezTo>
                <a:lnTo>
                  <a:pt x="5096" y="7228"/>
                </a:lnTo>
                <a:cubicBezTo>
                  <a:pt x="5358" y="7391"/>
                  <a:pt x="5619" y="7558"/>
                  <a:pt x="5848" y="7820"/>
                </a:cubicBezTo>
                <a:cubicBezTo>
                  <a:pt x="5949" y="7887"/>
                  <a:pt x="6016" y="7988"/>
                  <a:pt x="6117" y="8122"/>
                </a:cubicBezTo>
                <a:cubicBezTo>
                  <a:pt x="6151" y="8156"/>
                  <a:pt x="6151" y="8189"/>
                  <a:pt x="6184" y="8290"/>
                </a:cubicBezTo>
                <a:cubicBezTo>
                  <a:pt x="6117" y="8290"/>
                  <a:pt x="6117" y="8324"/>
                  <a:pt x="6117" y="8324"/>
                </a:cubicBezTo>
                <a:lnTo>
                  <a:pt x="6117" y="8357"/>
                </a:lnTo>
                <a:lnTo>
                  <a:pt x="6083" y="8391"/>
                </a:lnTo>
                <a:cubicBezTo>
                  <a:pt x="6050" y="8391"/>
                  <a:pt x="5983" y="8458"/>
                  <a:pt x="5949" y="8458"/>
                </a:cubicBezTo>
                <a:cubicBezTo>
                  <a:pt x="5815" y="8492"/>
                  <a:pt x="5747" y="8492"/>
                  <a:pt x="5613" y="8492"/>
                </a:cubicBezTo>
                <a:cubicBezTo>
                  <a:pt x="5311" y="8492"/>
                  <a:pt x="5042" y="8458"/>
                  <a:pt x="4773" y="8357"/>
                </a:cubicBezTo>
                <a:cubicBezTo>
                  <a:pt x="4571" y="8290"/>
                  <a:pt x="4370" y="8189"/>
                  <a:pt x="4202" y="8122"/>
                </a:cubicBezTo>
                <a:cubicBezTo>
                  <a:pt x="3933" y="7988"/>
                  <a:pt x="3731" y="7786"/>
                  <a:pt x="3529" y="7618"/>
                </a:cubicBezTo>
                <a:cubicBezTo>
                  <a:pt x="3294" y="7349"/>
                  <a:pt x="3093" y="7114"/>
                  <a:pt x="2925" y="6845"/>
                </a:cubicBezTo>
                <a:cubicBezTo>
                  <a:pt x="3093" y="6811"/>
                  <a:pt x="3294" y="6778"/>
                  <a:pt x="3529" y="6778"/>
                </a:cubicBezTo>
                <a:close/>
                <a:moveTo>
                  <a:pt x="6224" y="0"/>
                </a:moveTo>
                <a:cubicBezTo>
                  <a:pt x="5838" y="0"/>
                  <a:pt x="5453" y="52"/>
                  <a:pt x="5075" y="158"/>
                </a:cubicBezTo>
                <a:cubicBezTo>
                  <a:pt x="4739" y="292"/>
                  <a:pt x="4403" y="460"/>
                  <a:pt x="4134" y="729"/>
                </a:cubicBezTo>
                <a:lnTo>
                  <a:pt x="3933" y="930"/>
                </a:lnTo>
                <a:cubicBezTo>
                  <a:pt x="3865" y="998"/>
                  <a:pt x="3798" y="1099"/>
                  <a:pt x="3765" y="1233"/>
                </a:cubicBezTo>
                <a:cubicBezTo>
                  <a:pt x="3697" y="1401"/>
                  <a:pt x="3597" y="1603"/>
                  <a:pt x="3563" y="1771"/>
                </a:cubicBezTo>
                <a:cubicBezTo>
                  <a:pt x="3529" y="1972"/>
                  <a:pt x="3462" y="2208"/>
                  <a:pt x="3462" y="2443"/>
                </a:cubicBezTo>
                <a:lnTo>
                  <a:pt x="3462" y="2476"/>
                </a:lnTo>
                <a:cubicBezTo>
                  <a:pt x="3395" y="2510"/>
                  <a:pt x="3261" y="2510"/>
                  <a:pt x="3193" y="2577"/>
                </a:cubicBezTo>
                <a:cubicBezTo>
                  <a:pt x="2958" y="2644"/>
                  <a:pt x="2723" y="2779"/>
                  <a:pt x="2555" y="2947"/>
                </a:cubicBezTo>
                <a:cubicBezTo>
                  <a:pt x="2286" y="3148"/>
                  <a:pt x="2118" y="3417"/>
                  <a:pt x="1950" y="3686"/>
                </a:cubicBezTo>
                <a:cubicBezTo>
                  <a:pt x="1782" y="3989"/>
                  <a:pt x="1715" y="4325"/>
                  <a:pt x="1681" y="4627"/>
                </a:cubicBezTo>
                <a:cubicBezTo>
                  <a:pt x="1614" y="4963"/>
                  <a:pt x="1681" y="5299"/>
                  <a:pt x="1715" y="5635"/>
                </a:cubicBezTo>
                <a:cubicBezTo>
                  <a:pt x="1748" y="5938"/>
                  <a:pt x="1849" y="6207"/>
                  <a:pt x="1950" y="6475"/>
                </a:cubicBezTo>
                <a:cubicBezTo>
                  <a:pt x="1715" y="6610"/>
                  <a:pt x="1513" y="6778"/>
                  <a:pt x="1278" y="6980"/>
                </a:cubicBezTo>
                <a:cubicBezTo>
                  <a:pt x="875" y="7383"/>
                  <a:pt x="538" y="7887"/>
                  <a:pt x="337" y="8492"/>
                </a:cubicBezTo>
                <a:cubicBezTo>
                  <a:pt x="34" y="9298"/>
                  <a:pt x="1" y="10138"/>
                  <a:pt x="202" y="10911"/>
                </a:cubicBezTo>
                <a:cubicBezTo>
                  <a:pt x="236" y="11147"/>
                  <a:pt x="337" y="11348"/>
                  <a:pt x="404" y="11550"/>
                </a:cubicBezTo>
                <a:cubicBezTo>
                  <a:pt x="505" y="11752"/>
                  <a:pt x="606" y="11987"/>
                  <a:pt x="740" y="12188"/>
                </a:cubicBezTo>
                <a:cubicBezTo>
                  <a:pt x="1009" y="12592"/>
                  <a:pt x="1379" y="12961"/>
                  <a:pt x="1748" y="13230"/>
                </a:cubicBezTo>
                <a:cubicBezTo>
                  <a:pt x="1807" y="13289"/>
                  <a:pt x="1879" y="13316"/>
                  <a:pt x="1953" y="13316"/>
                </a:cubicBezTo>
                <a:cubicBezTo>
                  <a:pt x="2047" y="13316"/>
                  <a:pt x="2143" y="13272"/>
                  <a:pt x="2219" y="13197"/>
                </a:cubicBezTo>
                <a:cubicBezTo>
                  <a:pt x="2353" y="13062"/>
                  <a:pt x="2286" y="12861"/>
                  <a:pt x="2185" y="12726"/>
                </a:cubicBezTo>
                <a:cubicBezTo>
                  <a:pt x="2051" y="12659"/>
                  <a:pt x="1916" y="12524"/>
                  <a:pt x="1782" y="12390"/>
                </a:cubicBezTo>
                <a:cubicBezTo>
                  <a:pt x="1580" y="12188"/>
                  <a:pt x="1379" y="11953"/>
                  <a:pt x="1244" y="11684"/>
                </a:cubicBezTo>
                <a:cubicBezTo>
                  <a:pt x="1076" y="11449"/>
                  <a:pt x="1009" y="11147"/>
                  <a:pt x="908" y="10844"/>
                </a:cubicBezTo>
                <a:cubicBezTo>
                  <a:pt x="841" y="10542"/>
                  <a:pt x="774" y="10273"/>
                  <a:pt x="774" y="9970"/>
                </a:cubicBezTo>
                <a:cubicBezTo>
                  <a:pt x="774" y="9634"/>
                  <a:pt x="841" y="9298"/>
                  <a:pt x="908" y="8996"/>
                </a:cubicBezTo>
                <a:cubicBezTo>
                  <a:pt x="1009" y="8693"/>
                  <a:pt x="1110" y="8458"/>
                  <a:pt x="1244" y="8156"/>
                </a:cubicBezTo>
                <a:cubicBezTo>
                  <a:pt x="1379" y="7920"/>
                  <a:pt x="1547" y="7685"/>
                  <a:pt x="1748" y="7517"/>
                </a:cubicBezTo>
                <a:cubicBezTo>
                  <a:pt x="1916" y="7349"/>
                  <a:pt x="2084" y="7248"/>
                  <a:pt x="2286" y="7114"/>
                </a:cubicBezTo>
                <a:cubicBezTo>
                  <a:pt x="2387" y="7282"/>
                  <a:pt x="2521" y="7450"/>
                  <a:pt x="2588" y="7551"/>
                </a:cubicBezTo>
                <a:cubicBezTo>
                  <a:pt x="3025" y="8122"/>
                  <a:pt x="3529" y="8593"/>
                  <a:pt x="4134" y="8861"/>
                </a:cubicBezTo>
                <a:cubicBezTo>
                  <a:pt x="4470" y="9029"/>
                  <a:pt x="4874" y="9130"/>
                  <a:pt x="5243" y="9164"/>
                </a:cubicBezTo>
                <a:cubicBezTo>
                  <a:pt x="5355" y="9175"/>
                  <a:pt x="5467" y="9183"/>
                  <a:pt x="5579" y="9183"/>
                </a:cubicBezTo>
                <a:cubicBezTo>
                  <a:pt x="5803" y="9183"/>
                  <a:pt x="6027" y="9153"/>
                  <a:pt x="6251" y="9063"/>
                </a:cubicBezTo>
                <a:cubicBezTo>
                  <a:pt x="6386" y="9029"/>
                  <a:pt x="6487" y="8962"/>
                  <a:pt x="6588" y="8861"/>
                </a:cubicBezTo>
                <a:cubicBezTo>
                  <a:pt x="6655" y="8794"/>
                  <a:pt x="6722" y="8660"/>
                  <a:pt x="6756" y="8525"/>
                </a:cubicBezTo>
                <a:cubicBezTo>
                  <a:pt x="6789" y="8391"/>
                  <a:pt x="6756" y="8324"/>
                  <a:pt x="6756" y="8189"/>
                </a:cubicBezTo>
                <a:cubicBezTo>
                  <a:pt x="6722" y="8021"/>
                  <a:pt x="6621" y="7887"/>
                  <a:pt x="6554" y="7719"/>
                </a:cubicBezTo>
                <a:cubicBezTo>
                  <a:pt x="6453" y="7618"/>
                  <a:pt x="6319" y="7484"/>
                  <a:pt x="6218" y="7349"/>
                </a:cubicBezTo>
                <a:cubicBezTo>
                  <a:pt x="6083" y="7215"/>
                  <a:pt x="5915" y="7047"/>
                  <a:pt x="5747" y="6980"/>
                </a:cubicBezTo>
                <a:cubicBezTo>
                  <a:pt x="5411" y="6711"/>
                  <a:pt x="5075" y="6543"/>
                  <a:pt x="4706" y="6375"/>
                </a:cubicBezTo>
                <a:cubicBezTo>
                  <a:pt x="4288" y="6235"/>
                  <a:pt x="3838" y="6160"/>
                  <a:pt x="3390" y="6160"/>
                </a:cubicBezTo>
                <a:cubicBezTo>
                  <a:pt x="3189" y="6160"/>
                  <a:pt x="2988" y="6175"/>
                  <a:pt x="2790" y="6207"/>
                </a:cubicBezTo>
                <a:cubicBezTo>
                  <a:pt x="2723" y="6207"/>
                  <a:pt x="2622" y="6274"/>
                  <a:pt x="2588" y="6274"/>
                </a:cubicBezTo>
                <a:cubicBezTo>
                  <a:pt x="2555" y="6139"/>
                  <a:pt x="2454" y="5971"/>
                  <a:pt x="2420" y="5837"/>
                </a:cubicBezTo>
                <a:cubicBezTo>
                  <a:pt x="2353" y="5602"/>
                  <a:pt x="2286" y="5299"/>
                  <a:pt x="2286" y="4997"/>
                </a:cubicBezTo>
                <a:cubicBezTo>
                  <a:pt x="2286" y="4795"/>
                  <a:pt x="2353" y="4627"/>
                  <a:pt x="2387" y="4425"/>
                </a:cubicBezTo>
                <a:cubicBezTo>
                  <a:pt x="2420" y="4257"/>
                  <a:pt x="2521" y="4089"/>
                  <a:pt x="2588" y="3955"/>
                </a:cubicBezTo>
                <a:cubicBezTo>
                  <a:pt x="2689" y="3821"/>
                  <a:pt x="2756" y="3686"/>
                  <a:pt x="2857" y="3619"/>
                </a:cubicBezTo>
                <a:cubicBezTo>
                  <a:pt x="2925" y="3518"/>
                  <a:pt x="3025" y="3451"/>
                  <a:pt x="3126" y="3417"/>
                </a:cubicBezTo>
                <a:cubicBezTo>
                  <a:pt x="3261" y="3316"/>
                  <a:pt x="3429" y="3283"/>
                  <a:pt x="3563" y="3249"/>
                </a:cubicBezTo>
                <a:cubicBezTo>
                  <a:pt x="3597" y="3518"/>
                  <a:pt x="3731" y="3787"/>
                  <a:pt x="3798" y="4089"/>
                </a:cubicBezTo>
                <a:cubicBezTo>
                  <a:pt x="3899" y="4325"/>
                  <a:pt x="4033" y="4594"/>
                  <a:pt x="4202" y="4795"/>
                </a:cubicBezTo>
                <a:cubicBezTo>
                  <a:pt x="4370" y="4997"/>
                  <a:pt x="4538" y="5198"/>
                  <a:pt x="4706" y="5366"/>
                </a:cubicBezTo>
                <a:cubicBezTo>
                  <a:pt x="4907" y="5602"/>
                  <a:pt x="5109" y="5770"/>
                  <a:pt x="5311" y="5938"/>
                </a:cubicBezTo>
                <a:cubicBezTo>
                  <a:pt x="5579" y="6106"/>
                  <a:pt x="5815" y="6274"/>
                  <a:pt x="6117" y="6442"/>
                </a:cubicBezTo>
                <a:cubicBezTo>
                  <a:pt x="6386" y="6543"/>
                  <a:pt x="6621" y="6677"/>
                  <a:pt x="6890" y="6778"/>
                </a:cubicBezTo>
                <a:cubicBezTo>
                  <a:pt x="7111" y="6822"/>
                  <a:pt x="7339" y="6860"/>
                  <a:pt x="7559" y="6860"/>
                </a:cubicBezTo>
                <a:cubicBezTo>
                  <a:pt x="7840" y="6860"/>
                  <a:pt x="8109" y="6798"/>
                  <a:pt x="8335" y="6610"/>
                </a:cubicBezTo>
                <a:cubicBezTo>
                  <a:pt x="8570" y="6442"/>
                  <a:pt x="8671" y="6173"/>
                  <a:pt x="8772" y="5971"/>
                </a:cubicBezTo>
                <a:cubicBezTo>
                  <a:pt x="8839" y="5669"/>
                  <a:pt x="8906" y="5333"/>
                  <a:pt x="8839" y="5030"/>
                </a:cubicBezTo>
                <a:cubicBezTo>
                  <a:pt x="8806" y="4795"/>
                  <a:pt x="8705" y="4526"/>
                  <a:pt x="8604" y="4291"/>
                </a:cubicBezTo>
                <a:cubicBezTo>
                  <a:pt x="8469" y="4022"/>
                  <a:pt x="8268" y="3821"/>
                  <a:pt x="8100" y="3619"/>
                </a:cubicBezTo>
                <a:cubicBezTo>
                  <a:pt x="7865" y="3417"/>
                  <a:pt x="7629" y="3283"/>
                  <a:pt x="7428" y="3115"/>
                </a:cubicBezTo>
                <a:cubicBezTo>
                  <a:pt x="7159" y="2980"/>
                  <a:pt x="6924" y="2846"/>
                  <a:pt x="6655" y="2779"/>
                </a:cubicBezTo>
                <a:cubicBezTo>
                  <a:pt x="6083" y="2577"/>
                  <a:pt x="5479" y="2476"/>
                  <a:pt x="4907" y="2443"/>
                </a:cubicBezTo>
                <a:cubicBezTo>
                  <a:pt x="4638" y="2443"/>
                  <a:pt x="4437" y="2443"/>
                  <a:pt x="4168" y="2476"/>
                </a:cubicBezTo>
                <a:cubicBezTo>
                  <a:pt x="4168" y="2308"/>
                  <a:pt x="4235" y="2140"/>
                  <a:pt x="4269" y="1972"/>
                </a:cubicBezTo>
                <a:cubicBezTo>
                  <a:pt x="4302" y="1838"/>
                  <a:pt x="4336" y="1737"/>
                  <a:pt x="4437" y="1603"/>
                </a:cubicBezTo>
                <a:cubicBezTo>
                  <a:pt x="4504" y="1502"/>
                  <a:pt x="4571" y="1401"/>
                  <a:pt x="4638" y="1300"/>
                </a:cubicBezTo>
                <a:cubicBezTo>
                  <a:pt x="4739" y="1233"/>
                  <a:pt x="4840" y="1132"/>
                  <a:pt x="4974" y="1065"/>
                </a:cubicBezTo>
                <a:cubicBezTo>
                  <a:pt x="5142" y="964"/>
                  <a:pt x="5311" y="897"/>
                  <a:pt x="5512" y="830"/>
                </a:cubicBezTo>
                <a:cubicBezTo>
                  <a:pt x="5815" y="762"/>
                  <a:pt x="6117" y="762"/>
                  <a:pt x="6420" y="762"/>
                </a:cubicBezTo>
                <a:cubicBezTo>
                  <a:pt x="6789" y="762"/>
                  <a:pt x="7159" y="830"/>
                  <a:pt x="7495" y="930"/>
                </a:cubicBezTo>
                <a:cubicBezTo>
                  <a:pt x="7932" y="1065"/>
                  <a:pt x="8301" y="1233"/>
                  <a:pt x="8671" y="1435"/>
                </a:cubicBezTo>
                <a:cubicBezTo>
                  <a:pt x="9007" y="1636"/>
                  <a:pt x="9343" y="1838"/>
                  <a:pt x="9612" y="2140"/>
                </a:cubicBezTo>
                <a:cubicBezTo>
                  <a:pt x="9847" y="2409"/>
                  <a:pt x="10083" y="2678"/>
                  <a:pt x="10251" y="2980"/>
                </a:cubicBezTo>
                <a:cubicBezTo>
                  <a:pt x="10385" y="3283"/>
                  <a:pt x="10519" y="3585"/>
                  <a:pt x="10620" y="3854"/>
                </a:cubicBezTo>
                <a:cubicBezTo>
                  <a:pt x="10654" y="4089"/>
                  <a:pt x="10687" y="4325"/>
                  <a:pt x="10755" y="4526"/>
                </a:cubicBezTo>
                <a:cubicBezTo>
                  <a:pt x="10755" y="4694"/>
                  <a:pt x="10956" y="4829"/>
                  <a:pt x="11124" y="4829"/>
                </a:cubicBezTo>
                <a:cubicBezTo>
                  <a:pt x="11292" y="4795"/>
                  <a:pt x="11393" y="4627"/>
                  <a:pt x="11393" y="4459"/>
                </a:cubicBezTo>
                <a:lnTo>
                  <a:pt x="11393" y="4257"/>
                </a:lnTo>
                <a:cubicBezTo>
                  <a:pt x="11259" y="3753"/>
                  <a:pt x="11124" y="3283"/>
                  <a:pt x="10923" y="2846"/>
                </a:cubicBezTo>
                <a:cubicBezTo>
                  <a:pt x="10687" y="2409"/>
                  <a:pt x="10419" y="2006"/>
                  <a:pt x="10083" y="1636"/>
                </a:cubicBezTo>
                <a:cubicBezTo>
                  <a:pt x="9410" y="964"/>
                  <a:pt x="8570" y="460"/>
                  <a:pt x="7629" y="225"/>
                </a:cubicBezTo>
                <a:cubicBezTo>
                  <a:pt x="7167" y="77"/>
                  <a:pt x="6695" y="0"/>
                  <a:pt x="6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994;p93"/>
          <p:cNvGrpSpPr/>
          <p:nvPr/>
        </p:nvGrpSpPr>
        <p:grpSpPr>
          <a:xfrm rot="7862540" flipH="1">
            <a:off x="7064840" y="2643792"/>
            <a:ext cx="601419" cy="295760"/>
            <a:chOff x="3281450" y="846325"/>
            <a:chExt cx="718525" cy="353350"/>
          </a:xfrm>
        </p:grpSpPr>
        <p:sp>
          <p:nvSpPr>
            <p:cNvPr id="68" name="Google Shape;2995;p93"/>
            <p:cNvSpPr/>
            <p:nvPr/>
          </p:nvSpPr>
          <p:spPr>
            <a:xfrm>
              <a:off x="3377500" y="876225"/>
              <a:ext cx="622475" cy="254900"/>
            </a:xfrm>
            <a:custGeom>
              <a:avLst/>
              <a:gdLst/>
              <a:ahLst/>
              <a:cxnLst/>
              <a:rect l="l" t="t" r="r" b="b"/>
              <a:pathLst>
                <a:path w="24899" h="10196" extrusionOk="0">
                  <a:moveTo>
                    <a:pt x="24233" y="210"/>
                  </a:moveTo>
                  <a:cubicBezTo>
                    <a:pt x="24245" y="219"/>
                    <a:pt x="24256" y="226"/>
                    <a:pt x="24266" y="231"/>
                  </a:cubicBezTo>
                  <a:lnTo>
                    <a:pt x="24266" y="231"/>
                  </a:lnTo>
                  <a:cubicBezTo>
                    <a:pt x="24256" y="246"/>
                    <a:pt x="24245" y="264"/>
                    <a:pt x="24233" y="286"/>
                  </a:cubicBezTo>
                  <a:cubicBezTo>
                    <a:pt x="24119" y="552"/>
                    <a:pt x="23187" y="818"/>
                    <a:pt x="22902" y="932"/>
                  </a:cubicBezTo>
                  <a:cubicBezTo>
                    <a:pt x="22103" y="1237"/>
                    <a:pt x="21247" y="1446"/>
                    <a:pt x="20429" y="1788"/>
                  </a:cubicBezTo>
                  <a:cubicBezTo>
                    <a:pt x="18546" y="2530"/>
                    <a:pt x="16606" y="3025"/>
                    <a:pt x="14685" y="3671"/>
                  </a:cubicBezTo>
                  <a:cubicBezTo>
                    <a:pt x="12935" y="4261"/>
                    <a:pt x="11185" y="4851"/>
                    <a:pt x="9454" y="5440"/>
                  </a:cubicBezTo>
                  <a:cubicBezTo>
                    <a:pt x="8446" y="5802"/>
                    <a:pt x="7419" y="6068"/>
                    <a:pt x="6430" y="6391"/>
                  </a:cubicBezTo>
                  <a:cubicBezTo>
                    <a:pt x="5574" y="6696"/>
                    <a:pt x="4642" y="6848"/>
                    <a:pt x="3805" y="7190"/>
                  </a:cubicBezTo>
                  <a:cubicBezTo>
                    <a:pt x="3101" y="7476"/>
                    <a:pt x="2702" y="7856"/>
                    <a:pt x="2093" y="8332"/>
                  </a:cubicBezTo>
                  <a:cubicBezTo>
                    <a:pt x="1657" y="8707"/>
                    <a:pt x="1214" y="9044"/>
                    <a:pt x="787" y="9410"/>
                  </a:cubicBezTo>
                  <a:lnTo>
                    <a:pt x="787" y="9410"/>
                  </a:lnTo>
                  <a:cubicBezTo>
                    <a:pt x="904" y="8790"/>
                    <a:pt x="2062" y="4814"/>
                    <a:pt x="2150" y="4375"/>
                  </a:cubicBezTo>
                  <a:cubicBezTo>
                    <a:pt x="2207" y="4147"/>
                    <a:pt x="2226" y="3557"/>
                    <a:pt x="2435" y="3386"/>
                  </a:cubicBezTo>
                  <a:cubicBezTo>
                    <a:pt x="2587" y="3272"/>
                    <a:pt x="3386" y="3310"/>
                    <a:pt x="3538" y="3291"/>
                  </a:cubicBezTo>
                  <a:cubicBezTo>
                    <a:pt x="4337" y="3139"/>
                    <a:pt x="5098" y="2873"/>
                    <a:pt x="5878" y="2663"/>
                  </a:cubicBezTo>
                  <a:cubicBezTo>
                    <a:pt x="9834" y="1560"/>
                    <a:pt x="13924" y="1123"/>
                    <a:pt x="18013" y="723"/>
                  </a:cubicBezTo>
                  <a:cubicBezTo>
                    <a:pt x="19858" y="533"/>
                    <a:pt x="21722" y="495"/>
                    <a:pt x="23567" y="305"/>
                  </a:cubicBezTo>
                  <a:lnTo>
                    <a:pt x="24233" y="210"/>
                  </a:lnTo>
                  <a:close/>
                  <a:moveTo>
                    <a:pt x="24709" y="0"/>
                  </a:moveTo>
                  <a:cubicBezTo>
                    <a:pt x="23396" y="77"/>
                    <a:pt x="22103" y="343"/>
                    <a:pt x="20771" y="419"/>
                  </a:cubicBezTo>
                  <a:cubicBezTo>
                    <a:pt x="19497" y="457"/>
                    <a:pt x="18242" y="552"/>
                    <a:pt x="16967" y="704"/>
                  </a:cubicBezTo>
                  <a:cubicBezTo>
                    <a:pt x="14247" y="952"/>
                    <a:pt x="11565" y="1275"/>
                    <a:pt x="8902" y="1807"/>
                  </a:cubicBezTo>
                  <a:cubicBezTo>
                    <a:pt x="7552" y="2093"/>
                    <a:pt x="6239" y="2454"/>
                    <a:pt x="4908" y="2835"/>
                  </a:cubicBezTo>
                  <a:cubicBezTo>
                    <a:pt x="4090" y="3082"/>
                    <a:pt x="3367" y="3139"/>
                    <a:pt x="2530" y="3272"/>
                  </a:cubicBezTo>
                  <a:cubicBezTo>
                    <a:pt x="2505" y="3275"/>
                    <a:pt x="2481" y="3276"/>
                    <a:pt x="2459" y="3276"/>
                  </a:cubicBezTo>
                  <a:cubicBezTo>
                    <a:pt x="2413" y="3276"/>
                    <a:pt x="2373" y="3272"/>
                    <a:pt x="2333" y="3272"/>
                  </a:cubicBezTo>
                  <a:cubicBezTo>
                    <a:pt x="2274" y="3272"/>
                    <a:pt x="2216" y="3282"/>
                    <a:pt x="2150" y="3329"/>
                  </a:cubicBezTo>
                  <a:cubicBezTo>
                    <a:pt x="1903" y="3481"/>
                    <a:pt x="1903" y="3976"/>
                    <a:pt x="1865" y="4185"/>
                  </a:cubicBezTo>
                  <a:cubicBezTo>
                    <a:pt x="1712" y="4756"/>
                    <a:pt x="1598" y="5364"/>
                    <a:pt x="1465" y="5916"/>
                  </a:cubicBezTo>
                  <a:cubicBezTo>
                    <a:pt x="1142" y="7133"/>
                    <a:pt x="457" y="8408"/>
                    <a:pt x="381" y="9625"/>
                  </a:cubicBezTo>
                  <a:cubicBezTo>
                    <a:pt x="381" y="9682"/>
                    <a:pt x="419" y="9682"/>
                    <a:pt x="457" y="9701"/>
                  </a:cubicBezTo>
                  <a:cubicBezTo>
                    <a:pt x="458" y="9701"/>
                    <a:pt x="459" y="9701"/>
                    <a:pt x="461" y="9701"/>
                  </a:cubicBezTo>
                  <a:lnTo>
                    <a:pt x="461" y="9701"/>
                  </a:lnTo>
                  <a:cubicBezTo>
                    <a:pt x="330" y="9823"/>
                    <a:pt x="202" y="9949"/>
                    <a:pt x="77" y="10081"/>
                  </a:cubicBezTo>
                  <a:cubicBezTo>
                    <a:pt x="1" y="10158"/>
                    <a:pt x="58" y="10196"/>
                    <a:pt x="153" y="10196"/>
                  </a:cubicBezTo>
                  <a:lnTo>
                    <a:pt x="229" y="10196"/>
                  </a:lnTo>
                  <a:cubicBezTo>
                    <a:pt x="343" y="10196"/>
                    <a:pt x="552" y="10043"/>
                    <a:pt x="343" y="10043"/>
                  </a:cubicBezTo>
                  <a:cubicBezTo>
                    <a:pt x="666" y="10043"/>
                    <a:pt x="1180" y="9321"/>
                    <a:pt x="1389" y="9130"/>
                  </a:cubicBezTo>
                  <a:cubicBezTo>
                    <a:pt x="1750" y="8807"/>
                    <a:pt x="2169" y="8560"/>
                    <a:pt x="2530" y="8236"/>
                  </a:cubicBezTo>
                  <a:cubicBezTo>
                    <a:pt x="3519" y="7342"/>
                    <a:pt x="4623" y="7190"/>
                    <a:pt x="5859" y="6791"/>
                  </a:cubicBezTo>
                  <a:cubicBezTo>
                    <a:pt x="7932" y="6087"/>
                    <a:pt x="10044" y="5516"/>
                    <a:pt x="12079" y="4794"/>
                  </a:cubicBezTo>
                  <a:cubicBezTo>
                    <a:pt x="14418" y="3957"/>
                    <a:pt x="16777" y="3234"/>
                    <a:pt x="19116" y="2473"/>
                  </a:cubicBezTo>
                  <a:cubicBezTo>
                    <a:pt x="20163" y="2112"/>
                    <a:pt x="21209" y="1674"/>
                    <a:pt x="22255" y="1332"/>
                  </a:cubicBezTo>
                  <a:cubicBezTo>
                    <a:pt x="23168" y="1028"/>
                    <a:pt x="24024" y="685"/>
                    <a:pt x="24785" y="153"/>
                  </a:cubicBezTo>
                  <a:cubicBezTo>
                    <a:pt x="24899" y="77"/>
                    <a:pt x="24804" y="0"/>
                    <a:pt x="247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96;p93"/>
            <p:cNvSpPr/>
            <p:nvPr/>
          </p:nvSpPr>
          <p:spPr>
            <a:xfrm>
              <a:off x="3464100" y="876775"/>
              <a:ext cx="531250" cy="322900"/>
            </a:xfrm>
            <a:custGeom>
              <a:avLst/>
              <a:gdLst/>
              <a:ahLst/>
              <a:cxnLst/>
              <a:rect l="l" t="t" r="r" b="b"/>
              <a:pathLst>
                <a:path w="21250" h="12916" extrusionOk="0">
                  <a:moveTo>
                    <a:pt x="21047" y="1"/>
                  </a:moveTo>
                  <a:cubicBezTo>
                    <a:pt x="21019" y="1"/>
                    <a:pt x="20989" y="5"/>
                    <a:pt x="20959" y="17"/>
                  </a:cubicBezTo>
                  <a:cubicBezTo>
                    <a:pt x="20674" y="112"/>
                    <a:pt x="20522" y="340"/>
                    <a:pt x="20294" y="530"/>
                  </a:cubicBezTo>
                  <a:cubicBezTo>
                    <a:pt x="19856" y="987"/>
                    <a:pt x="19343" y="1367"/>
                    <a:pt x="18867" y="1766"/>
                  </a:cubicBezTo>
                  <a:cubicBezTo>
                    <a:pt x="17992" y="2508"/>
                    <a:pt x="17041" y="3155"/>
                    <a:pt x="16147" y="3859"/>
                  </a:cubicBezTo>
                  <a:cubicBezTo>
                    <a:pt x="13998" y="5533"/>
                    <a:pt x="11886" y="7206"/>
                    <a:pt x="9585" y="8671"/>
                  </a:cubicBezTo>
                  <a:cubicBezTo>
                    <a:pt x="7512" y="9964"/>
                    <a:pt x="5305" y="10896"/>
                    <a:pt x="3365" y="12399"/>
                  </a:cubicBezTo>
                  <a:cubicBezTo>
                    <a:pt x="3251" y="12496"/>
                    <a:pt x="3055" y="12704"/>
                    <a:pt x="2870" y="12704"/>
                  </a:cubicBezTo>
                  <a:cubicBezTo>
                    <a:pt x="2838" y="12704"/>
                    <a:pt x="2806" y="12698"/>
                    <a:pt x="2775" y="12684"/>
                  </a:cubicBezTo>
                  <a:cubicBezTo>
                    <a:pt x="2585" y="12608"/>
                    <a:pt x="2376" y="11943"/>
                    <a:pt x="2281" y="11714"/>
                  </a:cubicBezTo>
                  <a:cubicBezTo>
                    <a:pt x="2034" y="11163"/>
                    <a:pt x="1824" y="10592"/>
                    <a:pt x="1634" y="10021"/>
                  </a:cubicBezTo>
                  <a:cubicBezTo>
                    <a:pt x="1292" y="9051"/>
                    <a:pt x="1044" y="7929"/>
                    <a:pt x="379" y="7111"/>
                  </a:cubicBezTo>
                  <a:cubicBezTo>
                    <a:pt x="360" y="7092"/>
                    <a:pt x="324" y="7084"/>
                    <a:pt x="284" y="7084"/>
                  </a:cubicBezTo>
                  <a:cubicBezTo>
                    <a:pt x="203" y="7084"/>
                    <a:pt x="106" y="7118"/>
                    <a:pt x="93" y="7168"/>
                  </a:cubicBezTo>
                  <a:cubicBezTo>
                    <a:pt x="55" y="7187"/>
                    <a:pt x="55" y="7206"/>
                    <a:pt x="36" y="7244"/>
                  </a:cubicBezTo>
                  <a:cubicBezTo>
                    <a:pt x="0" y="7299"/>
                    <a:pt x="55" y="7323"/>
                    <a:pt x="126" y="7323"/>
                  </a:cubicBezTo>
                  <a:cubicBezTo>
                    <a:pt x="144" y="7323"/>
                    <a:pt x="162" y="7322"/>
                    <a:pt x="181" y="7319"/>
                  </a:cubicBezTo>
                  <a:lnTo>
                    <a:pt x="181" y="7319"/>
                  </a:lnTo>
                  <a:cubicBezTo>
                    <a:pt x="931" y="8325"/>
                    <a:pt x="1194" y="9779"/>
                    <a:pt x="1634" y="10915"/>
                  </a:cubicBezTo>
                  <a:cubicBezTo>
                    <a:pt x="1805" y="11372"/>
                    <a:pt x="2148" y="12875"/>
                    <a:pt x="2794" y="12913"/>
                  </a:cubicBezTo>
                  <a:cubicBezTo>
                    <a:pt x="2812" y="12914"/>
                    <a:pt x="2831" y="12915"/>
                    <a:pt x="2849" y="12915"/>
                  </a:cubicBezTo>
                  <a:cubicBezTo>
                    <a:pt x="3391" y="12915"/>
                    <a:pt x="4044" y="12123"/>
                    <a:pt x="4430" y="11828"/>
                  </a:cubicBezTo>
                  <a:cubicBezTo>
                    <a:pt x="5667" y="10915"/>
                    <a:pt x="7055" y="10326"/>
                    <a:pt x="8387" y="9565"/>
                  </a:cubicBezTo>
                  <a:cubicBezTo>
                    <a:pt x="10688" y="8253"/>
                    <a:pt x="12856" y="6674"/>
                    <a:pt x="14949" y="5019"/>
                  </a:cubicBezTo>
                  <a:cubicBezTo>
                    <a:pt x="16014" y="4201"/>
                    <a:pt x="17079" y="3383"/>
                    <a:pt x="18182" y="2584"/>
                  </a:cubicBezTo>
                  <a:cubicBezTo>
                    <a:pt x="18715" y="2204"/>
                    <a:pt x="19209" y="1766"/>
                    <a:pt x="19685" y="1348"/>
                  </a:cubicBezTo>
                  <a:cubicBezTo>
                    <a:pt x="20065" y="1006"/>
                    <a:pt x="20636" y="264"/>
                    <a:pt x="21111" y="112"/>
                  </a:cubicBezTo>
                  <a:cubicBezTo>
                    <a:pt x="21249" y="81"/>
                    <a:pt x="21165" y="1"/>
                    <a:pt x="210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97;p93"/>
            <p:cNvSpPr/>
            <p:nvPr/>
          </p:nvSpPr>
          <p:spPr>
            <a:xfrm>
              <a:off x="3379675" y="1089375"/>
              <a:ext cx="109800" cy="41975"/>
            </a:xfrm>
            <a:custGeom>
              <a:avLst/>
              <a:gdLst/>
              <a:ahLst/>
              <a:cxnLst/>
              <a:rect l="l" t="t" r="r" b="b"/>
              <a:pathLst>
                <a:path w="4392" h="1679" extrusionOk="0">
                  <a:moveTo>
                    <a:pt x="4160" y="0"/>
                  </a:moveTo>
                  <a:cubicBezTo>
                    <a:pt x="4122" y="0"/>
                    <a:pt x="4085" y="5"/>
                    <a:pt x="4060" y="15"/>
                  </a:cubicBezTo>
                  <a:cubicBezTo>
                    <a:pt x="2843" y="700"/>
                    <a:pt x="1397" y="909"/>
                    <a:pt x="142" y="1536"/>
                  </a:cubicBezTo>
                  <a:cubicBezTo>
                    <a:pt x="0" y="1607"/>
                    <a:pt x="59" y="1678"/>
                    <a:pt x="153" y="1678"/>
                  </a:cubicBezTo>
                  <a:cubicBezTo>
                    <a:pt x="186" y="1678"/>
                    <a:pt x="222" y="1670"/>
                    <a:pt x="256" y="1651"/>
                  </a:cubicBezTo>
                  <a:cubicBezTo>
                    <a:pt x="1549" y="1042"/>
                    <a:pt x="3014" y="833"/>
                    <a:pt x="4250" y="110"/>
                  </a:cubicBezTo>
                  <a:cubicBezTo>
                    <a:pt x="4391" y="39"/>
                    <a:pt x="4271" y="0"/>
                    <a:pt x="4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98;p93"/>
            <p:cNvSpPr/>
            <p:nvPr/>
          </p:nvSpPr>
          <p:spPr>
            <a:xfrm>
              <a:off x="3281450" y="846325"/>
              <a:ext cx="715400" cy="111750"/>
            </a:xfrm>
            <a:custGeom>
              <a:avLst/>
              <a:gdLst/>
              <a:ahLst/>
              <a:cxnLst/>
              <a:rect l="l" t="t" r="r" b="b"/>
              <a:pathLst>
                <a:path w="28616" h="4470" extrusionOk="0">
                  <a:moveTo>
                    <a:pt x="3436" y="0"/>
                  </a:moveTo>
                  <a:cubicBezTo>
                    <a:pt x="3048" y="0"/>
                    <a:pt x="2662" y="14"/>
                    <a:pt x="2283" y="55"/>
                  </a:cubicBezTo>
                  <a:cubicBezTo>
                    <a:pt x="1617" y="150"/>
                    <a:pt x="761" y="207"/>
                    <a:pt x="153" y="512"/>
                  </a:cubicBezTo>
                  <a:cubicBezTo>
                    <a:pt x="95" y="531"/>
                    <a:pt x="0" y="607"/>
                    <a:pt x="76" y="664"/>
                  </a:cubicBezTo>
                  <a:cubicBezTo>
                    <a:pt x="1332" y="1387"/>
                    <a:pt x="2435" y="2281"/>
                    <a:pt x="3614" y="3137"/>
                  </a:cubicBezTo>
                  <a:cubicBezTo>
                    <a:pt x="4014" y="3441"/>
                    <a:pt x="4451" y="3650"/>
                    <a:pt x="4908" y="3916"/>
                  </a:cubicBezTo>
                  <a:cubicBezTo>
                    <a:pt x="5250" y="4107"/>
                    <a:pt x="5497" y="4373"/>
                    <a:pt x="5897" y="4468"/>
                  </a:cubicBezTo>
                  <a:cubicBezTo>
                    <a:pt x="5902" y="4469"/>
                    <a:pt x="5909" y="4470"/>
                    <a:pt x="5915" y="4470"/>
                  </a:cubicBezTo>
                  <a:cubicBezTo>
                    <a:pt x="6022" y="4470"/>
                    <a:pt x="6248" y="4333"/>
                    <a:pt x="6087" y="4297"/>
                  </a:cubicBezTo>
                  <a:cubicBezTo>
                    <a:pt x="5611" y="4183"/>
                    <a:pt x="4832" y="3631"/>
                    <a:pt x="4432" y="3365"/>
                  </a:cubicBezTo>
                  <a:cubicBezTo>
                    <a:pt x="3785" y="2965"/>
                    <a:pt x="3215" y="2452"/>
                    <a:pt x="2644" y="1976"/>
                  </a:cubicBezTo>
                  <a:cubicBezTo>
                    <a:pt x="2188" y="1634"/>
                    <a:pt x="1712" y="1330"/>
                    <a:pt x="1237" y="1006"/>
                  </a:cubicBezTo>
                  <a:cubicBezTo>
                    <a:pt x="970" y="854"/>
                    <a:pt x="457" y="721"/>
                    <a:pt x="818" y="493"/>
                  </a:cubicBezTo>
                  <a:cubicBezTo>
                    <a:pt x="913" y="417"/>
                    <a:pt x="1161" y="436"/>
                    <a:pt x="1294" y="417"/>
                  </a:cubicBezTo>
                  <a:cubicBezTo>
                    <a:pt x="2321" y="234"/>
                    <a:pt x="3368" y="169"/>
                    <a:pt x="4423" y="169"/>
                  </a:cubicBezTo>
                  <a:cubicBezTo>
                    <a:pt x="6336" y="169"/>
                    <a:pt x="8276" y="382"/>
                    <a:pt x="10176" y="493"/>
                  </a:cubicBezTo>
                  <a:cubicBezTo>
                    <a:pt x="13125" y="626"/>
                    <a:pt x="16054" y="873"/>
                    <a:pt x="19002" y="1006"/>
                  </a:cubicBezTo>
                  <a:cubicBezTo>
                    <a:pt x="20543" y="1101"/>
                    <a:pt x="22122" y="1139"/>
                    <a:pt x="23662" y="1196"/>
                  </a:cubicBezTo>
                  <a:cubicBezTo>
                    <a:pt x="23841" y="1205"/>
                    <a:pt x="24022" y="1209"/>
                    <a:pt x="24203" y="1209"/>
                  </a:cubicBezTo>
                  <a:cubicBezTo>
                    <a:pt x="25049" y="1209"/>
                    <a:pt x="25916" y="1129"/>
                    <a:pt x="26770" y="1129"/>
                  </a:cubicBezTo>
                  <a:cubicBezTo>
                    <a:pt x="27289" y="1129"/>
                    <a:pt x="27802" y="1158"/>
                    <a:pt x="28303" y="1254"/>
                  </a:cubicBezTo>
                  <a:cubicBezTo>
                    <a:pt x="28307" y="1255"/>
                    <a:pt x="28312" y="1255"/>
                    <a:pt x="28317" y="1255"/>
                  </a:cubicBezTo>
                  <a:cubicBezTo>
                    <a:pt x="28394" y="1255"/>
                    <a:pt x="28615" y="1136"/>
                    <a:pt x="28456" y="1082"/>
                  </a:cubicBezTo>
                  <a:cubicBezTo>
                    <a:pt x="28035" y="1007"/>
                    <a:pt x="27605" y="983"/>
                    <a:pt x="27172" y="983"/>
                  </a:cubicBezTo>
                  <a:cubicBezTo>
                    <a:pt x="26509" y="983"/>
                    <a:pt x="25840" y="1040"/>
                    <a:pt x="25184" y="1063"/>
                  </a:cubicBezTo>
                  <a:cubicBezTo>
                    <a:pt x="25067" y="1065"/>
                    <a:pt x="24949" y="1066"/>
                    <a:pt x="24832" y="1066"/>
                  </a:cubicBezTo>
                  <a:cubicBezTo>
                    <a:pt x="23637" y="1066"/>
                    <a:pt x="22444" y="984"/>
                    <a:pt x="21266" y="949"/>
                  </a:cubicBezTo>
                  <a:cubicBezTo>
                    <a:pt x="18603" y="854"/>
                    <a:pt x="15940" y="702"/>
                    <a:pt x="13277" y="512"/>
                  </a:cubicBezTo>
                  <a:cubicBezTo>
                    <a:pt x="10671" y="341"/>
                    <a:pt x="8065" y="131"/>
                    <a:pt x="5478" y="55"/>
                  </a:cubicBezTo>
                  <a:cubicBezTo>
                    <a:pt x="4811" y="43"/>
                    <a:pt x="4121" y="0"/>
                    <a:pt x="34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2999;p93"/>
          <p:cNvSpPr/>
          <p:nvPr/>
        </p:nvSpPr>
        <p:spPr>
          <a:xfrm>
            <a:off x="5220089" y="2903724"/>
            <a:ext cx="1928475" cy="1234200"/>
          </a:xfrm>
          <a:custGeom>
            <a:avLst/>
            <a:gdLst/>
            <a:ahLst/>
            <a:cxnLst/>
            <a:rect l="l" t="t" r="r" b="b"/>
            <a:pathLst>
              <a:path w="77139" h="49368" extrusionOk="0">
                <a:moveTo>
                  <a:pt x="0" y="13871"/>
                </a:moveTo>
                <a:cubicBezTo>
                  <a:pt x="2985" y="17917"/>
                  <a:pt x="9465" y="35043"/>
                  <a:pt x="17910" y="38145"/>
                </a:cubicBezTo>
                <a:cubicBezTo>
                  <a:pt x="26355" y="41247"/>
                  <a:pt x="46681" y="35033"/>
                  <a:pt x="50670" y="32485"/>
                </a:cubicBezTo>
                <a:cubicBezTo>
                  <a:pt x="54659" y="29938"/>
                  <a:pt x="45389" y="24130"/>
                  <a:pt x="41846" y="22860"/>
                </a:cubicBezTo>
                <a:cubicBezTo>
                  <a:pt x="38303" y="21590"/>
                  <a:pt x="29414" y="20855"/>
                  <a:pt x="29414" y="24865"/>
                </a:cubicBezTo>
                <a:cubicBezTo>
                  <a:pt x="29414" y="28876"/>
                  <a:pt x="36031" y="43314"/>
                  <a:pt x="41846" y="46923"/>
                </a:cubicBezTo>
                <a:cubicBezTo>
                  <a:pt x="47661" y="50533"/>
                  <a:pt x="61030" y="49931"/>
                  <a:pt x="64305" y="46522"/>
                </a:cubicBezTo>
                <a:cubicBezTo>
                  <a:pt x="67580" y="43113"/>
                  <a:pt x="59426" y="30547"/>
                  <a:pt x="61498" y="26469"/>
                </a:cubicBezTo>
                <a:cubicBezTo>
                  <a:pt x="63570" y="22392"/>
                  <a:pt x="75468" y="24998"/>
                  <a:pt x="76738" y="22057"/>
                </a:cubicBezTo>
                <a:cubicBezTo>
                  <a:pt x="78008" y="19116"/>
                  <a:pt x="69051" y="12499"/>
                  <a:pt x="69118" y="8823"/>
                </a:cubicBezTo>
                <a:cubicBezTo>
                  <a:pt x="69185" y="5147"/>
                  <a:pt x="75802" y="1471"/>
                  <a:pt x="77139" y="0"/>
                </a:cubicBezTo>
              </a:path>
            </a:pathLst>
          </a:custGeom>
          <a:noFill/>
          <a:ln w="19050" cap="flat" cmpd="sng">
            <a:solidFill>
              <a:schemeClr val="dk2"/>
            </a:solidFill>
            <a:prstDash val="dash"/>
            <a:round/>
            <a:headEnd type="none" w="med" len="med"/>
            <a:tailEnd type="none" w="med" len="med"/>
          </a:ln>
        </p:spPr>
      </p:sp>
      <p:sp>
        <p:nvSpPr>
          <p:cNvPr id="75" name="Content Placeholder 2"/>
          <p:cNvSpPr txBox="1">
            <a:spLocks/>
          </p:cNvSpPr>
          <p:nvPr/>
        </p:nvSpPr>
        <p:spPr>
          <a:xfrm>
            <a:off x="3923928" y="1377736"/>
            <a:ext cx="3744416" cy="1996291"/>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just" fontAlgn="base">
              <a:spcBef>
                <a:spcPts val="0"/>
              </a:spcBef>
              <a:spcAft>
                <a:spcPts val="0"/>
              </a:spcAft>
            </a:pPr>
            <a:r>
              <a:rPr lang="en-US" altLang="en-US" sz="2000" dirty="0">
                <a:solidFill>
                  <a:srgbClr val="0000FF"/>
                </a:solidFill>
                <a:latin typeface="Times New Roman" pitchFamily="18" charset="0"/>
                <a:cs typeface="Times New Roman" pitchFamily="18" charset="0"/>
                <a:sym typeface=".VnTime" pitchFamily="34" charset="0"/>
              </a:rPr>
              <a:t>- </a:t>
            </a:r>
            <a:r>
              <a:rPr lang="en-US" altLang="en-US" sz="2000" dirty="0" err="1">
                <a:solidFill>
                  <a:srgbClr val="0000FF"/>
                </a:solidFill>
                <a:latin typeface="Times New Roman" pitchFamily="18" charset="0"/>
                <a:cs typeface="Times New Roman" pitchFamily="18" charset="0"/>
              </a:rPr>
              <a:t>Xem</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lại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bài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học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và</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tóm</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tắt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lại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nội</a:t>
            </a:r>
            <a:r>
              <a:rPr lang="en-US" altLang="en-US" sz="2000" dirty="0">
                <a:solidFill>
                  <a:srgbClr val="0000FF"/>
                </a:solidFill>
                <a:latin typeface="Times New Roman" pitchFamily="18" charset="0"/>
                <a:cs typeface="Times New Roman" pitchFamily="18" charset="0"/>
              </a:rPr>
              <a:t> dung </a:t>
            </a:r>
            <a:r>
              <a:rPr lang="en-US" altLang="en-US" sz="2000" dirty="0" err="1">
                <a:solidFill>
                  <a:srgbClr val="0000FF"/>
                </a:solidFill>
                <a:latin typeface="Times New Roman" pitchFamily="18" charset="0"/>
                <a:cs typeface="Times New Roman" pitchFamily="18" charset="0"/>
              </a:rPr>
              <a:t>bài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học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bằng</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sơ</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đồ</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tư</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duy</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vào</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vở</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ghi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bài</a:t>
            </a:r>
            <a:r>
              <a:rPr lang="en-US" altLang="en-US" sz="2000" dirty="0">
                <a:solidFill>
                  <a:srgbClr val="0000FF"/>
                </a:solidFill>
                <a:latin typeface="Times New Roman" pitchFamily="18" charset="0"/>
                <a:cs typeface="Times New Roman" pitchFamily="18" charset="0"/>
              </a:rPr>
              <a:t>. </a:t>
            </a:r>
          </a:p>
          <a:p>
            <a:pPr algn="just" fontAlgn="base">
              <a:spcBef>
                <a:spcPts val="0"/>
              </a:spcBef>
              <a:spcAft>
                <a:spcPts val="0"/>
              </a:spcAft>
            </a:pPr>
            <a:r>
              <a:rPr lang="en-US" altLang="en-US" sz="2000" dirty="0" smtClean="0">
                <a:solidFill>
                  <a:srgbClr val="0000FF"/>
                </a:solidFill>
                <a:latin typeface="Times New Roman" pitchFamily="18" charset="0"/>
                <a:cs typeface="Times New Roman" pitchFamily="18" charset="0"/>
              </a:rPr>
              <a:t>- </a:t>
            </a:r>
            <a:r>
              <a:rPr lang="en-US" altLang="en-US" sz="2000" dirty="0" err="1" smtClean="0">
                <a:solidFill>
                  <a:srgbClr val="0000FF"/>
                </a:solidFill>
                <a:latin typeface="Times New Roman" pitchFamily="18" charset="0"/>
                <a:cs typeface="Times New Roman" pitchFamily="18" charset="0"/>
              </a:rPr>
              <a:t>Đọc</a:t>
            </a:r>
            <a:r>
              <a:rPr lang="en-US" altLang="en-US" sz="2000" dirty="0" smtClean="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và</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tìm</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hiểu</a:t>
            </a:r>
            <a:r>
              <a:rPr lang="en-US" altLang="en-US" sz="2000" dirty="0">
                <a:solidFill>
                  <a:srgbClr val="0000FF"/>
                </a:solidFill>
                <a:latin typeface="Times New Roman" pitchFamily="18" charset="0"/>
                <a:cs typeface="Times New Roman" pitchFamily="18" charset="0"/>
              </a:rPr>
              <a:t> </a:t>
            </a:r>
            <a:r>
              <a:rPr lang="en-US" altLang="en-US" sz="2000" dirty="0" err="1" smtClean="0">
                <a:solidFill>
                  <a:srgbClr val="0000FF"/>
                </a:solidFill>
                <a:latin typeface="Times New Roman" pitchFamily="18" charset="0"/>
                <a:cs typeface="Times New Roman" pitchFamily="18" charset="0"/>
              </a:rPr>
              <a:t>trước</a:t>
            </a:r>
            <a:r>
              <a:rPr lang="en-US" altLang="en-US" sz="2000" dirty="0" smtClean="0">
                <a:solidFill>
                  <a:srgbClr val="0000FF"/>
                </a:solidFill>
                <a:latin typeface="Times New Roman" pitchFamily="18" charset="0"/>
                <a:cs typeface="Times New Roman" pitchFamily="18" charset="0"/>
              </a:rPr>
              <a:t>: </a:t>
            </a:r>
            <a:r>
              <a:rPr lang="en-US" altLang="en-US" sz="2000" dirty="0" err="1">
                <a:solidFill>
                  <a:srgbClr val="008000"/>
                </a:solidFill>
                <a:latin typeface="Times New Roman" pitchFamily="18" charset="0"/>
                <a:cs typeface="Times New Roman" pitchFamily="18" charset="0"/>
              </a:rPr>
              <a:t>Bài</a:t>
            </a:r>
            <a:r>
              <a:rPr lang="en-US" altLang="en-US" sz="2000" dirty="0">
                <a:solidFill>
                  <a:srgbClr val="008000"/>
                </a:solidFill>
                <a:latin typeface="Times New Roman" pitchFamily="18" charset="0"/>
                <a:cs typeface="Times New Roman" pitchFamily="18" charset="0"/>
              </a:rPr>
              <a:t> </a:t>
            </a:r>
            <a:r>
              <a:rPr lang="en-US" altLang="en-US" sz="2000" dirty="0" smtClean="0">
                <a:solidFill>
                  <a:srgbClr val="008000"/>
                </a:solidFill>
                <a:latin typeface="Times New Roman" pitchFamily="18" charset="0"/>
                <a:cs typeface="Times New Roman" pitchFamily="18" charset="0"/>
              </a:rPr>
              <a:t>32</a:t>
            </a:r>
            <a:r>
              <a:rPr lang="en-US" altLang="en-US" sz="2000" dirty="0" smtClean="0">
                <a:solidFill>
                  <a:srgbClr val="0000FF"/>
                </a:solidFill>
                <a:latin typeface="Times New Roman" pitchFamily="18" charset="0"/>
                <a:cs typeface="Times New Roman" pitchFamily="18" charset="0"/>
              </a:rPr>
              <a:t>:</a:t>
            </a:r>
          </a:p>
          <a:p>
            <a:pPr algn="ctr" fontAlgn="base">
              <a:spcBef>
                <a:spcPts val="0"/>
              </a:spcBef>
              <a:spcAft>
                <a:spcPts val="0"/>
              </a:spcAft>
            </a:pPr>
            <a:r>
              <a:rPr lang="en-US" sz="2400" b="1" dirty="0" smtClean="0">
                <a:solidFill>
                  <a:srgbClr val="C00000"/>
                </a:solidFill>
              </a:rPr>
              <a:t>POLYMER</a:t>
            </a:r>
            <a:endParaRPr lang="en-US" sz="2000" b="1" dirty="0" smtClean="0">
              <a:solidFill>
                <a:srgbClr val="C00000"/>
              </a:solidFill>
              <a:latin typeface="Times New Roman" pitchFamily="18" charset="0"/>
              <a:cs typeface="Times New Roman" pitchFamily="18" charset="0"/>
            </a:endParaRPr>
          </a:p>
        </p:txBody>
      </p:sp>
      <p:pic>
        <p:nvPicPr>
          <p:cNvPr id="73" name="图片 6">
            <a:extLst>
              <a:ext uri="{FF2B5EF4-FFF2-40B4-BE49-F238E27FC236}">
                <a16:creationId xmlns="" xmlns:a16="http://schemas.microsoft.com/office/drawing/2014/main" id="{258E5077-2F51-4C9B-8111-7B60528A79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680" y="1329614"/>
            <a:ext cx="594526" cy="739635"/>
          </a:xfrm>
          <a:prstGeom prst="rect">
            <a:avLst/>
          </a:prstGeom>
        </p:spPr>
      </p:pic>
      <p:pic>
        <p:nvPicPr>
          <p:cNvPr id="74" name="图片 9">
            <a:extLst>
              <a:ext uri="{FF2B5EF4-FFF2-40B4-BE49-F238E27FC236}">
                <a16:creationId xmlns="" xmlns:a16="http://schemas.microsoft.com/office/drawing/2014/main" id="{5F79BD80-F392-4CD6-A956-4D9F4C1684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207" y="1957941"/>
            <a:ext cx="401854" cy="519601"/>
          </a:xfrm>
          <a:prstGeom prst="rect">
            <a:avLst/>
          </a:prstGeom>
        </p:spPr>
      </p:pic>
      <p:pic>
        <p:nvPicPr>
          <p:cNvPr id="76" name="图片 9">
            <a:extLst>
              <a:ext uri="{FF2B5EF4-FFF2-40B4-BE49-F238E27FC236}">
                <a16:creationId xmlns="" xmlns:a16="http://schemas.microsoft.com/office/drawing/2014/main" id="{5F79BD80-F392-4CD6-A956-4D9F4C1684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5062" y="1342305"/>
            <a:ext cx="510715" cy="660359"/>
          </a:xfrm>
          <a:prstGeom prst="rect">
            <a:avLst/>
          </a:prstGeom>
        </p:spPr>
      </p:pic>
      <p:pic>
        <p:nvPicPr>
          <p:cNvPr id="77" name="Picture 7" descr="555_0020_素材CNN-sccnn.com-26">
            <a:extLst>
              <a:ext uri="{FF2B5EF4-FFF2-40B4-BE49-F238E27FC236}">
                <a16:creationId xmlns="" xmlns:a16="http://schemas.microsoft.com/office/drawing/2014/main" id="{8BC429BA-D7CD-4B41-B969-D9F15E5420DA}"/>
              </a:ext>
            </a:extLst>
          </p:cNvPr>
          <p:cNvPicPr>
            <a:picLocks noChangeAspect="1" noChangeArrowheads="1"/>
          </p:cNvPicPr>
          <p:nvPr/>
        </p:nvPicPr>
        <p:blipFill>
          <a:blip r:embed="rId9"/>
          <a:srcRect/>
          <a:stretch>
            <a:fillRect/>
          </a:stretch>
        </p:blipFill>
        <p:spPr bwMode="auto">
          <a:xfrm>
            <a:off x="35496" y="3003798"/>
            <a:ext cx="705435" cy="1798306"/>
          </a:xfrm>
          <a:prstGeom prst="rect">
            <a:avLst/>
          </a:prstGeom>
          <a:noFill/>
        </p:spPr>
      </p:pic>
    </p:spTree>
    <p:extLst>
      <p:ext uri="{BB962C8B-B14F-4D97-AF65-F5344CB8AC3E}">
        <p14:creationId xmlns:p14="http://schemas.microsoft.com/office/powerpoint/2010/main" val="2224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1+#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box(in)">
                                      <p:cBhvr>
                                        <p:cTn id="13" dur="1000"/>
                                        <p:tgtEl>
                                          <p:spTgt spid="8"/>
                                        </p:tgtEl>
                                      </p:cBhvr>
                                    </p:animEffect>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23"/>
                                        </p:tgtEl>
                                        <p:attrNameLst>
                                          <p:attrName>style.visibility</p:attrName>
                                        </p:attrNameLst>
                                      </p:cBhvr>
                                      <p:to>
                                        <p:strVal val="visible"/>
                                      </p:to>
                                    </p:set>
                                    <p:anim calcmode="lin" valueType="num">
                                      <p:cBhvr>
                                        <p:cTn id="16" dur="1000" fill="hold"/>
                                        <p:tgtEl>
                                          <p:spTgt spid="23"/>
                                        </p:tgtEl>
                                        <p:attrNameLst>
                                          <p:attrName>ppt_w</p:attrName>
                                        </p:attrNameLst>
                                      </p:cBhvr>
                                      <p:tavLst>
                                        <p:tav tm="0">
                                          <p:val>
                                            <p:fltVal val="0"/>
                                          </p:val>
                                        </p:tav>
                                        <p:tav tm="100000">
                                          <p:val>
                                            <p:strVal val="#ppt_w"/>
                                          </p:val>
                                        </p:tav>
                                      </p:tavLst>
                                    </p:anim>
                                    <p:anim calcmode="lin" valueType="num">
                                      <p:cBhvr>
                                        <p:cTn id="17" dur="1000" fill="hold"/>
                                        <p:tgtEl>
                                          <p:spTgt spid="23"/>
                                        </p:tgtEl>
                                        <p:attrNameLst>
                                          <p:attrName>ppt_h</p:attrName>
                                        </p:attrNameLst>
                                      </p:cBhvr>
                                      <p:tavLst>
                                        <p:tav tm="0">
                                          <p:val>
                                            <p:fltVal val="0"/>
                                          </p:val>
                                        </p:tav>
                                        <p:tav tm="100000">
                                          <p:val>
                                            <p:strVal val="#ppt_h"/>
                                          </p:val>
                                        </p:tav>
                                      </p:tavLst>
                                    </p:anim>
                                    <p:anim calcmode="lin" valueType="num">
                                      <p:cBhvr>
                                        <p:cTn id="18" dur="1000" fill="hold"/>
                                        <p:tgtEl>
                                          <p:spTgt spid="23"/>
                                        </p:tgtEl>
                                        <p:attrNameLst>
                                          <p:attrName>style.rotation</p:attrName>
                                        </p:attrNameLst>
                                      </p:cBhvr>
                                      <p:tavLst>
                                        <p:tav tm="0">
                                          <p:val>
                                            <p:fltVal val="90"/>
                                          </p:val>
                                        </p:tav>
                                        <p:tav tm="100000">
                                          <p:val>
                                            <p:fltVal val="0"/>
                                          </p:val>
                                        </p:tav>
                                      </p:tavLst>
                                    </p:anim>
                                    <p:animEffect transition="in" filter="fade">
                                      <p:cBhvr>
                                        <p:cTn id="19" dur="10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75">
                                            <p:txEl>
                                              <p:pRg st="0" end="0"/>
                                            </p:txEl>
                                          </p:spTgt>
                                        </p:tgtEl>
                                        <p:attrNameLst>
                                          <p:attrName>style.visibility</p:attrName>
                                        </p:attrNameLst>
                                      </p:cBhvr>
                                      <p:to>
                                        <p:strVal val="visible"/>
                                      </p:to>
                                    </p:set>
                                    <p:animEffect transition="in" filter="barn(inVertical)">
                                      <p:cBhvr>
                                        <p:cTn id="25" dur="500"/>
                                        <p:tgtEl>
                                          <p:spTgt spid="75">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75">
                                            <p:txEl>
                                              <p:pRg st="1" end="1"/>
                                            </p:txEl>
                                          </p:spTgt>
                                        </p:tgtEl>
                                        <p:attrNameLst>
                                          <p:attrName>style.visibility</p:attrName>
                                        </p:attrNameLst>
                                      </p:cBhvr>
                                      <p:to>
                                        <p:strVal val="visible"/>
                                      </p:to>
                                    </p:set>
                                    <p:animEffect transition="in" filter="barn(inVertical)">
                                      <p:cBhvr>
                                        <p:cTn id="28" dur="500"/>
                                        <p:tgtEl>
                                          <p:spTgt spid="75">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5">
                                            <p:txEl>
                                              <p:pRg st="2" end="2"/>
                                            </p:txEl>
                                          </p:spTgt>
                                        </p:tgtEl>
                                        <p:attrNameLst>
                                          <p:attrName>style.visibility</p:attrName>
                                        </p:attrNameLst>
                                      </p:cBhvr>
                                      <p:to>
                                        <p:strVal val="visible"/>
                                      </p:to>
                                    </p:set>
                                    <p:animEffect transition="in" filter="barn(inVertical)">
                                      <p:cBhvr>
                                        <p:cTn id="31" dur="500"/>
                                        <p:tgtEl>
                                          <p:spTgt spid="75">
                                            <p:txEl>
                                              <p:pRg st="2" end="2"/>
                                            </p:txEl>
                                          </p:spTgt>
                                        </p:tgtEl>
                                      </p:cBhvr>
                                    </p:animEffect>
                                  </p:childTnLst>
                                </p:cTn>
                              </p:par>
                              <p:par>
                                <p:cTn id="32" presetID="42"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anim calcmode="lin" valueType="num">
                                      <p:cBhvr>
                                        <p:cTn id="35" dur="1000" fill="hold"/>
                                        <p:tgtEl>
                                          <p:spTgt spid="73"/>
                                        </p:tgtEl>
                                        <p:attrNameLst>
                                          <p:attrName>ppt_x</p:attrName>
                                        </p:attrNameLst>
                                      </p:cBhvr>
                                      <p:tavLst>
                                        <p:tav tm="0">
                                          <p:val>
                                            <p:strVal val="#ppt_x"/>
                                          </p:val>
                                        </p:tav>
                                        <p:tav tm="100000">
                                          <p:val>
                                            <p:strVal val="#ppt_x"/>
                                          </p:val>
                                        </p:tav>
                                      </p:tavLst>
                                    </p:anim>
                                    <p:anim calcmode="lin" valueType="num">
                                      <p:cBhvr>
                                        <p:cTn id="36" dur="1000" fill="hold"/>
                                        <p:tgtEl>
                                          <p:spTgt spid="7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1000"/>
                                        <p:tgtEl>
                                          <p:spTgt spid="74"/>
                                        </p:tgtEl>
                                      </p:cBhvr>
                                    </p:animEffect>
                                    <p:anim calcmode="lin" valueType="num">
                                      <p:cBhvr>
                                        <p:cTn id="40" dur="1000" fill="hold"/>
                                        <p:tgtEl>
                                          <p:spTgt spid="74"/>
                                        </p:tgtEl>
                                        <p:attrNameLst>
                                          <p:attrName>ppt_x</p:attrName>
                                        </p:attrNameLst>
                                      </p:cBhvr>
                                      <p:tavLst>
                                        <p:tav tm="0">
                                          <p:val>
                                            <p:strVal val="#ppt_x"/>
                                          </p:val>
                                        </p:tav>
                                        <p:tav tm="100000">
                                          <p:val>
                                            <p:strVal val="#ppt_x"/>
                                          </p:val>
                                        </p:tav>
                                      </p:tavLst>
                                    </p:anim>
                                    <p:anim calcmode="lin" valueType="num">
                                      <p:cBhvr>
                                        <p:cTn id="41" dur="1000" fill="hold"/>
                                        <p:tgtEl>
                                          <p:spTgt spid="7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anim calcmode="lin" valueType="num">
                                      <p:cBhvr>
                                        <p:cTn id="45" dur="1000" fill="hold"/>
                                        <p:tgtEl>
                                          <p:spTgt spid="76"/>
                                        </p:tgtEl>
                                        <p:attrNameLst>
                                          <p:attrName>ppt_x</p:attrName>
                                        </p:attrNameLst>
                                      </p:cBhvr>
                                      <p:tavLst>
                                        <p:tav tm="0">
                                          <p:val>
                                            <p:strVal val="#ppt_x"/>
                                          </p:val>
                                        </p:tav>
                                        <p:tav tm="100000">
                                          <p:val>
                                            <p:strVal val="#ppt_x"/>
                                          </p:val>
                                        </p:tav>
                                      </p:tavLst>
                                    </p:anim>
                                    <p:anim calcmode="lin" valueType="num">
                                      <p:cBhvr>
                                        <p:cTn id="4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812" name="Google Shape;812;p28"/>
          <p:cNvSpPr/>
          <p:nvPr/>
        </p:nvSpPr>
        <p:spPr>
          <a:xfrm rot="2700000">
            <a:off x="860874" y="4125408"/>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8"/>
          <p:cNvSpPr/>
          <p:nvPr/>
        </p:nvSpPr>
        <p:spPr>
          <a:xfrm>
            <a:off x="621200" y="32353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13" name="Picture 7" descr="555_0020_素材CNN-sccnn.com-26"/>
          <p:cNvPicPr>
            <a:picLocks noChangeAspect="1" noChangeArrowheads="1"/>
          </p:cNvPicPr>
          <p:nvPr/>
        </p:nvPicPr>
        <p:blipFill>
          <a:blip r:embed="rId3"/>
          <a:srcRect/>
          <a:stretch>
            <a:fillRect/>
          </a:stretch>
        </p:blipFill>
        <p:spPr bwMode="auto">
          <a:xfrm>
            <a:off x="-14800" y="3147815"/>
            <a:ext cx="986401" cy="2088231"/>
          </a:xfrm>
          <a:prstGeom prst="rect">
            <a:avLst/>
          </a:prstGeom>
          <a:noFill/>
        </p:spPr>
      </p:pic>
      <p:graphicFrame>
        <p:nvGraphicFramePr>
          <p:cNvPr id="175" name="Diagram 174">
            <a:extLst>
              <a:ext uri="{FF2B5EF4-FFF2-40B4-BE49-F238E27FC236}">
                <a16:creationId xmlns="" xmlns:a16="http://schemas.microsoft.com/office/drawing/2014/main" xmlns:lc="http://schemas.openxmlformats.org/drawingml/2006/lockedCanvas" id="{6FCA409A-08DD-0E03-010E-6BAF1A138CB5}"/>
              </a:ext>
            </a:extLst>
          </p:cNvPr>
          <p:cNvGraphicFramePr/>
          <p:nvPr>
            <p:extLst>
              <p:ext uri="{D42A27DB-BD31-4B8C-83A1-F6EECF244321}">
                <p14:modId xmlns:p14="http://schemas.microsoft.com/office/powerpoint/2010/main" val="1739094723"/>
              </p:ext>
            </p:extLst>
          </p:nvPr>
        </p:nvGraphicFramePr>
        <p:xfrm>
          <a:off x="134042" y="90201"/>
          <a:ext cx="4506650" cy="249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56" name="Picture 555" descr="C:\Users\ABC\Desktop\Nipic_10605672_20121226090435540320.png"/>
          <p:cNvPicPr>
            <a:picLocks noChangeAspect="1" noChangeArrowheads="1"/>
          </p:cNvPicPr>
          <p:nvPr/>
        </p:nvPicPr>
        <p:blipFill rotWithShape="1">
          <a:blip r:embed="rId9" cstate="screen"/>
          <a:srcRect/>
          <a:stretch>
            <a:fillRect/>
          </a:stretch>
        </p:blipFill>
        <p:spPr bwMode="auto">
          <a:xfrm>
            <a:off x="1403648" y="354414"/>
            <a:ext cx="991910" cy="484264"/>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556" descr="C:\Users\ABC\Desktop\Nipic_10605672_20121226090435540320.png"/>
          <p:cNvPicPr>
            <a:picLocks noChangeAspect="1" noChangeArrowheads="1"/>
          </p:cNvPicPr>
          <p:nvPr/>
        </p:nvPicPr>
        <p:blipFill rotWithShape="1">
          <a:blip r:embed="rId9" cstate="screen"/>
          <a:srcRect/>
          <a:stretch>
            <a:fillRect/>
          </a:stretch>
        </p:blipFill>
        <p:spPr bwMode="auto">
          <a:xfrm rot="21039570">
            <a:off x="691192" y="384698"/>
            <a:ext cx="580057" cy="283191"/>
          </a:xfrm>
          <a:prstGeom prst="rect">
            <a:avLst/>
          </a:prstGeom>
          <a:noFill/>
          <a:extLst>
            <a:ext uri="{909E8E84-426E-40DD-AFC4-6F175D3DCCD1}">
              <a14:hiddenFill xmlns:a14="http://schemas.microsoft.com/office/drawing/2010/main">
                <a:solidFill>
                  <a:srgbClr val="FFFFFF"/>
                </a:solidFill>
              </a14:hiddenFill>
            </a:ext>
          </a:extLst>
        </p:spPr>
      </p:pic>
      <p:sp>
        <p:nvSpPr>
          <p:cNvPr id="572" name="TextBox 56"/>
          <p:cNvSpPr txBox="1"/>
          <p:nvPr/>
        </p:nvSpPr>
        <p:spPr>
          <a:xfrm>
            <a:off x="2763338" y="-3836964"/>
            <a:ext cx="10033000" cy="1231106"/>
          </a:xfrm>
          <a:prstGeom prst="rect">
            <a:avLst/>
          </a:prstGeom>
        </p:spPr>
        <p:txBody>
          <a:bodyPr lIns="0" tIns="0" rIns="0" bIns="0" rtlCol="0" anchor="t">
            <a:spAutoFit/>
          </a:bodyPr>
          <a:lstStyle/>
          <a:p>
            <a:pPr algn="ctr">
              <a:lnSpc>
                <a:spcPts val="9600"/>
              </a:lnSpc>
            </a:pPr>
            <a:r>
              <a:rPr lang="en-US" sz="3200" dirty="0" err="1">
                <a:solidFill>
                  <a:srgbClr val="2E2E2E"/>
                </a:solidFill>
                <a:latin typeface="Times New Roman" pitchFamily="18" charset="0"/>
                <a:cs typeface="Times New Roman" pitchFamily="18" charset="0"/>
              </a:rPr>
              <a:t>Hiện</a:t>
            </a:r>
            <a:r>
              <a:rPr lang="en-US" sz="3200" dirty="0">
                <a:solidFill>
                  <a:srgbClr val="2E2E2E"/>
                </a:solidFill>
                <a:latin typeface="Times New Roman" pitchFamily="18" charset="0"/>
                <a:cs typeface="Times New Roman" pitchFamily="18" charset="0"/>
              </a:rPr>
              <a:t> </a:t>
            </a:r>
            <a:r>
              <a:rPr lang="en-US" sz="3200" dirty="0" err="1">
                <a:solidFill>
                  <a:srgbClr val="2E2E2E"/>
                </a:solidFill>
                <a:latin typeface="Times New Roman" pitchFamily="18" charset="0"/>
                <a:cs typeface="Times New Roman" pitchFamily="18" charset="0"/>
              </a:rPr>
              <a:t>tượng</a:t>
            </a:r>
            <a:endParaRPr lang="en-US" sz="3200" dirty="0">
              <a:solidFill>
                <a:srgbClr val="2E2E2E"/>
              </a:solidFill>
              <a:latin typeface="Times New Roman" pitchFamily="18" charset="0"/>
              <a:cs typeface="Times New Roman" pitchFamily="18" charset="0"/>
            </a:endParaRPr>
          </a:p>
        </p:txBody>
      </p:sp>
      <p:sp>
        <p:nvSpPr>
          <p:cNvPr id="549" name="WordArt 106">
            <a:extLst>
              <a:ext uri="{FF2B5EF4-FFF2-40B4-BE49-F238E27FC236}">
                <a16:creationId xmlns:a16="http://schemas.microsoft.com/office/drawing/2014/main" xmlns="" id="{176FCB1E-2BEC-BCF0-89C7-B3C84E007E17}"/>
              </a:ext>
            </a:extLst>
          </p:cNvPr>
          <p:cNvSpPr>
            <a:spLocks noChangeArrowheads="1" noChangeShapeType="1" noTextEdit="1"/>
          </p:cNvSpPr>
          <p:nvPr/>
        </p:nvSpPr>
        <p:spPr bwMode="auto">
          <a:xfrm>
            <a:off x="5116220" y="110212"/>
            <a:ext cx="2120076" cy="373306"/>
          </a:xfrm>
          <a:prstGeom prst="rect">
            <a:avLst/>
          </a:prstGeom>
          <a:solidFill>
            <a:schemeClr val="bg1">
              <a:lumMod val="95000"/>
            </a:schemeClr>
          </a:solidFill>
        </p:spPr>
        <p:txBody>
          <a:bodyPr wrap="none" fromWordArt="1">
            <a:prstTxWarp prst="textPlain">
              <a:avLst>
                <a:gd name="adj" fmla="val 50000"/>
              </a:avLst>
            </a:prstTxWarp>
          </a:bodyPr>
          <a:lstStyle/>
          <a:p>
            <a:pPr algn="ct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a:t>
            </a:r>
            <a:r>
              <a:rPr lang="en-US" sz="2400" b="1" kern="10" dirty="0"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smtClean="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động</a:t>
            </a:r>
            <a:endParaRPr lang="en-US" sz="2400" b="1" kern="10" dirty="0">
              <a:ln w="12700">
                <a:solidFill>
                  <a:schemeClr val="tx1"/>
                </a:solidFill>
                <a:round/>
                <a:headEnd/>
                <a:tailEnd/>
              </a:ln>
              <a:solidFill>
                <a:srgbClr val="008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0" name="!!4">
            <a:extLst>
              <a:ext uri="{FF2B5EF4-FFF2-40B4-BE49-F238E27FC236}">
                <a16:creationId xmlns:a16="http://schemas.microsoft.com/office/drawing/2014/main" xmlns="" id="{B592CB5F-EF9D-4472-8FE2-E9080BB0A5D3}"/>
              </a:ext>
            </a:extLst>
          </p:cNvPr>
          <p:cNvSpPr/>
          <p:nvPr/>
        </p:nvSpPr>
        <p:spPr>
          <a:xfrm>
            <a:off x="3367766" y="5420508"/>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sp>
        <p:nvSpPr>
          <p:cNvPr id="4" name="Rectangle 1"/>
          <p:cNvSpPr>
            <a:spLocks noChangeArrowheads="1"/>
          </p:cNvSpPr>
          <p:nvPr/>
        </p:nvSpPr>
        <p:spPr bwMode="auto">
          <a:xfrm>
            <a:off x="941474" y="1995686"/>
            <a:ext cx="723092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vi-VN" sz="2000" dirty="0">
                <a:solidFill>
                  <a:srgbClr val="9900CC"/>
                </a:solidFill>
                <a:latin typeface="+mj-lt"/>
              </a:rPr>
              <a:t>- Protein là những hợp chất hữu cơ phức tạp có khối lượng phân tử rất lớn, gồm nhiều đơn vị amino acid liên kết với nhau bởi liên kết peptide.</a:t>
            </a:r>
          </a:p>
          <a:p>
            <a:r>
              <a:rPr lang="vi-VN" sz="2000" dirty="0">
                <a:solidFill>
                  <a:srgbClr val="9900CC"/>
                </a:solidFill>
                <a:latin typeface="+mj-lt"/>
              </a:rPr>
              <a:t>- Tính chất đặc trưng: Protein bị thuỷ phân trong môi trường acid, base hoặc dưới tác dụng của enzyme, bị đông tụ dưới tác dụng của acid, base hoặc nhiệt độ và dễ bị phân huỷ khi đun nóng mạnh.</a:t>
            </a:r>
          </a:p>
          <a:p>
            <a:r>
              <a:rPr lang="vi-VN" sz="2000" dirty="0">
                <a:solidFill>
                  <a:srgbClr val="9900CC"/>
                </a:solidFill>
                <a:latin typeface="+mj-lt"/>
              </a:rPr>
              <a:t>Khi đốt cháy, protein bị phân huỷ tạo ra mùi khét.</a:t>
            </a:r>
          </a:p>
        </p:txBody>
      </p:sp>
      <p:pic>
        <p:nvPicPr>
          <p:cNvPr id="78" name="Picture 2" descr="Sử dụng máy in 3D tạo mô hình chuỗi protein nghiên cứu ung thư ảnh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2020" y="354414"/>
            <a:ext cx="1202795" cy="1026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9" name="Picture 4" descr="5 lầm tưởng về protein - Báo VnExpress Sức khỏ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0109" y="3795886"/>
            <a:ext cx="1282945" cy="853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B4E0B165-21B4-4034-8691-C6A22FA5F191}"/>
              </a:ext>
            </a:extLst>
          </p:cNvPr>
          <p:cNvSpPr>
            <a:spLocks noChangeArrowheads="1"/>
          </p:cNvSpPr>
          <p:nvPr/>
        </p:nvSpPr>
        <p:spPr bwMode="auto">
          <a:xfrm>
            <a:off x="899592" y="555527"/>
            <a:ext cx="70648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000" dirty="0" smtClean="0">
                <a:solidFill>
                  <a:srgbClr val="0070C0"/>
                </a:solidFill>
                <a:latin typeface="Times New Roman" pitchFamily="18" charset="0"/>
                <a:cs typeface="Times New Roman" pitchFamily="18" charset="0"/>
              </a:rPr>
              <a:t>  Protein </a:t>
            </a:r>
            <a:r>
              <a:rPr lang="en-US" sz="2000" dirty="0" err="1" smtClean="0">
                <a:solidFill>
                  <a:srgbClr val="0070C0"/>
                </a:solidFill>
                <a:latin typeface="Times New Roman" pitchFamily="18" charset="0"/>
                <a:cs typeface="Times New Roman" pitchFamily="18" charset="0"/>
              </a:rPr>
              <a:t>đóng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vai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trò</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quan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trọng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trong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cơ</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thể</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sinh</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vật</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như</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cấu</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tạo</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thành</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tế</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bào</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vận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chuyển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chất</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xúc</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tác</a:t>
            </a:r>
            <a:r>
              <a:rPr lang="en-US" sz="2000" dirty="0" smtClean="0">
                <a:solidFill>
                  <a:srgbClr val="0070C0"/>
                </a:solidFill>
                <a:latin typeface="Times New Roman" pitchFamily="18" charset="0"/>
                <a:cs typeface="Times New Roman" pitchFamily="18" charset="0"/>
              </a:rPr>
              <a:t> (enzyme), </a:t>
            </a:r>
            <a:r>
              <a:rPr lang="en-US" sz="2000" dirty="0" err="1" smtClean="0">
                <a:solidFill>
                  <a:srgbClr val="0070C0"/>
                </a:solidFill>
                <a:latin typeface="Times New Roman" pitchFamily="18" charset="0"/>
                <a:cs typeface="Times New Roman" pitchFamily="18" charset="0"/>
              </a:rPr>
              <a:t>nội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tiết</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tố</a:t>
            </a:r>
            <a:r>
              <a:rPr lang="en-US" sz="2000" dirty="0" smtClean="0">
                <a:solidFill>
                  <a:srgbClr val="0070C0"/>
                </a:solidFill>
                <a:latin typeface="Times New Roman" pitchFamily="18" charset="0"/>
                <a:cs typeface="Times New Roman" pitchFamily="18" charset="0"/>
              </a:rPr>
              <a:t> (hormone), </a:t>
            </a:r>
            <a:r>
              <a:rPr lang="en-US" sz="2000" dirty="0" err="1" smtClean="0">
                <a:solidFill>
                  <a:srgbClr val="0070C0"/>
                </a:solidFill>
                <a:latin typeface="Times New Roman" pitchFamily="18" charset="0"/>
                <a:cs typeface="Times New Roman" pitchFamily="18" charset="0"/>
              </a:rPr>
              <a:t>kháng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thể</a:t>
            </a:r>
            <a:r>
              <a:rPr lang="en-US" sz="2000" dirty="0" smtClean="0">
                <a:solidFill>
                  <a:srgbClr val="0070C0"/>
                </a:solidFill>
                <a:latin typeface="Times New Roman" pitchFamily="18" charset="0"/>
                <a:cs typeface="Times New Roman" pitchFamily="18" charset="0"/>
              </a:rPr>
              <a:t>,… </a:t>
            </a:r>
          </a:p>
          <a:p>
            <a:pPr algn="just"/>
            <a:r>
              <a:rPr lang="en-US" sz="2000" i="1" dirty="0" smtClean="0">
                <a:solidFill>
                  <a:srgbClr val="008000"/>
                </a:solidFill>
                <a:latin typeface="Times New Roman" pitchFamily="18" charset="0"/>
                <a:cs typeface="Times New Roman" pitchFamily="18" charset="0"/>
              </a:rPr>
              <a:t> </a:t>
            </a:r>
            <a:r>
              <a:rPr lang="en-US" sz="2000" i="1" dirty="0">
                <a:solidFill>
                  <a:srgbClr val="008000"/>
                </a:solidFill>
                <a:latin typeface="Times New Roman" pitchFamily="18" charset="0"/>
                <a:cs typeface="Times New Roman" pitchFamily="18" charset="0"/>
              </a:rPr>
              <a:t> </a:t>
            </a:r>
            <a:r>
              <a:rPr lang="en-US" sz="2000" i="1" dirty="0" smtClean="0">
                <a:solidFill>
                  <a:srgbClr val="008000"/>
                </a:solidFill>
                <a:latin typeface="Times New Roman" pitchFamily="18" charset="0"/>
                <a:cs typeface="Times New Roman" pitchFamily="18" charset="0"/>
              </a:rPr>
              <a:t>Protein </a:t>
            </a:r>
            <a:r>
              <a:rPr lang="en-US" sz="2000" i="1" dirty="0" err="1" smtClean="0">
                <a:solidFill>
                  <a:srgbClr val="008000"/>
                </a:solidFill>
                <a:latin typeface="Times New Roman" pitchFamily="18" charset="0"/>
                <a:cs typeface="Times New Roman" pitchFamily="18" charset="0"/>
              </a:rPr>
              <a:t>có</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cấu</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tạo</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như</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thế</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nào</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và</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có</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tính</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chất</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đặc</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trưng</a:t>
            </a:r>
            <a:r>
              <a:rPr lang="en-US" sz="2000" i="1" dirty="0" smtClean="0">
                <a:solidFill>
                  <a:srgbClr val="008000"/>
                </a:solidFill>
                <a:latin typeface="Times New Roman" pitchFamily="18" charset="0"/>
                <a:cs typeface="Times New Roman" pitchFamily="18" charset="0"/>
              </a:rPr>
              <a:t> </a:t>
            </a:r>
            <a:r>
              <a:rPr lang="en-US" sz="2000" i="1" dirty="0" err="1" smtClean="0">
                <a:solidFill>
                  <a:srgbClr val="008000"/>
                </a:solidFill>
                <a:latin typeface="Times New Roman" pitchFamily="18" charset="0"/>
                <a:cs typeface="Times New Roman" pitchFamily="18" charset="0"/>
              </a:rPr>
              <a:t>gì</a:t>
            </a:r>
            <a:r>
              <a:rPr lang="en-US" sz="2000" i="1" dirty="0" smtClean="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7982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809" name="Google Shape;809;p28"/>
          <p:cNvSpPr/>
          <p:nvPr/>
        </p:nvSpPr>
        <p:spPr>
          <a:xfrm rot="-2700000" flipH="1">
            <a:off x="7325101" y="912386"/>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28"/>
          <p:cNvSpPr/>
          <p:nvPr/>
        </p:nvSpPr>
        <p:spPr>
          <a:xfrm flipH="1">
            <a:off x="7164958" y="618600"/>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28"/>
          <p:cNvSpPr/>
          <p:nvPr/>
        </p:nvSpPr>
        <p:spPr>
          <a:xfrm flipH="1">
            <a:off x="6915358" y="956462"/>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28"/>
          <p:cNvSpPr/>
          <p:nvPr/>
        </p:nvSpPr>
        <p:spPr>
          <a:xfrm rot="2700000">
            <a:off x="1123999" y="3825732"/>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8"/>
          <p:cNvSpPr/>
          <p:nvPr/>
        </p:nvSpPr>
        <p:spPr>
          <a:xfrm>
            <a:off x="621200" y="32353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28"/>
          <p:cNvGrpSpPr/>
          <p:nvPr/>
        </p:nvGrpSpPr>
        <p:grpSpPr>
          <a:xfrm rot="531910">
            <a:off x="941006" y="4183334"/>
            <a:ext cx="466842" cy="401973"/>
            <a:chOff x="1053975" y="3241325"/>
            <a:chExt cx="270775" cy="233150"/>
          </a:xfrm>
        </p:grpSpPr>
        <p:sp>
          <p:nvSpPr>
            <p:cNvPr id="827" name="Google Shape;827;p28"/>
            <p:cNvSpPr/>
            <p:nvPr/>
          </p:nvSpPr>
          <p:spPr>
            <a:xfrm>
              <a:off x="1068700" y="3286825"/>
              <a:ext cx="237775" cy="141425"/>
            </a:xfrm>
            <a:custGeom>
              <a:avLst/>
              <a:gdLst/>
              <a:ahLst/>
              <a:cxnLst/>
              <a:rect l="l" t="t" r="r" b="b"/>
              <a:pathLst>
                <a:path w="9511" h="5657" extrusionOk="0">
                  <a:moveTo>
                    <a:pt x="3890" y="1"/>
                  </a:moveTo>
                  <a:lnTo>
                    <a:pt x="0" y="5657"/>
                  </a:lnTo>
                  <a:lnTo>
                    <a:pt x="9510" y="5657"/>
                  </a:lnTo>
                  <a:lnTo>
                    <a:pt x="8600" y="1"/>
                  </a:lnTo>
                  <a:close/>
                </a:path>
              </a:pathLst>
            </a:custGeom>
            <a:solidFill>
              <a:srgbClr val="FFC96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28"/>
            <p:cNvSpPr/>
            <p:nvPr/>
          </p:nvSpPr>
          <p:spPr>
            <a:xfrm>
              <a:off x="1144975" y="3407275"/>
              <a:ext cx="20975" cy="20975"/>
            </a:xfrm>
            <a:custGeom>
              <a:avLst/>
              <a:gdLst/>
              <a:ahLst/>
              <a:cxnLst/>
              <a:rect l="l" t="t" r="r" b="b"/>
              <a:pathLst>
                <a:path w="839" h="839" extrusionOk="0">
                  <a:moveTo>
                    <a:pt x="0" y="0"/>
                  </a:moveTo>
                  <a:lnTo>
                    <a:pt x="0" y="839"/>
                  </a:lnTo>
                  <a:lnTo>
                    <a:pt x="839" y="839"/>
                  </a:lnTo>
                  <a:lnTo>
                    <a:pt x="839" y="0"/>
                  </a:lnTo>
                  <a:close/>
                </a:path>
              </a:pathLst>
            </a:custGeom>
            <a:solidFill>
              <a:srgbClr val="FF767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28"/>
            <p:cNvSpPr/>
            <p:nvPr/>
          </p:nvSpPr>
          <p:spPr>
            <a:xfrm>
              <a:off x="1155225" y="3407275"/>
              <a:ext cx="10725" cy="20975"/>
            </a:xfrm>
            <a:custGeom>
              <a:avLst/>
              <a:gdLst/>
              <a:ahLst/>
              <a:cxnLst/>
              <a:rect l="l" t="t" r="r" b="b"/>
              <a:pathLst>
                <a:path w="429" h="839" extrusionOk="0">
                  <a:moveTo>
                    <a:pt x="0" y="0"/>
                  </a:moveTo>
                  <a:lnTo>
                    <a:pt x="0" y="839"/>
                  </a:lnTo>
                  <a:lnTo>
                    <a:pt x="429" y="839"/>
                  </a:lnTo>
                  <a:lnTo>
                    <a:pt x="429" y="0"/>
                  </a:lnTo>
                  <a:close/>
                </a:path>
              </a:pathLst>
            </a:custGeom>
            <a:solidFill>
              <a:srgbClr val="FF767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28"/>
            <p:cNvSpPr/>
            <p:nvPr/>
          </p:nvSpPr>
          <p:spPr>
            <a:xfrm>
              <a:off x="1053975" y="3440725"/>
              <a:ext cx="29800" cy="33750"/>
            </a:xfrm>
            <a:custGeom>
              <a:avLst/>
              <a:gdLst/>
              <a:ahLst/>
              <a:cxnLst/>
              <a:rect l="l" t="t" r="r" b="b"/>
              <a:pathLst>
                <a:path w="1192" h="1350" extrusionOk="0">
                  <a:moveTo>
                    <a:pt x="589" y="553"/>
                  </a:moveTo>
                  <a:lnTo>
                    <a:pt x="678" y="767"/>
                  </a:lnTo>
                  <a:lnTo>
                    <a:pt x="500" y="767"/>
                  </a:lnTo>
                  <a:lnTo>
                    <a:pt x="589" y="553"/>
                  </a:lnTo>
                  <a:close/>
                  <a:moveTo>
                    <a:pt x="589" y="0"/>
                  </a:moveTo>
                  <a:cubicBezTo>
                    <a:pt x="518" y="0"/>
                    <a:pt x="446" y="36"/>
                    <a:pt x="428" y="107"/>
                  </a:cubicBezTo>
                  <a:lnTo>
                    <a:pt x="36" y="1124"/>
                  </a:lnTo>
                  <a:cubicBezTo>
                    <a:pt x="0" y="1214"/>
                    <a:pt x="36" y="1303"/>
                    <a:pt x="125" y="1338"/>
                  </a:cubicBezTo>
                  <a:cubicBezTo>
                    <a:pt x="145" y="1346"/>
                    <a:pt x="164" y="1350"/>
                    <a:pt x="183" y="1350"/>
                  </a:cubicBezTo>
                  <a:cubicBezTo>
                    <a:pt x="250" y="1350"/>
                    <a:pt x="307" y="1305"/>
                    <a:pt x="321" y="1249"/>
                  </a:cubicBezTo>
                  <a:lnTo>
                    <a:pt x="393" y="1089"/>
                  </a:lnTo>
                  <a:lnTo>
                    <a:pt x="803" y="1089"/>
                  </a:lnTo>
                  <a:lnTo>
                    <a:pt x="857" y="1249"/>
                  </a:lnTo>
                  <a:cubicBezTo>
                    <a:pt x="874" y="1303"/>
                    <a:pt x="946" y="1338"/>
                    <a:pt x="999" y="1338"/>
                  </a:cubicBezTo>
                  <a:cubicBezTo>
                    <a:pt x="1006" y="1340"/>
                    <a:pt x="1013" y="1340"/>
                    <a:pt x="1019" y="1340"/>
                  </a:cubicBezTo>
                  <a:cubicBezTo>
                    <a:pt x="1104" y="1340"/>
                    <a:pt x="1192" y="1240"/>
                    <a:pt x="1142" y="1124"/>
                  </a:cubicBezTo>
                  <a:lnTo>
                    <a:pt x="767" y="107"/>
                  </a:lnTo>
                  <a:cubicBezTo>
                    <a:pt x="732" y="36"/>
                    <a:pt x="660" y="0"/>
                    <a:pt x="589"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28"/>
            <p:cNvSpPr/>
            <p:nvPr/>
          </p:nvSpPr>
          <p:spPr>
            <a:xfrm>
              <a:off x="1161925" y="3241325"/>
              <a:ext cx="25000" cy="33475"/>
            </a:xfrm>
            <a:custGeom>
              <a:avLst/>
              <a:gdLst/>
              <a:ahLst/>
              <a:cxnLst/>
              <a:rect l="l" t="t" r="r" b="b"/>
              <a:pathLst>
                <a:path w="1000" h="1339" extrusionOk="0">
                  <a:moveTo>
                    <a:pt x="428" y="322"/>
                  </a:moveTo>
                  <a:cubicBezTo>
                    <a:pt x="660" y="322"/>
                    <a:pt x="678" y="589"/>
                    <a:pt x="678" y="661"/>
                  </a:cubicBezTo>
                  <a:cubicBezTo>
                    <a:pt x="678" y="839"/>
                    <a:pt x="607" y="1018"/>
                    <a:pt x="446" y="1018"/>
                  </a:cubicBezTo>
                  <a:lnTo>
                    <a:pt x="303" y="1018"/>
                  </a:lnTo>
                  <a:cubicBezTo>
                    <a:pt x="303" y="893"/>
                    <a:pt x="303" y="750"/>
                    <a:pt x="303" y="661"/>
                  </a:cubicBezTo>
                  <a:cubicBezTo>
                    <a:pt x="303" y="607"/>
                    <a:pt x="303" y="447"/>
                    <a:pt x="303" y="322"/>
                  </a:cubicBezTo>
                  <a:close/>
                  <a:moveTo>
                    <a:pt x="161" y="1"/>
                  </a:moveTo>
                  <a:cubicBezTo>
                    <a:pt x="89" y="1"/>
                    <a:pt x="0" y="54"/>
                    <a:pt x="0" y="161"/>
                  </a:cubicBezTo>
                  <a:lnTo>
                    <a:pt x="0" y="1160"/>
                  </a:lnTo>
                  <a:cubicBezTo>
                    <a:pt x="0" y="1196"/>
                    <a:pt x="0" y="1214"/>
                    <a:pt x="36" y="1285"/>
                  </a:cubicBezTo>
                  <a:cubicBezTo>
                    <a:pt x="54" y="1303"/>
                    <a:pt x="89" y="1321"/>
                    <a:pt x="161" y="1339"/>
                  </a:cubicBezTo>
                  <a:lnTo>
                    <a:pt x="446" y="1339"/>
                  </a:lnTo>
                  <a:cubicBezTo>
                    <a:pt x="767" y="1321"/>
                    <a:pt x="999" y="1053"/>
                    <a:pt x="999" y="661"/>
                  </a:cubicBezTo>
                  <a:cubicBezTo>
                    <a:pt x="999" y="268"/>
                    <a:pt x="785" y="1"/>
                    <a:pt x="446" y="1"/>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28"/>
            <p:cNvSpPr/>
            <p:nvPr/>
          </p:nvSpPr>
          <p:spPr>
            <a:xfrm>
              <a:off x="1301100" y="3440725"/>
              <a:ext cx="23650" cy="33475"/>
            </a:xfrm>
            <a:custGeom>
              <a:avLst/>
              <a:gdLst/>
              <a:ahLst/>
              <a:cxnLst/>
              <a:rect l="l" t="t" r="r" b="b"/>
              <a:pathLst>
                <a:path w="946" h="1339" extrusionOk="0">
                  <a:moveTo>
                    <a:pt x="464" y="304"/>
                  </a:moveTo>
                  <a:cubicBezTo>
                    <a:pt x="500" y="304"/>
                    <a:pt x="535" y="339"/>
                    <a:pt x="535" y="357"/>
                  </a:cubicBezTo>
                  <a:cubicBezTo>
                    <a:pt x="553" y="428"/>
                    <a:pt x="517" y="464"/>
                    <a:pt x="464" y="464"/>
                  </a:cubicBezTo>
                  <a:lnTo>
                    <a:pt x="321" y="464"/>
                  </a:lnTo>
                  <a:lnTo>
                    <a:pt x="321" y="304"/>
                  </a:lnTo>
                  <a:close/>
                  <a:moveTo>
                    <a:pt x="517" y="803"/>
                  </a:moveTo>
                  <a:cubicBezTo>
                    <a:pt x="571" y="803"/>
                    <a:pt x="625" y="839"/>
                    <a:pt x="642" y="892"/>
                  </a:cubicBezTo>
                  <a:cubicBezTo>
                    <a:pt x="660" y="964"/>
                    <a:pt x="589" y="1035"/>
                    <a:pt x="517" y="1035"/>
                  </a:cubicBezTo>
                  <a:lnTo>
                    <a:pt x="321" y="1035"/>
                  </a:lnTo>
                  <a:lnTo>
                    <a:pt x="321" y="803"/>
                  </a:lnTo>
                  <a:close/>
                  <a:moveTo>
                    <a:pt x="161" y="0"/>
                  </a:moveTo>
                  <a:cubicBezTo>
                    <a:pt x="71" y="0"/>
                    <a:pt x="0" y="72"/>
                    <a:pt x="0" y="143"/>
                  </a:cubicBezTo>
                  <a:lnTo>
                    <a:pt x="0" y="625"/>
                  </a:lnTo>
                  <a:lnTo>
                    <a:pt x="0" y="1196"/>
                  </a:lnTo>
                  <a:cubicBezTo>
                    <a:pt x="0" y="1249"/>
                    <a:pt x="54" y="1338"/>
                    <a:pt x="161" y="1338"/>
                  </a:cubicBezTo>
                  <a:lnTo>
                    <a:pt x="517" y="1338"/>
                  </a:lnTo>
                  <a:cubicBezTo>
                    <a:pt x="749" y="1338"/>
                    <a:pt x="946" y="1142"/>
                    <a:pt x="946" y="910"/>
                  </a:cubicBezTo>
                  <a:cubicBezTo>
                    <a:pt x="946" y="785"/>
                    <a:pt x="892" y="660"/>
                    <a:pt x="803" y="589"/>
                  </a:cubicBezTo>
                  <a:cubicBezTo>
                    <a:pt x="839" y="518"/>
                    <a:pt x="874" y="428"/>
                    <a:pt x="856" y="339"/>
                  </a:cubicBezTo>
                  <a:cubicBezTo>
                    <a:pt x="839" y="143"/>
                    <a:pt x="660" y="0"/>
                    <a:pt x="446"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28"/>
            <p:cNvSpPr/>
            <p:nvPr/>
          </p:nvSpPr>
          <p:spPr>
            <a:xfrm>
              <a:off x="1283700" y="3244450"/>
              <a:ext cx="30350" cy="33925"/>
            </a:xfrm>
            <a:custGeom>
              <a:avLst/>
              <a:gdLst/>
              <a:ahLst/>
              <a:cxnLst/>
              <a:rect l="l" t="t" r="r" b="b"/>
              <a:pathLst>
                <a:path w="1214" h="1357" extrusionOk="0">
                  <a:moveTo>
                    <a:pt x="678" y="0"/>
                  </a:moveTo>
                  <a:cubicBezTo>
                    <a:pt x="303" y="0"/>
                    <a:pt x="0" y="304"/>
                    <a:pt x="0" y="679"/>
                  </a:cubicBezTo>
                  <a:cubicBezTo>
                    <a:pt x="0" y="1053"/>
                    <a:pt x="303" y="1357"/>
                    <a:pt x="678" y="1357"/>
                  </a:cubicBezTo>
                  <a:cubicBezTo>
                    <a:pt x="821" y="1357"/>
                    <a:pt x="964" y="1303"/>
                    <a:pt x="1071" y="1214"/>
                  </a:cubicBezTo>
                  <a:cubicBezTo>
                    <a:pt x="1142" y="1160"/>
                    <a:pt x="1213" y="1018"/>
                    <a:pt x="1106" y="928"/>
                  </a:cubicBezTo>
                  <a:cubicBezTo>
                    <a:pt x="1072" y="902"/>
                    <a:pt x="1042" y="891"/>
                    <a:pt x="1014" y="891"/>
                  </a:cubicBezTo>
                  <a:cubicBezTo>
                    <a:pt x="910" y="891"/>
                    <a:pt x="833" y="1035"/>
                    <a:pt x="678" y="1035"/>
                  </a:cubicBezTo>
                  <a:cubicBezTo>
                    <a:pt x="482" y="1035"/>
                    <a:pt x="321" y="875"/>
                    <a:pt x="321" y="679"/>
                  </a:cubicBezTo>
                  <a:cubicBezTo>
                    <a:pt x="321" y="482"/>
                    <a:pt x="482" y="304"/>
                    <a:pt x="678" y="304"/>
                  </a:cubicBezTo>
                  <a:cubicBezTo>
                    <a:pt x="767" y="304"/>
                    <a:pt x="882" y="403"/>
                    <a:pt x="987" y="403"/>
                  </a:cubicBezTo>
                  <a:cubicBezTo>
                    <a:pt x="1029" y="403"/>
                    <a:pt x="1070" y="386"/>
                    <a:pt x="1106" y="339"/>
                  </a:cubicBezTo>
                  <a:cubicBezTo>
                    <a:pt x="1142" y="250"/>
                    <a:pt x="1124" y="161"/>
                    <a:pt x="1053" y="108"/>
                  </a:cubicBezTo>
                  <a:cubicBezTo>
                    <a:pt x="946" y="36"/>
                    <a:pt x="821" y="0"/>
                    <a:pt x="678"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28"/>
            <p:cNvSpPr/>
            <p:nvPr/>
          </p:nvSpPr>
          <p:spPr>
            <a:xfrm>
              <a:off x="1161925" y="3302450"/>
              <a:ext cx="7600" cy="8500"/>
            </a:xfrm>
            <a:custGeom>
              <a:avLst/>
              <a:gdLst/>
              <a:ahLst/>
              <a:cxnLst/>
              <a:rect l="l" t="t" r="r" b="b"/>
              <a:pathLst>
                <a:path w="304" h="340" extrusionOk="0">
                  <a:moveTo>
                    <a:pt x="143" y="0"/>
                  </a:moveTo>
                  <a:cubicBezTo>
                    <a:pt x="54" y="0"/>
                    <a:pt x="0" y="89"/>
                    <a:pt x="0" y="178"/>
                  </a:cubicBezTo>
                  <a:cubicBezTo>
                    <a:pt x="0" y="268"/>
                    <a:pt x="54" y="339"/>
                    <a:pt x="143" y="339"/>
                  </a:cubicBezTo>
                  <a:cubicBezTo>
                    <a:pt x="232" y="339"/>
                    <a:pt x="303" y="268"/>
                    <a:pt x="303" y="178"/>
                  </a:cubicBezTo>
                  <a:lnTo>
                    <a:pt x="303" y="161"/>
                  </a:lnTo>
                  <a:cubicBezTo>
                    <a:pt x="303" y="71"/>
                    <a:pt x="232" y="0"/>
                    <a:pt x="143"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28"/>
            <p:cNvSpPr/>
            <p:nvPr/>
          </p:nvSpPr>
          <p:spPr>
            <a:xfrm>
              <a:off x="1161925" y="3322075"/>
              <a:ext cx="7600" cy="8500"/>
            </a:xfrm>
            <a:custGeom>
              <a:avLst/>
              <a:gdLst/>
              <a:ahLst/>
              <a:cxnLst/>
              <a:rect l="l" t="t" r="r" b="b"/>
              <a:pathLst>
                <a:path w="304" h="340" extrusionOk="0">
                  <a:moveTo>
                    <a:pt x="143" y="0"/>
                  </a:moveTo>
                  <a:cubicBezTo>
                    <a:pt x="54" y="18"/>
                    <a:pt x="0" y="89"/>
                    <a:pt x="0" y="179"/>
                  </a:cubicBezTo>
                  <a:cubicBezTo>
                    <a:pt x="0" y="268"/>
                    <a:pt x="54" y="339"/>
                    <a:pt x="143" y="339"/>
                  </a:cubicBezTo>
                  <a:cubicBezTo>
                    <a:pt x="232" y="339"/>
                    <a:pt x="303" y="268"/>
                    <a:pt x="303" y="179"/>
                  </a:cubicBezTo>
                  <a:lnTo>
                    <a:pt x="303" y="161"/>
                  </a:lnTo>
                  <a:cubicBezTo>
                    <a:pt x="303" y="71"/>
                    <a:pt x="232" y="0"/>
                    <a:pt x="143"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28"/>
            <p:cNvSpPr/>
            <p:nvPr/>
          </p:nvSpPr>
          <p:spPr>
            <a:xfrm>
              <a:off x="1161925" y="3360875"/>
              <a:ext cx="7600" cy="8500"/>
            </a:xfrm>
            <a:custGeom>
              <a:avLst/>
              <a:gdLst/>
              <a:ahLst/>
              <a:cxnLst/>
              <a:rect l="l" t="t" r="r" b="b"/>
              <a:pathLst>
                <a:path w="304" h="340" extrusionOk="0">
                  <a:moveTo>
                    <a:pt x="143" y="0"/>
                  </a:moveTo>
                  <a:cubicBezTo>
                    <a:pt x="54" y="0"/>
                    <a:pt x="0" y="72"/>
                    <a:pt x="0" y="161"/>
                  </a:cubicBezTo>
                  <a:cubicBezTo>
                    <a:pt x="0" y="250"/>
                    <a:pt x="54" y="322"/>
                    <a:pt x="143" y="339"/>
                  </a:cubicBezTo>
                  <a:cubicBezTo>
                    <a:pt x="232" y="339"/>
                    <a:pt x="303" y="268"/>
                    <a:pt x="303" y="179"/>
                  </a:cubicBezTo>
                  <a:lnTo>
                    <a:pt x="303" y="161"/>
                  </a:lnTo>
                  <a:cubicBezTo>
                    <a:pt x="303" y="72"/>
                    <a:pt x="232" y="0"/>
                    <a:pt x="143"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28"/>
            <p:cNvSpPr/>
            <p:nvPr/>
          </p:nvSpPr>
          <p:spPr>
            <a:xfrm>
              <a:off x="1161925" y="3341250"/>
              <a:ext cx="7600" cy="8500"/>
            </a:xfrm>
            <a:custGeom>
              <a:avLst/>
              <a:gdLst/>
              <a:ahLst/>
              <a:cxnLst/>
              <a:rect l="l" t="t" r="r" b="b"/>
              <a:pathLst>
                <a:path w="304" h="340" extrusionOk="0">
                  <a:moveTo>
                    <a:pt x="143" y="0"/>
                  </a:moveTo>
                  <a:cubicBezTo>
                    <a:pt x="54" y="0"/>
                    <a:pt x="0" y="72"/>
                    <a:pt x="0" y="161"/>
                  </a:cubicBezTo>
                  <a:cubicBezTo>
                    <a:pt x="0" y="250"/>
                    <a:pt x="54" y="339"/>
                    <a:pt x="143" y="339"/>
                  </a:cubicBezTo>
                  <a:cubicBezTo>
                    <a:pt x="232" y="339"/>
                    <a:pt x="303" y="268"/>
                    <a:pt x="303" y="179"/>
                  </a:cubicBezTo>
                  <a:lnTo>
                    <a:pt x="303" y="161"/>
                  </a:lnTo>
                  <a:cubicBezTo>
                    <a:pt x="303" y="72"/>
                    <a:pt x="232" y="0"/>
                    <a:pt x="143" y="0"/>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28"/>
            <p:cNvSpPr/>
            <p:nvPr/>
          </p:nvSpPr>
          <p:spPr>
            <a:xfrm>
              <a:off x="1064675" y="3282800"/>
              <a:ext cx="246250" cy="149475"/>
            </a:xfrm>
            <a:custGeom>
              <a:avLst/>
              <a:gdLst/>
              <a:ahLst/>
              <a:cxnLst/>
              <a:rect l="l" t="t" r="r" b="b"/>
              <a:pathLst>
                <a:path w="9850" h="5979" extrusionOk="0">
                  <a:moveTo>
                    <a:pt x="3908" y="5122"/>
                  </a:moveTo>
                  <a:lnTo>
                    <a:pt x="3908" y="5657"/>
                  </a:lnTo>
                  <a:lnTo>
                    <a:pt x="3373" y="5657"/>
                  </a:lnTo>
                  <a:lnTo>
                    <a:pt x="3373" y="5122"/>
                  </a:lnTo>
                  <a:close/>
                  <a:moveTo>
                    <a:pt x="4051" y="1"/>
                  </a:moveTo>
                  <a:cubicBezTo>
                    <a:pt x="3997" y="1"/>
                    <a:pt x="3944" y="19"/>
                    <a:pt x="3908" y="54"/>
                  </a:cubicBezTo>
                  <a:lnTo>
                    <a:pt x="36" y="5728"/>
                  </a:lnTo>
                  <a:cubicBezTo>
                    <a:pt x="0" y="5782"/>
                    <a:pt x="0" y="5835"/>
                    <a:pt x="18" y="5889"/>
                  </a:cubicBezTo>
                  <a:cubicBezTo>
                    <a:pt x="54" y="5943"/>
                    <a:pt x="107" y="5978"/>
                    <a:pt x="161" y="5978"/>
                  </a:cubicBezTo>
                  <a:lnTo>
                    <a:pt x="4051" y="5978"/>
                  </a:lnTo>
                  <a:cubicBezTo>
                    <a:pt x="4140" y="5978"/>
                    <a:pt x="4211" y="5907"/>
                    <a:pt x="4193" y="5818"/>
                  </a:cubicBezTo>
                  <a:lnTo>
                    <a:pt x="4193" y="4979"/>
                  </a:lnTo>
                  <a:lnTo>
                    <a:pt x="4193" y="4087"/>
                  </a:lnTo>
                  <a:cubicBezTo>
                    <a:pt x="4211" y="3998"/>
                    <a:pt x="4140" y="3926"/>
                    <a:pt x="4051" y="3926"/>
                  </a:cubicBezTo>
                  <a:cubicBezTo>
                    <a:pt x="3961" y="3926"/>
                    <a:pt x="3908" y="4087"/>
                    <a:pt x="3908" y="4087"/>
                  </a:cubicBezTo>
                  <a:lnTo>
                    <a:pt x="3908" y="4836"/>
                  </a:lnTo>
                  <a:lnTo>
                    <a:pt x="3212" y="4836"/>
                  </a:lnTo>
                  <a:cubicBezTo>
                    <a:pt x="3123" y="4836"/>
                    <a:pt x="3052" y="4908"/>
                    <a:pt x="3052" y="4997"/>
                  </a:cubicBezTo>
                  <a:lnTo>
                    <a:pt x="3052" y="5657"/>
                  </a:lnTo>
                  <a:lnTo>
                    <a:pt x="464" y="5657"/>
                  </a:lnTo>
                  <a:lnTo>
                    <a:pt x="4122" y="304"/>
                  </a:lnTo>
                  <a:lnTo>
                    <a:pt x="8618" y="304"/>
                  </a:lnTo>
                  <a:lnTo>
                    <a:pt x="9493" y="5657"/>
                  </a:lnTo>
                  <a:lnTo>
                    <a:pt x="4800" y="5657"/>
                  </a:lnTo>
                  <a:cubicBezTo>
                    <a:pt x="4729" y="5657"/>
                    <a:pt x="4657" y="5711"/>
                    <a:pt x="4640" y="5800"/>
                  </a:cubicBezTo>
                  <a:cubicBezTo>
                    <a:pt x="4640" y="5889"/>
                    <a:pt x="4711" y="5978"/>
                    <a:pt x="4800" y="5978"/>
                  </a:cubicBezTo>
                  <a:lnTo>
                    <a:pt x="9671" y="5978"/>
                  </a:lnTo>
                  <a:cubicBezTo>
                    <a:pt x="9671" y="5978"/>
                    <a:pt x="9778" y="5960"/>
                    <a:pt x="9796" y="5925"/>
                  </a:cubicBezTo>
                  <a:cubicBezTo>
                    <a:pt x="9832" y="5889"/>
                    <a:pt x="9850" y="5835"/>
                    <a:pt x="9832" y="5800"/>
                  </a:cubicBezTo>
                  <a:lnTo>
                    <a:pt x="8922" y="126"/>
                  </a:lnTo>
                  <a:cubicBezTo>
                    <a:pt x="8904" y="54"/>
                    <a:pt x="8833" y="1"/>
                    <a:pt x="8761" y="1"/>
                  </a:cubicBezTo>
                  <a:close/>
                </a:path>
              </a:pathLst>
            </a:custGeom>
            <a:solidFill>
              <a:srgbClr val="241E58"/>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0" name="Google Shape;897;p39"/>
          <p:cNvSpPr txBox="1">
            <a:spLocks/>
          </p:cNvSpPr>
          <p:nvPr/>
        </p:nvSpPr>
        <p:spPr>
          <a:xfrm>
            <a:off x="2699792" y="771550"/>
            <a:ext cx="4294348" cy="491258"/>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dk1"/>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dk1"/>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dk1"/>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dk1"/>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9pPr>
          </a:lstStyle>
          <a:p>
            <a:pPr marL="0" indent="0"/>
            <a:r>
              <a:rPr lang="en-US" sz="2800" b="1" dirty="0" smtClean="0">
                <a:solidFill>
                  <a:srgbClr val="FF0000"/>
                </a:solidFill>
                <a:latin typeface="Times New Roman" pitchFamily="18" charset="0"/>
                <a:cs typeface="Times New Roman" pitchFamily="18" charset="0"/>
              </a:rPr>
              <a:t> NỘI DUNG BÀI HỌC</a:t>
            </a:r>
            <a:endParaRPr lang="en-US" sz="2800" b="1" dirty="0">
              <a:solidFill>
                <a:srgbClr val="FF0000"/>
              </a:solidFill>
              <a:latin typeface="Times New Roman" pitchFamily="18" charset="0"/>
              <a:cs typeface="Times New Roman" pitchFamily="18" charset="0"/>
            </a:endParaRPr>
          </a:p>
        </p:txBody>
      </p:sp>
      <p:pic>
        <p:nvPicPr>
          <p:cNvPr id="132"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 y="-22349"/>
            <a:ext cx="2047034" cy="1436396"/>
          </a:xfrm>
          <a:prstGeom prst="rect">
            <a:avLst/>
          </a:prstGeom>
        </p:spPr>
      </p:pic>
      <p:cxnSp>
        <p:nvCxnSpPr>
          <p:cNvPr id="96" name="Google Shape;1116;p60"/>
          <p:cNvCxnSpPr/>
          <p:nvPr/>
        </p:nvCxnSpPr>
        <p:spPr>
          <a:xfrm>
            <a:off x="746000" y="2781207"/>
            <a:ext cx="7642424" cy="6568"/>
          </a:xfrm>
          <a:prstGeom prst="straightConnector1">
            <a:avLst/>
          </a:prstGeom>
          <a:noFill/>
          <a:ln w="38100" cap="flat" cmpd="sng">
            <a:solidFill>
              <a:schemeClr val="lt2"/>
            </a:solidFill>
            <a:prstDash val="solid"/>
            <a:round/>
            <a:headEnd type="none" w="med" len="med"/>
            <a:tailEnd type="none" w="med" len="med"/>
          </a:ln>
        </p:spPr>
      </p:cxnSp>
      <p:grpSp>
        <p:nvGrpSpPr>
          <p:cNvPr id="33" name="组合 16"/>
          <p:cNvGrpSpPr/>
          <p:nvPr/>
        </p:nvGrpSpPr>
        <p:grpSpPr>
          <a:xfrm>
            <a:off x="3347864" y="1616482"/>
            <a:ext cx="3384375" cy="523220"/>
            <a:chOff x="3984933" y="1272633"/>
            <a:chExt cx="336222" cy="1691923"/>
          </a:xfrm>
        </p:grpSpPr>
        <p:sp>
          <p:nvSpPr>
            <p:cNvPr id="34" name="Freeform 5"/>
            <p:cNvSpPr/>
            <p:nvPr/>
          </p:nvSpPr>
          <p:spPr bwMode="auto">
            <a:xfrm>
              <a:off x="3994235" y="2754746"/>
              <a:ext cx="318476" cy="147840"/>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solidFill>
                <a:schemeClr val="accent1"/>
              </a:solidFill>
              <a:prstDash val="sysDash"/>
            </a:ln>
          </p:spPr>
          <p:txBody>
            <a:bodyPr vert="horz" wrap="square" lIns="91440" tIns="45720" rIns="91440" bIns="45720" numCol="1" anchor="t" anchorCtr="0" compatLnSpc="1"/>
            <a:lstStyle/>
            <a:p>
              <a:endParaRPr lang="zh-CN" altLang="en-US" sz="2800" b="1" dirty="0">
                <a:solidFill>
                  <a:schemeClr val="accent2">
                    <a:lumMod val="75000"/>
                  </a:schemeClr>
                </a:solidFill>
                <a:latin typeface="VfFree17" pitchFamily="2" charset="0"/>
                <a:cs typeface="Calibri" panose="020F0502020204030204" pitchFamily="34" charset="0"/>
              </a:endParaRPr>
            </a:p>
          </p:txBody>
        </p:sp>
        <p:sp>
          <p:nvSpPr>
            <p:cNvPr id="35" name="文本框 24"/>
            <p:cNvSpPr txBox="1"/>
            <p:nvPr/>
          </p:nvSpPr>
          <p:spPr>
            <a:xfrm>
              <a:off x="3984933" y="1272633"/>
              <a:ext cx="336222" cy="1691923"/>
            </a:xfrm>
            <a:prstGeom prst="rect">
              <a:avLst/>
            </a:prstGeom>
            <a:noFill/>
          </p:spPr>
          <p:txBody>
            <a:bodyPr wrap="square" rtlCol="0">
              <a:spAutoFit/>
            </a:bodyPr>
            <a:lstStyle/>
            <a:p>
              <a:pPr algn="l"/>
              <a:r>
                <a:rPr lang="en-US" sz="2800" b="1" dirty="0" smtClean="0">
                  <a:solidFill>
                    <a:schemeClr val="accent2">
                      <a:lumMod val="75000"/>
                    </a:schemeClr>
                  </a:solidFill>
                  <a:latin typeface="Times New Roman" pitchFamily="18" charset="0"/>
                  <a:cs typeface="Times New Roman" pitchFamily="18" charset="0"/>
                </a:rPr>
                <a:t>I. </a:t>
              </a:r>
              <a:r>
                <a:rPr lang="en-US" sz="2800" b="1" dirty="0" err="1" smtClean="0">
                  <a:solidFill>
                    <a:schemeClr val="accent2">
                      <a:lumMod val="75000"/>
                    </a:schemeClr>
                  </a:solidFill>
                  <a:latin typeface="Times New Roman" pitchFamily="18" charset="0"/>
                  <a:cs typeface="Times New Roman" pitchFamily="18" charset="0"/>
                </a:rPr>
                <a:t>Khái</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niệm</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cấu</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tạo</a:t>
              </a:r>
              <a:endParaRPr lang="vi-VN" sz="2800" b="1" i="0" dirty="0">
                <a:solidFill>
                  <a:schemeClr val="accent2">
                    <a:lumMod val="75000"/>
                  </a:schemeClr>
                </a:solidFill>
                <a:effectLst/>
                <a:latin typeface="Times New Roman" pitchFamily="18" charset="0"/>
                <a:cs typeface="Times New Roman" pitchFamily="18" charset="0"/>
              </a:endParaRPr>
            </a:p>
          </p:txBody>
        </p:sp>
      </p:grpSp>
      <p:pic>
        <p:nvPicPr>
          <p:cNvPr id="52" name="图片 2"/>
          <p:cNvPicPr>
            <a:picLocks noChangeAspect="1"/>
          </p:cNvPicPr>
          <p:nvPr/>
        </p:nvPicPr>
        <p:blipFill>
          <a:blip r:embed="rId4"/>
          <a:stretch>
            <a:fillRect/>
          </a:stretch>
        </p:blipFill>
        <p:spPr>
          <a:xfrm>
            <a:off x="7861160" y="607593"/>
            <a:ext cx="527264" cy="682678"/>
          </a:xfrm>
          <a:prstGeom prst="rect">
            <a:avLst/>
          </a:prstGeom>
        </p:spPr>
      </p:pic>
      <p:pic>
        <p:nvPicPr>
          <p:cNvPr id="53" name="图片 3"/>
          <p:cNvPicPr>
            <a:picLocks noChangeAspect="1"/>
          </p:cNvPicPr>
          <p:nvPr/>
        </p:nvPicPr>
        <p:blipFill>
          <a:blip r:embed="rId5"/>
          <a:stretch>
            <a:fillRect/>
          </a:stretch>
        </p:blipFill>
        <p:spPr>
          <a:xfrm rot="6268600">
            <a:off x="965600" y="493537"/>
            <a:ext cx="700730" cy="597759"/>
          </a:xfrm>
          <a:prstGeom prst="rect">
            <a:avLst/>
          </a:prstGeom>
        </p:spPr>
      </p:pic>
      <p:pic>
        <p:nvPicPr>
          <p:cNvPr id="54" name="图片 4"/>
          <p:cNvPicPr>
            <a:picLocks noChangeAspect="1"/>
          </p:cNvPicPr>
          <p:nvPr/>
        </p:nvPicPr>
        <p:blipFill>
          <a:blip r:embed="rId6"/>
          <a:stretch>
            <a:fillRect/>
          </a:stretch>
        </p:blipFill>
        <p:spPr>
          <a:xfrm rot="17161103">
            <a:off x="6836716" y="2046651"/>
            <a:ext cx="656484" cy="730698"/>
          </a:xfrm>
          <a:prstGeom prst="rect">
            <a:avLst/>
          </a:prstGeom>
        </p:spPr>
      </p:pic>
      <p:grpSp>
        <p:nvGrpSpPr>
          <p:cNvPr id="69" name="组合 26"/>
          <p:cNvGrpSpPr/>
          <p:nvPr/>
        </p:nvGrpSpPr>
        <p:grpSpPr>
          <a:xfrm>
            <a:off x="2726521" y="3433128"/>
            <a:ext cx="3573671" cy="506774"/>
            <a:chOff x="3953924" y="3132554"/>
            <a:chExt cx="4578898" cy="506774"/>
          </a:xfrm>
        </p:grpSpPr>
        <p:sp>
          <p:nvSpPr>
            <p:cNvPr id="71" name="Freeform 5"/>
            <p:cNvSpPr/>
            <p:nvPr/>
          </p:nvSpPr>
          <p:spPr bwMode="auto">
            <a:xfrm>
              <a:off x="4138450" y="3506921"/>
              <a:ext cx="4253499" cy="132407"/>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solidFill>
                <a:schemeClr val="accent1"/>
              </a:solidFill>
              <a:prstDash val="sysDash"/>
            </a:ln>
          </p:spPr>
          <p:txBody>
            <a:bodyPr vert="horz" wrap="square" lIns="91440" tIns="45720" rIns="91440" bIns="45720" numCol="1" anchor="t" anchorCtr="0" compatLnSpc="1"/>
            <a:lstStyle/>
            <a:p>
              <a:endParaRPr lang="zh-CN" altLang="en-US" sz="2800" b="1" dirty="0">
                <a:solidFill>
                  <a:schemeClr val="accent2">
                    <a:lumMod val="75000"/>
                  </a:schemeClr>
                </a:solidFill>
                <a:latin typeface="VfFree17" pitchFamily="2" charset="0"/>
                <a:cs typeface="Calibri" panose="020F0502020204030204" pitchFamily="34" charset="0"/>
              </a:endParaRPr>
            </a:p>
          </p:txBody>
        </p:sp>
        <p:sp>
          <p:nvSpPr>
            <p:cNvPr id="72" name="文本框 28"/>
            <p:cNvSpPr txBox="1"/>
            <p:nvPr/>
          </p:nvSpPr>
          <p:spPr>
            <a:xfrm>
              <a:off x="3953924" y="3132554"/>
              <a:ext cx="4578898" cy="492443"/>
            </a:xfrm>
            <a:prstGeom prst="rect">
              <a:avLst/>
            </a:prstGeom>
            <a:noFill/>
          </p:spPr>
          <p:txBody>
            <a:bodyPr wrap="none" rtlCol="0">
              <a:spAutoFit/>
            </a:bodyPr>
            <a:lstStyle/>
            <a:p>
              <a:pPr algn="l"/>
              <a:r>
                <a:rPr lang="en-US" sz="2600" b="1" dirty="0" smtClean="0">
                  <a:solidFill>
                    <a:schemeClr val="accent2">
                      <a:lumMod val="75000"/>
                    </a:schemeClr>
                  </a:solidFill>
                  <a:latin typeface="Times New Roman" pitchFamily="18" charset="0"/>
                  <a:cs typeface="Times New Roman" pitchFamily="18" charset="0"/>
                </a:rPr>
                <a:t>III. </a:t>
              </a:r>
              <a:r>
                <a:rPr lang="en-US" sz="2600" b="1" dirty="0" err="1" smtClean="0">
                  <a:solidFill>
                    <a:schemeClr val="accent2">
                      <a:lumMod val="75000"/>
                    </a:schemeClr>
                  </a:solidFill>
                  <a:latin typeface="Times New Roman" pitchFamily="18" charset="0"/>
                  <a:cs typeface="Times New Roman" pitchFamily="18" charset="0"/>
                </a:rPr>
                <a:t>Vai</a:t>
              </a:r>
              <a:r>
                <a:rPr lang="en-US" sz="2600" b="1" dirty="0" smtClean="0">
                  <a:solidFill>
                    <a:schemeClr val="accent2">
                      <a:lumMod val="75000"/>
                    </a:schemeClr>
                  </a:solidFill>
                  <a:latin typeface="Times New Roman" pitchFamily="18" charset="0"/>
                  <a:cs typeface="Times New Roman" pitchFamily="18" charset="0"/>
                </a:rPr>
                <a:t> </a:t>
              </a:r>
              <a:r>
                <a:rPr lang="en-US" sz="2600" b="1" dirty="0" err="1" smtClean="0">
                  <a:solidFill>
                    <a:schemeClr val="accent2">
                      <a:lumMod val="75000"/>
                    </a:schemeClr>
                  </a:solidFill>
                  <a:latin typeface="Times New Roman" pitchFamily="18" charset="0"/>
                  <a:cs typeface="Times New Roman" pitchFamily="18" charset="0"/>
                </a:rPr>
                <a:t>trò</a:t>
              </a:r>
              <a:r>
                <a:rPr lang="en-US" sz="2600" b="1" dirty="0" smtClean="0">
                  <a:solidFill>
                    <a:schemeClr val="accent2">
                      <a:lumMod val="75000"/>
                    </a:schemeClr>
                  </a:solidFill>
                  <a:latin typeface="Times New Roman" pitchFamily="18" charset="0"/>
                  <a:cs typeface="Times New Roman" pitchFamily="18" charset="0"/>
                </a:rPr>
                <a:t> </a:t>
              </a:r>
              <a:r>
                <a:rPr lang="en-US" sz="2600" b="1" dirty="0" err="1" smtClean="0">
                  <a:solidFill>
                    <a:schemeClr val="accent2">
                      <a:lumMod val="75000"/>
                    </a:schemeClr>
                  </a:solidFill>
                  <a:latin typeface="Times New Roman" pitchFamily="18" charset="0"/>
                  <a:cs typeface="Times New Roman" pitchFamily="18" charset="0"/>
                </a:rPr>
                <a:t>và</a:t>
              </a:r>
              <a:r>
                <a:rPr lang="en-US" sz="2600" b="1" dirty="0" smtClean="0">
                  <a:solidFill>
                    <a:schemeClr val="accent2">
                      <a:lumMod val="75000"/>
                    </a:schemeClr>
                  </a:solidFill>
                  <a:latin typeface="Times New Roman" pitchFamily="18" charset="0"/>
                  <a:cs typeface="Times New Roman" pitchFamily="18" charset="0"/>
                </a:rPr>
                <a:t> </a:t>
              </a:r>
              <a:r>
                <a:rPr lang="en-US" sz="2600" b="1" dirty="0" err="1" smtClean="0">
                  <a:solidFill>
                    <a:schemeClr val="accent2">
                      <a:lumMod val="75000"/>
                    </a:schemeClr>
                  </a:solidFill>
                  <a:latin typeface="Times New Roman" pitchFamily="18" charset="0"/>
                  <a:cs typeface="Times New Roman" pitchFamily="18" charset="0"/>
                </a:rPr>
                <a:t>ứng</a:t>
              </a:r>
              <a:r>
                <a:rPr lang="en-US" sz="2600" b="1" dirty="0" smtClean="0">
                  <a:solidFill>
                    <a:schemeClr val="accent2">
                      <a:lumMod val="75000"/>
                    </a:schemeClr>
                  </a:solidFill>
                  <a:latin typeface="Times New Roman" pitchFamily="18" charset="0"/>
                  <a:cs typeface="Times New Roman" pitchFamily="18" charset="0"/>
                </a:rPr>
                <a:t> </a:t>
              </a:r>
              <a:r>
                <a:rPr lang="en-US" sz="2600" b="1" dirty="0" err="1" smtClean="0">
                  <a:solidFill>
                    <a:schemeClr val="accent2">
                      <a:lumMod val="75000"/>
                    </a:schemeClr>
                  </a:solidFill>
                  <a:latin typeface="Times New Roman" pitchFamily="18" charset="0"/>
                  <a:cs typeface="Times New Roman" pitchFamily="18" charset="0"/>
                </a:rPr>
                <a:t>dụng</a:t>
              </a:r>
              <a:endParaRPr lang="vi-VN" sz="2600" b="1" i="0" dirty="0">
                <a:solidFill>
                  <a:schemeClr val="accent2">
                    <a:lumMod val="75000"/>
                  </a:schemeClr>
                </a:solidFill>
                <a:effectLst/>
                <a:latin typeface="Times New Roman" pitchFamily="18" charset="0"/>
                <a:cs typeface="Times New Roman" pitchFamily="18" charset="0"/>
              </a:endParaRPr>
            </a:p>
          </p:txBody>
        </p:sp>
      </p:grpSp>
      <p:grpSp>
        <p:nvGrpSpPr>
          <p:cNvPr id="73" name="组合 26"/>
          <p:cNvGrpSpPr/>
          <p:nvPr/>
        </p:nvGrpSpPr>
        <p:grpSpPr>
          <a:xfrm>
            <a:off x="2051720" y="2408571"/>
            <a:ext cx="3401829" cy="523220"/>
            <a:chOff x="4198889" y="1770271"/>
            <a:chExt cx="4358722" cy="523218"/>
          </a:xfrm>
        </p:grpSpPr>
        <p:sp>
          <p:nvSpPr>
            <p:cNvPr id="74" name="Freeform 5"/>
            <p:cNvSpPr/>
            <p:nvPr/>
          </p:nvSpPr>
          <p:spPr bwMode="auto">
            <a:xfrm>
              <a:off x="4387085" y="2222399"/>
              <a:ext cx="4032229"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solidFill>
                <a:schemeClr val="accent1"/>
              </a:solidFill>
              <a:prstDash val="sysDash"/>
            </a:ln>
          </p:spPr>
          <p:txBody>
            <a:bodyPr vert="horz" wrap="square" lIns="91440" tIns="45720" rIns="91440" bIns="45720" numCol="1" anchor="t" anchorCtr="0" compatLnSpc="1"/>
            <a:lstStyle/>
            <a:p>
              <a:endParaRPr lang="zh-CN" altLang="en-US" sz="2800" b="1" dirty="0">
                <a:solidFill>
                  <a:schemeClr val="accent2">
                    <a:lumMod val="75000"/>
                  </a:schemeClr>
                </a:solidFill>
                <a:latin typeface="VfFree17" pitchFamily="2" charset="0"/>
                <a:cs typeface="Calibri" panose="020F0502020204030204" pitchFamily="34" charset="0"/>
              </a:endParaRPr>
            </a:p>
          </p:txBody>
        </p:sp>
        <p:sp>
          <p:nvSpPr>
            <p:cNvPr id="75" name="文本框 28"/>
            <p:cNvSpPr txBox="1"/>
            <p:nvPr/>
          </p:nvSpPr>
          <p:spPr>
            <a:xfrm>
              <a:off x="4198889" y="1770271"/>
              <a:ext cx="4358722" cy="523218"/>
            </a:xfrm>
            <a:prstGeom prst="rect">
              <a:avLst/>
            </a:prstGeom>
            <a:noFill/>
          </p:spPr>
          <p:txBody>
            <a:bodyPr wrap="none" rtlCol="0">
              <a:spAutoFit/>
            </a:bodyPr>
            <a:lstStyle/>
            <a:p>
              <a:pPr algn="l"/>
              <a:r>
                <a:rPr lang="vi-VN" sz="2800" b="1" i="0" dirty="0">
                  <a:solidFill>
                    <a:schemeClr val="accent2">
                      <a:lumMod val="75000"/>
                    </a:schemeClr>
                  </a:solidFill>
                  <a:effectLst/>
                  <a:latin typeface="Times New Roman" pitchFamily="18" charset="0"/>
                  <a:cs typeface="Times New Roman" pitchFamily="18" charset="0"/>
                </a:rPr>
                <a:t>II. </a:t>
              </a:r>
              <a:r>
                <a:rPr lang="en-US" sz="2800" b="1" dirty="0" err="1" smtClean="0">
                  <a:solidFill>
                    <a:schemeClr val="accent2">
                      <a:lumMod val="75000"/>
                    </a:schemeClr>
                  </a:solidFill>
                  <a:latin typeface="Times New Roman" pitchFamily="18" charset="0"/>
                  <a:cs typeface="Times New Roman" pitchFamily="18" charset="0"/>
                </a:rPr>
                <a:t>Tính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chất</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hóa</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học</a:t>
              </a:r>
              <a:endParaRPr lang="vi-VN" sz="2800" b="1" i="0" dirty="0">
                <a:solidFill>
                  <a:schemeClr val="accent2">
                    <a:lumMod val="75000"/>
                  </a:schemeClr>
                </a:solidFill>
                <a:effectLst/>
                <a:latin typeface="Times New Roman" pitchFamily="18" charset="0"/>
                <a:cs typeface="Times New Roman" pitchFamily="18" charset="0"/>
              </a:endParaRPr>
            </a:p>
          </p:txBody>
        </p:sp>
      </p:grpSp>
      <p:pic>
        <p:nvPicPr>
          <p:cNvPr id="77" name="Picture 11" descr="Graphic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435869"/>
            <a:ext cx="1597244" cy="106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5 dấu hiệu không ăn đủ prote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1968" y="3548366"/>
            <a:ext cx="2154949" cy="1105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4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ppt_w*1.125000"/>
                                          </p:val>
                                        </p:tav>
                                        <p:tav tm="100000">
                                          <p:val>
                                            <p:strVal val="#ppt_x"/>
                                          </p:val>
                                        </p:tav>
                                      </p:tavLst>
                                    </p:anim>
                                    <p:animEffect transition="in" filter="wipe(right)">
                                      <p:cBhvr>
                                        <p:cTn id="12" dur="500"/>
                                        <p:tgtEl>
                                          <p:spTgt spid="33"/>
                                        </p:tgtEl>
                                      </p:cBhvr>
                                    </p:animEffect>
                                  </p:childTnLst>
                                </p:cTn>
                              </p:par>
                              <p:par>
                                <p:cTn id="13" presetID="53" presetClass="entr" presetSubtype="528" fill="hold" nodeType="withEffect">
                                  <p:stCondLst>
                                    <p:cond delay="700"/>
                                  </p:stCondLst>
                                  <p:childTnLst>
                                    <p:set>
                                      <p:cBhvr>
                                        <p:cTn id="14" dur="1" fill="hold">
                                          <p:stCondLst>
                                            <p:cond delay="0"/>
                                          </p:stCondLst>
                                        </p:cTn>
                                        <p:tgtEl>
                                          <p:spTgt spid="52"/>
                                        </p:tgtEl>
                                        <p:attrNameLst>
                                          <p:attrName>style.visibility</p:attrName>
                                        </p:attrNameLst>
                                      </p:cBhvr>
                                      <p:to>
                                        <p:strVal val="visible"/>
                                      </p:to>
                                    </p:set>
                                    <p:anim calcmode="lin" valueType="num">
                                      <p:cBhvr>
                                        <p:cTn id="15" dur="500" fill="hold"/>
                                        <p:tgtEl>
                                          <p:spTgt spid="52"/>
                                        </p:tgtEl>
                                        <p:attrNameLst>
                                          <p:attrName>ppt_w</p:attrName>
                                        </p:attrNameLst>
                                      </p:cBhvr>
                                      <p:tavLst>
                                        <p:tav tm="0">
                                          <p:val>
                                            <p:fltVal val="0"/>
                                          </p:val>
                                        </p:tav>
                                        <p:tav tm="100000">
                                          <p:val>
                                            <p:strVal val="#ppt_w"/>
                                          </p:val>
                                        </p:tav>
                                      </p:tavLst>
                                    </p:anim>
                                    <p:anim calcmode="lin" valueType="num">
                                      <p:cBhvr>
                                        <p:cTn id="16" dur="500" fill="hold"/>
                                        <p:tgtEl>
                                          <p:spTgt spid="52"/>
                                        </p:tgtEl>
                                        <p:attrNameLst>
                                          <p:attrName>ppt_h</p:attrName>
                                        </p:attrNameLst>
                                      </p:cBhvr>
                                      <p:tavLst>
                                        <p:tav tm="0">
                                          <p:val>
                                            <p:fltVal val="0"/>
                                          </p:val>
                                        </p:tav>
                                        <p:tav tm="100000">
                                          <p:val>
                                            <p:strVal val="#ppt_h"/>
                                          </p:val>
                                        </p:tav>
                                      </p:tavLst>
                                    </p:anim>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fltVal val="0.5"/>
                                          </p:val>
                                        </p:tav>
                                        <p:tav tm="100000">
                                          <p:val>
                                            <p:strVal val="#ppt_x"/>
                                          </p:val>
                                        </p:tav>
                                      </p:tavLst>
                                    </p:anim>
                                    <p:anim calcmode="lin" valueType="num">
                                      <p:cBhvr>
                                        <p:cTn id="19" dur="500" fill="hold"/>
                                        <p:tgtEl>
                                          <p:spTgt spid="52"/>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10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anim calcmode="lin" valueType="num">
                                      <p:cBhvr>
                                        <p:cTn id="25" dur="500" fill="hold"/>
                                        <p:tgtEl>
                                          <p:spTgt spid="53"/>
                                        </p:tgtEl>
                                        <p:attrNameLst>
                                          <p:attrName>ppt_x</p:attrName>
                                        </p:attrNameLst>
                                      </p:cBhvr>
                                      <p:tavLst>
                                        <p:tav tm="0">
                                          <p:val>
                                            <p:fltVal val="0.5"/>
                                          </p:val>
                                        </p:tav>
                                        <p:tav tm="100000">
                                          <p:val>
                                            <p:strVal val="#ppt_x"/>
                                          </p:val>
                                        </p:tav>
                                      </p:tavLst>
                                    </p:anim>
                                    <p:anim calcmode="lin" valueType="num">
                                      <p:cBhvr>
                                        <p:cTn id="26" dur="500" fill="hold"/>
                                        <p:tgtEl>
                                          <p:spTgt spid="53"/>
                                        </p:tgtEl>
                                        <p:attrNameLst>
                                          <p:attrName>ppt_y</p:attrName>
                                        </p:attrNameLst>
                                      </p:cBhvr>
                                      <p:tavLst>
                                        <p:tav tm="0">
                                          <p:val>
                                            <p:fltVal val="0.5"/>
                                          </p:val>
                                        </p:tav>
                                        <p:tav tm="100000">
                                          <p:val>
                                            <p:strVal val="#ppt_y"/>
                                          </p:val>
                                        </p:tav>
                                      </p:tavLst>
                                    </p:anim>
                                  </p:childTnLst>
                                </p:cTn>
                              </p:par>
                              <p:par>
                                <p:cTn id="27" presetID="53" presetClass="entr" presetSubtype="528" fill="hold" nodeType="withEffect">
                                  <p:stCondLst>
                                    <p:cond delay="60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anim calcmode="lin" valueType="num">
                                      <p:cBhvr>
                                        <p:cTn id="32" dur="500" fill="hold"/>
                                        <p:tgtEl>
                                          <p:spTgt spid="54"/>
                                        </p:tgtEl>
                                        <p:attrNameLst>
                                          <p:attrName>ppt_x</p:attrName>
                                        </p:attrNameLst>
                                      </p:cBhvr>
                                      <p:tavLst>
                                        <p:tav tm="0">
                                          <p:val>
                                            <p:fltVal val="0.5"/>
                                          </p:val>
                                        </p:tav>
                                        <p:tav tm="100000">
                                          <p:val>
                                            <p:strVal val="#ppt_x"/>
                                          </p:val>
                                        </p:tav>
                                      </p:tavLst>
                                    </p:anim>
                                    <p:anim calcmode="lin" valueType="num">
                                      <p:cBhvr>
                                        <p:cTn id="33" dur="500" fill="hold"/>
                                        <p:tgtEl>
                                          <p:spTgt spid="54"/>
                                        </p:tgtEl>
                                        <p:attrNameLst>
                                          <p:attrName>ppt_y</p:attrName>
                                        </p:attrNameLst>
                                      </p:cBhvr>
                                      <p:tavLst>
                                        <p:tav tm="0">
                                          <p:val>
                                            <p:fltVal val="0.5"/>
                                          </p:val>
                                        </p:tav>
                                        <p:tav tm="100000">
                                          <p:val>
                                            <p:strVal val="#ppt_y"/>
                                          </p:val>
                                        </p:tav>
                                      </p:tavLst>
                                    </p:anim>
                                  </p:childTnLst>
                                </p:cTn>
                              </p:par>
                            </p:childTnLst>
                          </p:cTn>
                        </p:par>
                        <p:par>
                          <p:cTn id="34" fill="hold">
                            <p:stCondLst>
                              <p:cond delay="1700"/>
                            </p:stCondLst>
                            <p:childTnLst>
                              <p:par>
                                <p:cTn id="35" presetID="12" presetClass="entr" presetSubtype="8"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p:tgtEl>
                                          <p:spTgt spid="69"/>
                                        </p:tgtEl>
                                        <p:attrNameLst>
                                          <p:attrName>ppt_x</p:attrName>
                                        </p:attrNameLst>
                                      </p:cBhvr>
                                      <p:tavLst>
                                        <p:tav tm="0">
                                          <p:val>
                                            <p:strVal val="#ppt_x-#ppt_w*1.125000"/>
                                          </p:val>
                                        </p:tav>
                                        <p:tav tm="100000">
                                          <p:val>
                                            <p:strVal val="#ppt_x"/>
                                          </p:val>
                                        </p:tav>
                                      </p:tavLst>
                                    </p:anim>
                                    <p:animEffect transition="in" filter="wipe(right)">
                                      <p:cBhvr>
                                        <p:cTn id="38" dur="500"/>
                                        <p:tgtEl>
                                          <p:spTgt spid="69"/>
                                        </p:tgtEl>
                                      </p:cBhvr>
                                    </p:animEffect>
                                  </p:childTnLst>
                                </p:cTn>
                              </p:par>
                            </p:childTnLst>
                          </p:cTn>
                        </p:par>
                        <p:par>
                          <p:cTn id="39" fill="hold">
                            <p:stCondLst>
                              <p:cond delay="2200"/>
                            </p:stCondLst>
                            <p:childTnLst>
                              <p:par>
                                <p:cTn id="40" presetID="12" presetClass="entr" presetSubtype="8"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p:tgtEl>
                                          <p:spTgt spid="73"/>
                                        </p:tgtEl>
                                        <p:attrNameLst>
                                          <p:attrName>ppt_x</p:attrName>
                                        </p:attrNameLst>
                                      </p:cBhvr>
                                      <p:tavLst>
                                        <p:tav tm="0">
                                          <p:val>
                                            <p:strVal val="#ppt_x-#ppt_w*1.125000"/>
                                          </p:val>
                                        </p:tav>
                                        <p:tav tm="100000">
                                          <p:val>
                                            <p:strVal val="#ppt_x"/>
                                          </p:val>
                                        </p:tav>
                                      </p:tavLst>
                                    </p:anim>
                                    <p:animEffect transition="in" filter="wipe(right)">
                                      <p:cBhvr>
                                        <p:cTn id="43" dur="500"/>
                                        <p:tgtEl>
                                          <p:spTgt spid="73"/>
                                        </p:tgtEl>
                                      </p:cBhvr>
                                    </p:animEffect>
                                  </p:childTnLst>
                                </p:cTn>
                              </p:par>
                              <p:par>
                                <p:cTn id="44" presetID="8" presetClass="emph" presetSubtype="0" repeatCount="indefinite" fill="hold" nodeType="withEffect">
                                  <p:stCondLst>
                                    <p:cond delay="0"/>
                                  </p:stCondLst>
                                  <p:childTnLst>
                                    <p:animRot by="21600000">
                                      <p:cBhvr>
                                        <p:cTn id="45" dur="3000" fill="hold"/>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 </a:t>
            </a:r>
            <a:r>
              <a:rPr lang="en-US" altLang="zh-CN" sz="1900" i="0" dirty="0" err="1" smtClean="0">
                <a:solidFill>
                  <a:srgbClr val="0000CC"/>
                </a:solidFill>
                <a:latin typeface="Times New Roman" pitchFamily="18" charset="0"/>
                <a:cs typeface="Times New Roman" pitchFamily="18" charset="0"/>
              </a:rPr>
              <a:t>Khái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niệm</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cấu</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tạo</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0" name="Picture 2" descr="Hình 31.1 mô tả một số amino acid (alanine và glycine) và một đoạn mạch  pro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12" y="1686674"/>
            <a:ext cx="3168352" cy="3320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187624" y="2427734"/>
            <a:ext cx="4248472" cy="2308324"/>
          </a:xfrm>
          <a:prstGeom prst="rect">
            <a:avLst/>
          </a:prstGeom>
          <a:ln>
            <a:solidFill>
              <a:schemeClr val="accent1"/>
            </a:solidFill>
          </a:ln>
        </p:spPr>
        <p:txBody>
          <a:bodyPr wrap="square">
            <a:spAutoFit/>
          </a:bodyPr>
          <a:lstStyle/>
          <a:p>
            <a:pPr marL="215900" algn="just">
              <a:spcAft>
                <a:spcPts val="0"/>
              </a:spcAft>
            </a:pPr>
            <a:r>
              <a:rPr lang="vi-VN" sz="2400" dirty="0">
                <a:solidFill>
                  <a:srgbClr val="0000FF"/>
                </a:solidFill>
                <a:latin typeface="Times New Roman" panose="02020603050405020304" pitchFamily="18" charset="0"/>
                <a:ea typeface="Times New Roman" panose="02020603050405020304" pitchFamily="18" charset="0"/>
              </a:rPr>
              <a:t>Quan sát Hình 31.1 </a:t>
            </a:r>
            <a:r>
              <a:rPr lang="en-US" sz="2400" dirty="0" err="1">
                <a:solidFill>
                  <a:srgbClr val="0000FF"/>
                </a:solidFill>
                <a:latin typeface="Times New Roman" panose="02020603050405020304" pitchFamily="18" charset="0"/>
                <a:ea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biết</a:t>
            </a:r>
            <a:r>
              <a:rPr lang="en-US" sz="2400" dirty="0">
                <a:solidFill>
                  <a:srgbClr val="0000FF"/>
                </a:solidFill>
                <a:latin typeface="Times New Roman" panose="02020603050405020304" pitchFamily="18" charset="0"/>
                <a:ea typeface="Times New Roman" panose="02020603050405020304" pitchFamily="18" charset="0"/>
              </a:rPr>
              <a:t>:</a:t>
            </a:r>
          </a:p>
          <a:p>
            <a:pPr lvl="0" algn="just">
              <a:spcAft>
                <a:spcPts val="0"/>
              </a:spcAft>
              <a:buClr>
                <a:srgbClr val="000000"/>
              </a:buClr>
              <a:buSzPts val="1000"/>
              <a:tabLst>
                <a:tab pos="437515" algn="l"/>
              </a:tabLst>
            </a:pP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các amino acid này là gì?</a:t>
            </a: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600"/>
              </a:spcAft>
              <a:buClr>
                <a:srgbClr val="000000"/>
              </a:buClr>
              <a:buSzPts val="1000"/>
              <a:tabLst>
                <a:tab pos="446405" algn="l"/>
              </a:tabLst>
            </a:pP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32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 </a:t>
            </a:r>
            <a:r>
              <a:rPr lang="en-US" altLang="zh-CN" sz="1900" i="0" dirty="0" err="1" smtClean="0">
                <a:solidFill>
                  <a:srgbClr val="0000CC"/>
                </a:solidFill>
                <a:latin typeface="Times New Roman" pitchFamily="18" charset="0"/>
                <a:cs typeface="Times New Roman" pitchFamily="18" charset="0"/>
              </a:rPr>
              <a:t>Khái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niệm</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cấu</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tạo</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0" name="Picture 2" descr="Hình 31.1 mô tả một số amino acid (alanine và glycine) và một đoạn mạch  pro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12" y="1686674"/>
            <a:ext cx="3168352" cy="3320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67544" y="2211710"/>
            <a:ext cx="5112568" cy="2677656"/>
          </a:xfrm>
          <a:prstGeom prst="rect">
            <a:avLst/>
          </a:prstGeom>
          <a:ln>
            <a:solidFill>
              <a:schemeClr val="accent1"/>
            </a:solidFill>
          </a:ln>
        </p:spPr>
        <p:txBody>
          <a:bodyPr wrap="square">
            <a:spAutoFit/>
          </a:bodyPr>
          <a:lstStyle/>
          <a:p>
            <a:pPr marL="215900" algn="just">
              <a:spcAft>
                <a:spcPts val="0"/>
              </a:spcAft>
            </a:pPr>
            <a:r>
              <a:rPr lang="vi-VN" sz="2400" dirty="0">
                <a:solidFill>
                  <a:srgbClr val="0000FF"/>
                </a:solidFill>
                <a:latin typeface="Times New Roman" panose="02020603050405020304" pitchFamily="18" charset="0"/>
                <a:ea typeface="Times New Roman" panose="02020603050405020304" pitchFamily="18" charset="0"/>
              </a:rPr>
              <a:t>Quan sát Hình 31.1 </a:t>
            </a:r>
            <a:r>
              <a:rPr lang="en-US" sz="2400" dirty="0" err="1">
                <a:solidFill>
                  <a:srgbClr val="0000FF"/>
                </a:solidFill>
                <a:latin typeface="Times New Roman" panose="02020603050405020304" pitchFamily="18" charset="0"/>
                <a:ea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biết</a:t>
            </a:r>
            <a:r>
              <a:rPr lang="en-US" sz="2400" dirty="0">
                <a:solidFill>
                  <a:srgbClr val="0000FF"/>
                </a:solidFill>
                <a:latin typeface="Times New Roman" panose="02020603050405020304" pitchFamily="18" charset="0"/>
                <a:ea typeface="Times New Roman" panose="02020603050405020304" pitchFamily="18" charset="0"/>
              </a:rPr>
              <a:t>:</a:t>
            </a:r>
          </a:p>
          <a:p>
            <a:pPr lvl="0" algn="just">
              <a:spcAft>
                <a:spcPts val="0"/>
              </a:spcAft>
              <a:buClr>
                <a:srgbClr val="000000"/>
              </a:buClr>
              <a:buSzPts val="1000"/>
              <a:tabLst>
                <a:tab pos="437515" algn="l"/>
              </a:tabLst>
            </a:pPr>
            <a:r>
              <a:rPr lang="en-US"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Điểm </a:t>
            </a:r>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giống và khác nhau giữa các amino acid này là gì</a:t>
            </a:r>
            <a:r>
              <a:rPr lang="vi-VN"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Clr>
                <a:srgbClr val="000000"/>
              </a:buClr>
              <a:buSzPts val="1000"/>
              <a:tabLst>
                <a:tab pos="437515" algn="l"/>
              </a:tabLst>
            </a:pPr>
            <a:r>
              <a:rPr lang="en-US" sz="2400" dirty="0" smtClean="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TL: </a:t>
            </a:r>
            <a:r>
              <a:rPr lang="vi-VN" sz="2400" spc="-10" dirty="0">
                <a:solidFill>
                  <a:srgbClr val="9900CC"/>
                </a:solidFill>
                <a:latin typeface="Times New Roman" pitchFamily="18" charset="0"/>
                <a:ea typeface="Symbola"/>
                <a:cs typeface="Times New Roman" pitchFamily="18" charset="0"/>
              </a:rPr>
              <a:t>Các</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amino</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acid</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này</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có</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cấu</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tạo</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dạng</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R–CH(NH</a:t>
            </a:r>
            <a:r>
              <a:rPr lang="vi-VN" sz="2400" spc="-10" baseline="-25000" dirty="0">
                <a:solidFill>
                  <a:srgbClr val="9900CC"/>
                </a:solidFill>
                <a:latin typeface="Times New Roman" pitchFamily="18" charset="0"/>
                <a:ea typeface="Symbola"/>
                <a:cs typeface="Times New Roman" pitchFamily="18" charset="0"/>
              </a:rPr>
              <a:t>2</a:t>
            </a:r>
            <a:r>
              <a:rPr lang="vi-VN" sz="2400" spc="-10" dirty="0">
                <a:solidFill>
                  <a:srgbClr val="9900CC"/>
                </a:solidFill>
                <a:latin typeface="Times New Roman" pitchFamily="18" charset="0"/>
                <a:ea typeface="Symbola"/>
                <a:cs typeface="Times New Roman" pitchFamily="18" charset="0"/>
              </a:rPr>
              <a:t>)COOH.</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Giống</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nhau</a:t>
            </a:r>
            <a:r>
              <a:rPr lang="vi-VN" sz="2400" spc="-5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ở nhóm</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cấu</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tạo</a:t>
            </a:r>
            <a:r>
              <a:rPr lang="vi-VN" sz="2400" spc="-6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nhóm</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–CH(NH</a:t>
            </a:r>
            <a:r>
              <a:rPr lang="vi-VN" sz="2400" spc="-10" baseline="-25000" dirty="0">
                <a:solidFill>
                  <a:srgbClr val="9900CC"/>
                </a:solidFill>
                <a:latin typeface="Times New Roman" pitchFamily="18" charset="0"/>
                <a:ea typeface="Symbola"/>
                <a:cs typeface="Times New Roman" pitchFamily="18" charset="0"/>
              </a:rPr>
              <a:t>2</a:t>
            </a:r>
            <a:r>
              <a:rPr lang="vi-VN" sz="2400" spc="-10" dirty="0">
                <a:solidFill>
                  <a:srgbClr val="9900CC"/>
                </a:solidFill>
                <a:latin typeface="Times New Roman" pitchFamily="18" charset="0"/>
                <a:ea typeface="Symbola"/>
                <a:cs typeface="Times New Roman" pitchFamily="18" charset="0"/>
              </a:rPr>
              <a:t>)COOH</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và</a:t>
            </a:r>
            <a:r>
              <a:rPr lang="vi-VN" sz="2400" spc="-6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khác</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nhau</a:t>
            </a:r>
            <a:r>
              <a:rPr lang="vi-VN" sz="2400" spc="-65"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cấu</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tạo</a:t>
            </a:r>
            <a:r>
              <a:rPr lang="vi-VN" sz="2400" spc="-70" dirty="0">
                <a:solidFill>
                  <a:srgbClr val="9900CC"/>
                </a:solidFill>
                <a:latin typeface="Times New Roman" pitchFamily="18" charset="0"/>
                <a:ea typeface="Symbola"/>
                <a:cs typeface="Times New Roman" pitchFamily="18" charset="0"/>
              </a:rPr>
              <a:t> </a:t>
            </a:r>
            <a:r>
              <a:rPr lang="vi-VN" sz="2400" spc="-10" dirty="0">
                <a:solidFill>
                  <a:srgbClr val="9900CC"/>
                </a:solidFill>
                <a:latin typeface="Times New Roman" pitchFamily="18" charset="0"/>
                <a:ea typeface="Symbola"/>
                <a:cs typeface="Times New Roman" pitchFamily="18" charset="0"/>
              </a:rPr>
              <a:t>R</a:t>
            </a:r>
            <a:r>
              <a:rPr lang="vi-VN" sz="2400" spc="-10" dirty="0" smtClean="0">
                <a:solidFill>
                  <a:srgbClr val="9900CC"/>
                </a:solidFill>
                <a:latin typeface="Times New Roman" pitchFamily="18" charset="0"/>
                <a:ea typeface="Symbola"/>
                <a:cs typeface="Times New Roman" pitchFamily="18" charset="0"/>
              </a:rPr>
              <a:t>.</a:t>
            </a:r>
            <a:endParaRPr lang="en-US" sz="2400" dirty="0">
              <a:solidFill>
                <a:srgbClr val="9900CC"/>
              </a:solidFill>
              <a:latin typeface="Times New Roman" pitchFamily="18" charset="0"/>
              <a:ea typeface="Symbola"/>
              <a:cs typeface="Times New Roman" pitchFamily="18" charset="0"/>
            </a:endParaRPr>
          </a:p>
        </p:txBody>
      </p:sp>
    </p:spTree>
    <p:extLst>
      <p:ext uri="{BB962C8B-B14F-4D97-AF65-F5344CB8AC3E}">
        <p14:creationId xmlns:p14="http://schemas.microsoft.com/office/powerpoint/2010/main" val="35197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nh Vu\Nam hoc 2021-2022\Chu de Hoa 8\GADT\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 y="317"/>
            <a:ext cx="9144000" cy="5143500"/>
          </a:xfrm>
          <a:prstGeom prst="rect">
            <a:avLst/>
          </a:prstGeom>
          <a:noFill/>
          <a:ln>
            <a:noFill/>
          </a:ln>
          <a:extLst/>
        </p:spPr>
      </p:pic>
      <p:sp>
        <p:nvSpPr>
          <p:cNvPr id="16" name="Rectangle 1"/>
          <p:cNvSpPr>
            <a:spLocks noChangeArrowheads="1"/>
          </p:cNvSpPr>
          <p:nvPr/>
        </p:nvSpPr>
        <p:spPr bwMode="auto">
          <a:xfrm>
            <a:off x="2657477" y="3117542"/>
            <a:ext cx="190294" cy="6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195" tIns="47098" rIns="94195" bIns="47098" numCol="1" anchor="ctr" anchorCtr="0" compatLnSpc="1">
            <a:prstTxWarp prst="textNoShape">
              <a:avLst/>
            </a:prstTxWarp>
            <a:spAutoFit/>
          </a:bodyPr>
          <a:lstStyle/>
          <a:p>
            <a:pPr fontAlgn="base">
              <a:spcBef>
                <a:spcPct val="0"/>
              </a:spcBef>
              <a:spcAft>
                <a:spcPct val="0"/>
              </a:spcAft>
            </a:pPr>
            <a:r>
              <a:rPr lang="vi-VN">
                <a:latin typeface="Arial" pitchFamily="34" charset="0"/>
                <a:cs typeface="Arial" pitchFamily="34" charset="0"/>
              </a:rPr>
              <a:t/>
            </a:r>
            <a:br>
              <a:rPr lang="vi-VN">
                <a:latin typeface="Arial" pitchFamily="34" charset="0"/>
                <a:cs typeface="Arial" pitchFamily="34" charset="0"/>
              </a:rPr>
            </a:br>
            <a:endParaRPr lang="vi-VN">
              <a:latin typeface="Arial" pitchFamily="34" charset="0"/>
              <a:cs typeface="Arial" pitchFamily="34" charset="0"/>
            </a:endParaRPr>
          </a:p>
        </p:txBody>
      </p:sp>
      <p:sp>
        <p:nvSpPr>
          <p:cNvPr id="18" name="Oval 2"/>
          <p:cNvSpPr>
            <a:spLocks noChangeArrowheads="1"/>
          </p:cNvSpPr>
          <p:nvPr/>
        </p:nvSpPr>
        <p:spPr bwMode="auto">
          <a:xfrm>
            <a:off x="478776" y="1718428"/>
            <a:ext cx="2581056" cy="362240"/>
          </a:xfrm>
          <a:prstGeom prst="ellipse">
            <a:avLst/>
          </a:prstGeom>
          <a:solidFill>
            <a:schemeClr val="bg1"/>
          </a:solidFill>
          <a:ln w="76200">
            <a:solidFill>
              <a:srgbClr val="A8EEFE"/>
            </a:solidFill>
            <a:round/>
            <a:headEnd/>
            <a:tailEnd/>
          </a:ln>
        </p:spPr>
        <p:txBody>
          <a:bodyPr wrap="none" lIns="94195" tIns="47098" rIns="94195" bIns="47098" anchor="ctr"/>
          <a:lstStyle/>
          <a:p>
            <a:pPr algn="ctr"/>
            <a:r>
              <a:rPr lang="en-US" sz="1600">
                <a:solidFill>
                  <a:srgbClr val="0000CC"/>
                </a:solidFill>
                <a:latin typeface="Times New Roman" pitchFamily="18" charset="0"/>
              </a:rPr>
              <a:t>    </a:t>
            </a:r>
          </a:p>
        </p:txBody>
      </p:sp>
      <p:sp>
        <p:nvSpPr>
          <p:cNvPr id="15" name="文本框 30"/>
          <p:cNvSpPr txBox="1"/>
          <p:nvPr/>
        </p:nvSpPr>
        <p:spPr>
          <a:xfrm>
            <a:off x="550784" y="1699644"/>
            <a:ext cx="2437040" cy="387504"/>
          </a:xfrm>
          <a:prstGeom prst="rect">
            <a:avLst/>
          </a:prstGeom>
          <a:noFill/>
        </p:spPr>
        <p:txBody>
          <a:bodyPr wrap="square" lIns="94195" tIns="47098" rIns="94195" bIns="47098"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84889">
              <a:defRPr/>
            </a:pPr>
            <a:r>
              <a:rPr lang="en-US" altLang="zh-CN" sz="1900" i="0" dirty="0" smtClean="0">
                <a:solidFill>
                  <a:srgbClr val="0000CC"/>
                </a:solidFill>
                <a:latin typeface="Times New Roman" pitchFamily="18" charset="0"/>
                <a:cs typeface="Times New Roman" pitchFamily="18" charset="0"/>
              </a:rPr>
              <a:t>I- </a:t>
            </a:r>
            <a:r>
              <a:rPr lang="en-US" altLang="zh-CN" sz="1900" i="0" dirty="0" err="1" smtClean="0">
                <a:solidFill>
                  <a:srgbClr val="0000CC"/>
                </a:solidFill>
                <a:latin typeface="Times New Roman" pitchFamily="18" charset="0"/>
                <a:cs typeface="Times New Roman" pitchFamily="18" charset="0"/>
              </a:rPr>
              <a:t>Khái</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niệm</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cấu</a:t>
            </a:r>
            <a:r>
              <a:rPr lang="en-US" altLang="zh-CN" sz="1900" i="0" dirty="0" smtClean="0">
                <a:solidFill>
                  <a:srgbClr val="0000CC"/>
                </a:solidFill>
                <a:latin typeface="Times New Roman" pitchFamily="18" charset="0"/>
                <a:cs typeface="Times New Roman" pitchFamily="18" charset="0"/>
              </a:rPr>
              <a:t> </a:t>
            </a:r>
            <a:r>
              <a:rPr lang="en-US" altLang="zh-CN" sz="1900" i="0" dirty="0" err="1" smtClean="0">
                <a:solidFill>
                  <a:srgbClr val="0000CC"/>
                </a:solidFill>
                <a:latin typeface="Times New Roman" pitchFamily="18" charset="0"/>
                <a:cs typeface="Times New Roman" pitchFamily="18" charset="0"/>
              </a:rPr>
              <a:t>tạo</a:t>
            </a:r>
            <a:endParaRPr lang="en-US" altLang="zh-CN" sz="1900" i="0" dirty="0" smtClean="0">
              <a:solidFill>
                <a:srgbClr val="0000CC"/>
              </a:solidFill>
              <a:latin typeface="Times New Roman" pitchFamily="18" charset="0"/>
              <a:cs typeface="Times New Roman" pitchFamily="18" charset="0"/>
            </a:endParaRPr>
          </a:p>
        </p:txBody>
      </p:sp>
      <p:sp>
        <p:nvSpPr>
          <p:cNvPr id="21" name="Rectangle 20"/>
          <p:cNvSpPr>
            <a:spLocks noChangeArrowheads="1"/>
          </p:cNvSpPr>
          <p:nvPr/>
        </p:nvSpPr>
        <p:spPr bwMode="auto">
          <a:xfrm>
            <a:off x="2267764" y="491371"/>
            <a:ext cx="1674164" cy="4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5" tIns="47098" rIns="94195" bIns="47098">
            <a:spAutoFit/>
          </a:bodyPr>
          <a:lstStyle/>
          <a:p>
            <a:r>
              <a:rPr lang="en-US" sz="2200" u="sng" dirty="0" err="1" smtClean="0">
                <a:solidFill>
                  <a:srgbClr val="FF0000"/>
                </a:solidFill>
                <a:latin typeface="VNI-Thufap3" pitchFamily="18" charset="0"/>
              </a:rPr>
              <a:t>Chöông</a:t>
            </a:r>
            <a:r>
              <a:rPr lang="en-US" sz="2200" u="sng" dirty="0">
                <a:solidFill>
                  <a:srgbClr val="FF0000"/>
                </a:solidFill>
                <a:latin typeface="VNI-Thufap3" pitchFamily="18" charset="0"/>
              </a:rPr>
              <a:t> </a:t>
            </a:r>
            <a:r>
              <a:rPr lang="en-US" sz="2200" u="sng" dirty="0" smtClean="0">
                <a:solidFill>
                  <a:srgbClr val="FF0000"/>
                </a:solidFill>
                <a:latin typeface="VNI-Thufap3" pitchFamily="18" charset="0"/>
              </a:rPr>
              <a:t>IX</a:t>
            </a:r>
            <a:endParaRPr lang="en-US" sz="2200" dirty="0">
              <a:solidFill>
                <a:srgbClr val="FF0000"/>
              </a:solidFill>
              <a:latin typeface="VNI-Thufap3" pitchFamily="18" charset="0"/>
            </a:endParaRPr>
          </a:p>
        </p:txBody>
      </p:sp>
      <p:sp>
        <p:nvSpPr>
          <p:cNvPr id="24" name="WordArt 6"/>
          <p:cNvSpPr>
            <a:spLocks noChangeArrowheads="1" noChangeShapeType="1" noTextEdit="1"/>
          </p:cNvSpPr>
          <p:nvPr/>
        </p:nvSpPr>
        <p:spPr bwMode="auto">
          <a:xfrm>
            <a:off x="3779914" y="288401"/>
            <a:ext cx="4386985" cy="627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4195" tIns="47098" rIns="94195" bIns="47098" fromWordArt="1">
            <a:prstTxWarp prst="textPlain">
              <a:avLst>
                <a:gd name="adj" fmla="val 50000"/>
              </a:avLst>
            </a:prstTxWarp>
          </a:bodyPr>
          <a:lstStyle/>
          <a:p>
            <a:pPr algn="ctr"/>
            <a:r>
              <a:rPr lang="en-US" sz="3700" kern="10" dirty="0" smtClean="0">
                <a:solidFill>
                  <a:srgbClr val="336699"/>
                </a:solidFill>
                <a:effectLst>
                  <a:outerShdw dist="45791" dir="2021404" algn="ctr" rotWithShape="0">
                    <a:srgbClr val="B2B2B2">
                      <a:alpha val="79999"/>
                    </a:srgbClr>
                  </a:outerShdw>
                </a:effectLst>
                <a:latin typeface="VNI-Algerian"/>
              </a:rPr>
              <a:t>LIPID. CARBOHYDRATE PROTEIN. POLYMER</a:t>
            </a:r>
            <a:endParaRPr lang="en-US" sz="3700" kern="10" dirty="0">
              <a:solidFill>
                <a:srgbClr val="336699"/>
              </a:solidFill>
              <a:effectLst>
                <a:outerShdw dist="45791" dir="2021404" algn="ctr" rotWithShape="0">
                  <a:srgbClr val="B2B2B2">
                    <a:alpha val="79999"/>
                  </a:srgbClr>
                </a:outerShdw>
              </a:effectLst>
              <a:latin typeface="VNI-Algerian"/>
            </a:endParaRPr>
          </a:p>
        </p:txBody>
      </p:sp>
      <p:sp>
        <p:nvSpPr>
          <p:cNvPr id="25" name="WordArt 2"/>
          <p:cNvSpPr>
            <a:spLocks noChangeArrowheads="1" noChangeShapeType="1" noTextEdit="1"/>
          </p:cNvSpPr>
          <p:nvPr/>
        </p:nvSpPr>
        <p:spPr bwMode="auto">
          <a:xfrm>
            <a:off x="2378168" y="987574"/>
            <a:ext cx="5650216" cy="393138"/>
          </a:xfrm>
          <a:prstGeom prst="rect">
            <a:avLst/>
          </a:prstGeom>
        </p:spPr>
        <p:txBody>
          <a:bodyPr wrap="none" lIns="94195" tIns="47098" rIns="94195" bIns="47098" fromWordArt="1">
            <a:prstTxWarp prst="textPlain">
              <a:avLst>
                <a:gd name="adj" fmla="val 50000"/>
              </a:avLst>
            </a:prstTxWarp>
          </a:bodyPr>
          <a:lstStyle/>
          <a:p>
            <a:pPr algn="ct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err="1">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Baøi</a:t>
            </a:r>
            <a:r>
              <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 </a:t>
            </a:r>
            <a:r>
              <a:rPr lang="en-US" sz="3700" kern="10" dirty="0" smtClean="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rPr>
              <a:t>31: Protein</a:t>
            </a:r>
            <a:endParaRPr lang="en-US" sz="3700" kern="10" dirty="0">
              <a:ln w="12700">
                <a:solidFill>
                  <a:srgbClr val="EAEAEA"/>
                </a:solidFill>
                <a:round/>
                <a:headEnd/>
                <a:tailEnd/>
              </a:ln>
              <a:solidFill>
                <a:srgbClr val="CC0066"/>
              </a:solidFill>
              <a:effectLst>
                <a:outerShdw dist="35921" dir="2700000" sy="50000" kx="2115830" algn="bl" rotWithShape="0">
                  <a:srgbClr val="C0C0C0">
                    <a:alpha val="79999"/>
                  </a:srgbClr>
                </a:outerShdw>
              </a:effectLst>
              <a:latin typeface="VNI-Heather" pitchFamily="2" charset="0"/>
            </a:endParaRPr>
          </a:p>
        </p:txBody>
      </p:sp>
      <p:pic>
        <p:nvPicPr>
          <p:cNvPr id="10" name="Picture 2" descr="Hình 31.1 mô tả một số amino acid (alanine và glycine) và một đoạn mạch  pro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12" y="1686674"/>
            <a:ext cx="3168352" cy="3320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4978">
            <a:off x="8213101" y="4647883"/>
            <a:ext cx="477927" cy="3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51520" y="2067694"/>
            <a:ext cx="5688632" cy="3123932"/>
          </a:xfrm>
          <a:prstGeom prst="rect">
            <a:avLst/>
          </a:prstGeom>
          <a:ln>
            <a:solidFill>
              <a:schemeClr val="accent1"/>
            </a:solidFill>
          </a:ln>
        </p:spPr>
        <p:txBody>
          <a:bodyPr wrap="square">
            <a:spAutoFit/>
          </a:bodyPr>
          <a:lstStyle/>
          <a:p>
            <a:pPr marL="215900" algn="just">
              <a:spcAft>
                <a:spcPts val="0"/>
              </a:spcAft>
            </a:pPr>
            <a:r>
              <a:rPr lang="vi-VN" sz="2400" dirty="0">
                <a:solidFill>
                  <a:srgbClr val="0000FF"/>
                </a:solidFill>
                <a:latin typeface="Times New Roman" panose="02020603050405020304" pitchFamily="18" charset="0"/>
                <a:ea typeface="Times New Roman" panose="02020603050405020304" pitchFamily="18" charset="0"/>
              </a:rPr>
              <a:t>Quan sát Hình 31.1 </a:t>
            </a:r>
            <a:r>
              <a:rPr lang="en-US" sz="2400" dirty="0" err="1">
                <a:solidFill>
                  <a:srgbClr val="0000FF"/>
                </a:solidFill>
                <a:latin typeface="Times New Roman" panose="02020603050405020304" pitchFamily="18" charset="0"/>
                <a:ea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biết</a:t>
            </a:r>
            <a:r>
              <a:rPr lang="en-US" sz="2400" dirty="0">
                <a:solidFill>
                  <a:srgbClr val="0000FF"/>
                </a:solidFill>
                <a:latin typeface="Times New Roman" panose="02020603050405020304" pitchFamily="18" charset="0"/>
                <a:ea typeface="Times New Roman" panose="02020603050405020304" pitchFamily="18" charset="0"/>
              </a:rPr>
              <a:t>:</a:t>
            </a:r>
          </a:p>
          <a:p>
            <a:pPr lvl="0" algn="just">
              <a:spcAft>
                <a:spcPts val="600"/>
              </a:spcAft>
              <a:buClr>
                <a:srgbClr val="000000"/>
              </a:buClr>
              <a:buSzPts val="1000"/>
              <a:tabLst>
                <a:tab pos="446405" algn="l"/>
              </a:tabLst>
            </a:pPr>
            <a:r>
              <a:rPr lang="en-US"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r>
              <a:rPr lang="vi-VN"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buClr>
                <a:srgbClr val="000000"/>
              </a:buClr>
              <a:buSzPts val="1000"/>
              <a:tabLst>
                <a:tab pos="446405" algn="l"/>
              </a:tabLst>
            </a:pPr>
            <a:r>
              <a:rPr lang="en-US" sz="2400" dirty="0" smtClean="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TL: </a:t>
            </a:r>
            <a:r>
              <a:rPr lang="vi-VN" sz="2400" dirty="0">
                <a:solidFill>
                  <a:srgbClr val="9900CC"/>
                </a:solidFill>
                <a:latin typeface="Times New Roman" pitchFamily="18" charset="0"/>
                <a:ea typeface="Symbola"/>
                <a:cs typeface="Times New Roman" pitchFamily="18" charset="0"/>
              </a:rPr>
              <a:t>Có thể coi các amino acid nối với nhau hình thành protein bằng phản ứng tách nước </a:t>
            </a:r>
            <a:r>
              <a:rPr lang="vi-VN" sz="2400" spc="-40" dirty="0">
                <a:solidFill>
                  <a:srgbClr val="9900CC"/>
                </a:solidFill>
                <a:latin typeface="Times New Roman" pitchFamily="18" charset="0"/>
                <a:ea typeface="Symbola"/>
                <a:cs typeface="Times New Roman" pitchFamily="18" charset="0"/>
              </a:rPr>
              <a:t>giữa</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nhóm</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–COOH</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của</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amino</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acid</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này</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với</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nhóm</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–NH</a:t>
            </a:r>
            <a:r>
              <a:rPr lang="vi-VN" sz="2400" spc="-40" baseline="-25000" dirty="0">
                <a:solidFill>
                  <a:srgbClr val="9900CC"/>
                </a:solidFill>
                <a:latin typeface="Times New Roman" pitchFamily="18" charset="0"/>
                <a:ea typeface="Symbola"/>
                <a:cs typeface="Times New Roman" pitchFamily="18" charset="0"/>
              </a:rPr>
              <a:t>2</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của</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amino</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acid</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khác</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hình</a:t>
            </a:r>
            <a:r>
              <a:rPr lang="vi-VN" sz="2400" spc="-20" dirty="0">
                <a:solidFill>
                  <a:srgbClr val="9900CC"/>
                </a:solidFill>
                <a:latin typeface="Times New Roman" pitchFamily="18" charset="0"/>
                <a:ea typeface="Symbola"/>
                <a:cs typeface="Times New Roman" pitchFamily="18" charset="0"/>
              </a:rPr>
              <a:t> </a:t>
            </a:r>
            <a:r>
              <a:rPr lang="vi-VN" sz="2400" spc="-40" dirty="0">
                <a:solidFill>
                  <a:srgbClr val="9900CC"/>
                </a:solidFill>
                <a:latin typeface="Times New Roman" pitchFamily="18" charset="0"/>
                <a:ea typeface="Symbola"/>
                <a:cs typeface="Times New Roman" pitchFamily="18" charset="0"/>
              </a:rPr>
              <a:t>thành </a:t>
            </a:r>
            <a:r>
              <a:rPr lang="vi-VN" sz="2400" dirty="0">
                <a:solidFill>
                  <a:srgbClr val="9900CC"/>
                </a:solidFill>
                <a:latin typeface="Times New Roman" pitchFamily="18" charset="0"/>
                <a:ea typeface="Symbola"/>
                <a:cs typeface="Times New Roman" pitchFamily="18" charset="0"/>
              </a:rPr>
              <a:t>các cầu nối peptide (–CO–NH</a:t>
            </a:r>
            <a:r>
              <a:rPr lang="vi-VN" sz="2400" dirty="0" smtClean="0">
                <a:solidFill>
                  <a:srgbClr val="9900CC"/>
                </a:solidFill>
                <a:latin typeface="Times New Roman" pitchFamily="18" charset="0"/>
                <a:ea typeface="Symbola"/>
                <a:cs typeface="Times New Roman" pitchFamily="18" charset="0"/>
              </a:rPr>
              <a:t>–).</a:t>
            </a:r>
            <a:endParaRPr lang="en-US" sz="2400" dirty="0">
              <a:solidFill>
                <a:srgbClr val="9900CC"/>
              </a:solidFill>
              <a:latin typeface="Times New Roman" pitchFamily="18" charset="0"/>
              <a:ea typeface="Symbola"/>
              <a:cs typeface="Times New Roman" pitchFamily="18" charset="0"/>
            </a:endParaRPr>
          </a:p>
        </p:txBody>
      </p:sp>
    </p:spTree>
    <p:extLst>
      <p:ext uri="{BB962C8B-B14F-4D97-AF65-F5344CB8AC3E}">
        <p14:creationId xmlns:p14="http://schemas.microsoft.com/office/powerpoint/2010/main" val="35197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92695" y="2634952"/>
            <a:ext cx="4147745" cy="3608537"/>
          </a:xfrm>
          <a:prstGeom prst="rect">
            <a:avLst/>
          </a:prstGeom>
        </p:spPr>
      </p:pic>
      <p:pic>
        <p:nvPicPr>
          <p:cNvPr id="10" name="Picture 2">
            <a:extLst>
              <a:ext uri="{FF2B5EF4-FFF2-40B4-BE49-F238E27FC236}">
                <a16:creationId xmlns:a16="http://schemas.microsoft.com/office/drawing/2014/main" xmlns="" id="{B1C84AA5-1A2B-EAE8-CD58-61FAEB075E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3201">
            <a:off x="6886451" y="-1146778"/>
            <a:ext cx="3818687" cy="3322258"/>
          </a:xfrm>
          <a:prstGeom prst="rect">
            <a:avLst/>
          </a:prstGeom>
        </p:spPr>
      </p:pic>
      <p:pic>
        <p:nvPicPr>
          <p:cNvPr id="13" name="Picture 12">
            <a:extLst>
              <a:ext uri="{FF2B5EF4-FFF2-40B4-BE49-F238E27FC236}">
                <a16:creationId xmlns:a16="http://schemas.microsoft.com/office/drawing/2014/main" xmlns="" id="{B605F009-3623-FF95-C0D6-7E36C8D68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12" y="4155927"/>
            <a:ext cx="1008112" cy="1008112"/>
          </a:xfrm>
          <a:prstGeom prst="rect">
            <a:avLst/>
          </a:prstGeom>
        </p:spPr>
      </p:pic>
      <p:sp>
        <p:nvSpPr>
          <p:cNvPr id="2" name="AutoShape 2" descr="Hình ảnh Chất Béo PNG, Vector, PSD, và biểu tượng để tải v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ình ảnh Chất Béo PNG, Vector, PSD, và biểu tượng để tải về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2450" y="-88480"/>
            <a:ext cx="1076054" cy="107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a:off x="5181600" y="1799011"/>
            <a:ext cx="685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37" name="Rectangle 7"/>
          <p:cNvSpPr>
            <a:spLocks noChangeArrowheads="1"/>
          </p:cNvSpPr>
          <p:nvPr/>
        </p:nvSpPr>
        <p:spPr bwMode="auto">
          <a:xfrm>
            <a:off x="7377113" y="180377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sp>
        <p:nvSpPr>
          <p:cNvPr id="44" name="Rectangle 14"/>
          <p:cNvSpPr>
            <a:spLocks noChangeArrowheads="1"/>
          </p:cNvSpPr>
          <p:nvPr/>
        </p:nvSpPr>
        <p:spPr bwMode="auto">
          <a:xfrm>
            <a:off x="5176842" y="2703886"/>
            <a:ext cx="7334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endParaRPr lang="en-US" sz="2400" b="1" baseline="-25000">
              <a:solidFill>
                <a:srgbClr val="FFFF99"/>
              </a:solidFill>
              <a:latin typeface="Times New Roman" pitchFamily="18" charset="0"/>
              <a:cs typeface="Times New Roman" pitchFamily="18" charset="0"/>
            </a:endParaRPr>
          </a:p>
        </p:txBody>
      </p:sp>
      <p:sp>
        <p:nvSpPr>
          <p:cNvPr id="47" name="Rectangle 17"/>
          <p:cNvSpPr>
            <a:spLocks noChangeArrowheads="1"/>
          </p:cNvSpPr>
          <p:nvPr/>
        </p:nvSpPr>
        <p:spPr bwMode="auto">
          <a:xfrm>
            <a:off x="7400925" y="2670547"/>
            <a:ext cx="8763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r>
              <a:rPr lang="en-US" sz="2200" b="1">
                <a:solidFill>
                  <a:schemeClr val="bg1"/>
                </a:solidFill>
                <a:latin typeface="Times New Roman" pitchFamily="18" charset="0"/>
                <a:cs typeface="Times New Roman" pitchFamily="18" charset="0"/>
              </a:rPr>
              <a:t>?</a:t>
            </a:r>
          </a:p>
        </p:txBody>
      </p:sp>
      <p:sp>
        <p:nvSpPr>
          <p:cNvPr id="59" name="Rectangle 54"/>
          <p:cNvSpPr>
            <a:spLocks noChangeArrowheads="1"/>
          </p:cNvSpPr>
          <p:nvPr/>
        </p:nvSpPr>
        <p:spPr bwMode="auto">
          <a:xfrm>
            <a:off x="5486400" y="2694359"/>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just"/>
            <a:r>
              <a:rPr lang="en-US" sz="2400" b="1">
                <a:latin typeface="Times New Roman" pitchFamily="18" charset="0"/>
                <a:cs typeface="Times New Roman" pitchFamily="18" charset="0"/>
              </a:rPr>
              <a:t> </a:t>
            </a:r>
          </a:p>
        </p:txBody>
      </p:sp>
      <p:sp>
        <p:nvSpPr>
          <p:cNvPr id="60" name="Rectangle 57"/>
          <p:cNvSpPr>
            <a:spLocks noChangeArrowheads="1"/>
          </p:cNvSpPr>
          <p:nvPr/>
        </p:nvSpPr>
        <p:spPr bwMode="auto">
          <a:xfrm>
            <a:off x="5257800" y="2694361"/>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solidFill>
                <a:srgbClr val="FF0000"/>
              </a:solidFill>
              <a:latin typeface="Times New Roman" pitchFamily="18" charset="0"/>
              <a:cs typeface="Times New Roman" pitchFamily="18" charset="0"/>
            </a:endParaRPr>
          </a:p>
        </p:txBody>
      </p:sp>
      <p:sp>
        <p:nvSpPr>
          <p:cNvPr id="61" name="Rectangle 58"/>
          <p:cNvSpPr>
            <a:spLocks noChangeArrowheads="1"/>
          </p:cNvSpPr>
          <p:nvPr/>
        </p:nvSpPr>
        <p:spPr bwMode="auto">
          <a:xfrm>
            <a:off x="7529513" y="2661023"/>
            <a:ext cx="876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ctr"/>
            <a:endParaRPr lang="en-US" sz="2200" b="1">
              <a:latin typeface="Times New Roman" pitchFamily="18" charset="0"/>
              <a:cs typeface="Times New Roman" pitchFamily="18" charset="0"/>
            </a:endParaRPr>
          </a:p>
        </p:txBody>
      </p:sp>
      <p:pic>
        <p:nvPicPr>
          <p:cNvPr id="22" name="Picture 2">
            <a:extLst>
              <a:ext uri="{FF2B5EF4-FFF2-40B4-BE49-F238E27FC236}">
                <a16:creationId xmlns:a16="http://schemas.microsoft.com/office/drawing/2014/main" xmlns="" id="{0A18761C-C6C3-2CC8-7D1A-9FC4CA78E34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3312">
            <a:off x="8234317" y="4314136"/>
            <a:ext cx="835419" cy="938688"/>
          </a:xfrm>
          <a:prstGeom prst="rect">
            <a:avLst/>
          </a:prstGeom>
        </p:spPr>
      </p:pic>
      <p:pic>
        <p:nvPicPr>
          <p:cNvPr id="23" name="Picture 22" descr="ATOM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9714978">
            <a:off x="8379441" y="4488573"/>
            <a:ext cx="631703" cy="55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
          <p:cNvPicPr>
            <a:picLocks noChangeAspect="1"/>
          </p:cNvPicPr>
          <p:nvPr/>
        </p:nvPicPr>
        <p:blipFill>
          <a:blip r:embed="rId15"/>
          <a:stretch>
            <a:fillRect/>
          </a:stretch>
        </p:blipFill>
        <p:spPr>
          <a:xfrm>
            <a:off x="0" y="-1"/>
            <a:ext cx="827584" cy="1071519"/>
          </a:xfrm>
          <a:prstGeom prst="rect">
            <a:avLst/>
          </a:prstGeom>
        </p:spPr>
      </p:pic>
      <p:sp>
        <p:nvSpPr>
          <p:cNvPr id="18" name="Rectangle 3"/>
          <p:cNvSpPr/>
          <p:nvPr/>
        </p:nvSpPr>
        <p:spPr>
          <a:xfrm>
            <a:off x="4679399" y="1779662"/>
            <a:ext cx="828705" cy="512545"/>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eaLnBrk="1" hangingPunct="1">
              <a:spcBef>
                <a:spcPct val="20000"/>
              </a:spcBef>
            </a:pPr>
            <a:r>
              <a:rPr lang="en-US" altLang="en-US" sz="2400" b="1" dirty="0">
                <a:solidFill>
                  <a:srgbClr val="FF9900"/>
                </a:solidFill>
                <a:latin typeface="Times New Roman" pitchFamily="18" charset="0"/>
                <a:ea typeface="Times New Roman" pitchFamily="18" charset="0"/>
              </a:rPr>
              <a:t>H</a:t>
            </a:r>
            <a:r>
              <a:rPr lang="en-US" altLang="en-US" sz="2400" b="1" baseline="-25000" dirty="0">
                <a:solidFill>
                  <a:srgbClr val="000000"/>
                </a:solidFill>
                <a:latin typeface="Times New Roman" pitchFamily="18" charset="0"/>
                <a:ea typeface="Times New Roman" pitchFamily="18" charset="0"/>
              </a:rPr>
              <a:t>2</a:t>
            </a:r>
            <a:r>
              <a:rPr lang="en-US" altLang="en-US" sz="2400" b="1" dirty="0">
                <a:solidFill>
                  <a:srgbClr val="000099"/>
                </a:solidFill>
                <a:latin typeface="Times New Roman" pitchFamily="18" charset="0"/>
                <a:ea typeface="Times New Roman" pitchFamily="18" charset="0"/>
              </a:rPr>
              <a:t>O</a:t>
            </a:r>
          </a:p>
        </p:txBody>
      </p:sp>
      <p:grpSp>
        <p:nvGrpSpPr>
          <p:cNvPr id="19" name="Group 18"/>
          <p:cNvGrpSpPr/>
          <p:nvPr/>
        </p:nvGrpSpPr>
        <p:grpSpPr>
          <a:xfrm>
            <a:off x="1259632" y="174943"/>
            <a:ext cx="3159441" cy="1532711"/>
            <a:chOff x="1060" y="340"/>
            <a:chExt cx="3513" cy="1651"/>
          </a:xfrm>
        </p:grpSpPr>
        <p:sp>
          <p:nvSpPr>
            <p:cNvPr id="25" name="Text Box 5"/>
            <p:cNvSpPr txBox="1"/>
            <p:nvPr/>
          </p:nvSpPr>
          <p:spPr>
            <a:xfrm>
              <a:off x="2347" y="1019"/>
              <a:ext cx="607"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26" name="Text Box 6"/>
            <p:cNvSpPr txBox="1"/>
            <p:nvPr/>
          </p:nvSpPr>
          <p:spPr>
            <a:xfrm>
              <a:off x="2347" y="1653"/>
              <a:ext cx="60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27" name="Text Box 7"/>
            <p:cNvSpPr txBox="1"/>
            <p:nvPr/>
          </p:nvSpPr>
          <p:spPr>
            <a:xfrm>
              <a:off x="3815" y="1019"/>
              <a:ext cx="758"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r>
                <a:rPr lang="en-US" altLang="en-US" sz="2400" b="1">
                  <a:solidFill>
                    <a:srgbClr val="FF9900"/>
                  </a:solidFill>
                  <a:latin typeface="Times New Roman" pitchFamily="18" charset="0"/>
                  <a:ea typeface="Times New Roman" pitchFamily="18" charset="0"/>
                </a:rPr>
                <a:t>H</a:t>
              </a:r>
            </a:p>
          </p:txBody>
        </p:sp>
        <p:sp>
          <p:nvSpPr>
            <p:cNvPr id="28" name="Text Box 8"/>
            <p:cNvSpPr txBox="1"/>
            <p:nvPr/>
          </p:nvSpPr>
          <p:spPr>
            <a:xfrm>
              <a:off x="3087" y="1019"/>
              <a:ext cx="57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29" name="Line 9"/>
            <p:cNvSpPr/>
            <p:nvPr/>
          </p:nvSpPr>
          <p:spPr>
            <a:xfrm>
              <a:off x="2884" y="1238"/>
              <a:ext cx="303" cy="0"/>
            </a:xfrm>
            <a:prstGeom prst="line">
              <a:avLst/>
            </a:prstGeom>
            <a:noFill/>
            <a:ln w="38100" cap="flat" cmpd="sng">
              <a:solidFill>
                <a:srgbClr val="000000">
                  <a:alpha val="100000"/>
                </a:srgbClr>
              </a:solidFill>
              <a:prstDash val="solid"/>
              <a:round/>
            </a:ln>
          </p:spPr>
        </p:sp>
        <p:sp>
          <p:nvSpPr>
            <p:cNvPr id="30" name="Line 10"/>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31" name="Text Box 11"/>
            <p:cNvSpPr txBox="1"/>
            <p:nvPr/>
          </p:nvSpPr>
          <p:spPr>
            <a:xfrm>
              <a:off x="2431" y="392"/>
              <a:ext cx="653" cy="49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dirty="0">
                  <a:solidFill>
                    <a:srgbClr val="FF0000"/>
                  </a:solidFill>
                  <a:latin typeface="Times New Roman" pitchFamily="18" charset="0"/>
                  <a:ea typeface="Times New Roman" pitchFamily="18" charset="0"/>
                </a:rPr>
                <a:t>R</a:t>
              </a:r>
              <a:r>
                <a:rPr lang="en-US" altLang="en-US" sz="2400" b="1" baseline="-25000" dirty="0">
                  <a:solidFill>
                    <a:srgbClr val="FF0000"/>
                  </a:solidFill>
                  <a:latin typeface="Times New Roman" pitchFamily="18" charset="0"/>
                  <a:ea typeface="Times New Roman" pitchFamily="18" charset="0"/>
                </a:rPr>
                <a:t>1</a:t>
              </a:r>
            </a:p>
          </p:txBody>
        </p:sp>
        <p:sp>
          <p:nvSpPr>
            <p:cNvPr id="32" name="Line 12"/>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34" name="Line 13"/>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35" name="Text Box 14"/>
            <p:cNvSpPr txBox="1"/>
            <p:nvPr/>
          </p:nvSpPr>
          <p:spPr>
            <a:xfrm>
              <a:off x="3084" y="1653"/>
              <a:ext cx="599"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p>
          </p:txBody>
        </p:sp>
        <p:sp>
          <p:nvSpPr>
            <p:cNvPr id="36" name="Line 15"/>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38" name="Text Box 16"/>
            <p:cNvSpPr txBox="1"/>
            <p:nvPr/>
          </p:nvSpPr>
          <p:spPr>
            <a:xfrm>
              <a:off x="1755" y="1019"/>
              <a:ext cx="55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6600"/>
                  </a:solidFill>
                  <a:latin typeface="Times New Roman" pitchFamily="18" charset="0"/>
                  <a:ea typeface="Times New Roman" pitchFamily="18" charset="0"/>
                </a:rPr>
                <a:t>N</a:t>
              </a:r>
            </a:p>
          </p:txBody>
        </p:sp>
        <p:sp>
          <p:nvSpPr>
            <p:cNvPr id="39" name="Text Box 17"/>
            <p:cNvSpPr txBox="1"/>
            <p:nvPr/>
          </p:nvSpPr>
          <p:spPr>
            <a:xfrm>
              <a:off x="1767" y="340"/>
              <a:ext cx="53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40" name="Text Box 18"/>
            <p:cNvSpPr txBox="1"/>
            <p:nvPr/>
          </p:nvSpPr>
          <p:spPr>
            <a:xfrm>
              <a:off x="1060" y="1019"/>
              <a:ext cx="61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41" name="Line 19"/>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42" name="Line 20"/>
            <p:cNvSpPr/>
            <p:nvPr/>
          </p:nvSpPr>
          <p:spPr>
            <a:xfrm>
              <a:off x="1588" y="1238"/>
              <a:ext cx="243" cy="0"/>
            </a:xfrm>
            <a:prstGeom prst="line">
              <a:avLst/>
            </a:prstGeom>
            <a:noFill/>
            <a:ln w="38100" cap="flat" cmpd="sng">
              <a:solidFill>
                <a:srgbClr val="000000">
                  <a:alpha val="100000"/>
                </a:srgbClr>
              </a:solidFill>
              <a:prstDash val="solid"/>
              <a:round/>
            </a:ln>
          </p:spPr>
        </p:sp>
        <p:sp>
          <p:nvSpPr>
            <p:cNvPr id="43" name="Line 21"/>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45" name="Group 44"/>
          <p:cNvGrpSpPr/>
          <p:nvPr/>
        </p:nvGrpSpPr>
        <p:grpSpPr>
          <a:xfrm>
            <a:off x="4292879" y="181800"/>
            <a:ext cx="3159441" cy="1525854"/>
            <a:chOff x="1060" y="340"/>
            <a:chExt cx="3513" cy="1653"/>
          </a:xfrm>
        </p:grpSpPr>
        <p:sp>
          <p:nvSpPr>
            <p:cNvPr id="46" name="Text Box 23"/>
            <p:cNvSpPr txBox="1"/>
            <p:nvPr/>
          </p:nvSpPr>
          <p:spPr>
            <a:xfrm>
              <a:off x="2346" y="1019"/>
              <a:ext cx="608"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48" name="Text Box 24"/>
            <p:cNvSpPr txBox="1"/>
            <p:nvPr/>
          </p:nvSpPr>
          <p:spPr>
            <a:xfrm>
              <a:off x="2348" y="1653"/>
              <a:ext cx="603"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49" name="Text Box 25"/>
            <p:cNvSpPr txBox="1"/>
            <p:nvPr/>
          </p:nvSpPr>
          <p:spPr>
            <a:xfrm>
              <a:off x="3814" y="1019"/>
              <a:ext cx="759"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r>
                <a:rPr lang="en-US" altLang="en-US" sz="2400" b="1">
                  <a:solidFill>
                    <a:srgbClr val="FF9900"/>
                  </a:solidFill>
                  <a:latin typeface="Times New Roman" pitchFamily="18" charset="0"/>
                  <a:ea typeface="Times New Roman" pitchFamily="18" charset="0"/>
                </a:rPr>
                <a:t>H</a:t>
              </a:r>
            </a:p>
          </p:txBody>
        </p:sp>
        <p:sp>
          <p:nvSpPr>
            <p:cNvPr id="50" name="Text Box 26"/>
            <p:cNvSpPr txBox="1"/>
            <p:nvPr/>
          </p:nvSpPr>
          <p:spPr>
            <a:xfrm>
              <a:off x="3088" y="1019"/>
              <a:ext cx="569"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51" name="Line 27"/>
            <p:cNvSpPr/>
            <p:nvPr/>
          </p:nvSpPr>
          <p:spPr>
            <a:xfrm>
              <a:off x="2884" y="1238"/>
              <a:ext cx="303" cy="0"/>
            </a:xfrm>
            <a:prstGeom prst="line">
              <a:avLst/>
            </a:prstGeom>
            <a:noFill/>
            <a:ln w="38100" cap="flat" cmpd="sng">
              <a:solidFill>
                <a:srgbClr val="000000">
                  <a:alpha val="100000"/>
                </a:srgbClr>
              </a:solidFill>
              <a:prstDash val="solid"/>
              <a:round/>
            </a:ln>
          </p:spPr>
        </p:sp>
        <p:sp>
          <p:nvSpPr>
            <p:cNvPr id="52" name="Line 2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53" name="Text Box 29"/>
            <p:cNvSpPr txBox="1"/>
            <p:nvPr/>
          </p:nvSpPr>
          <p:spPr>
            <a:xfrm>
              <a:off x="2374" y="342"/>
              <a:ext cx="662"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0000"/>
                  </a:solidFill>
                  <a:latin typeface="Times New Roman" pitchFamily="18" charset="0"/>
                  <a:ea typeface="Times New Roman" pitchFamily="18" charset="0"/>
                </a:rPr>
                <a:t>R</a:t>
              </a:r>
              <a:r>
                <a:rPr lang="en-US" altLang="en-US" sz="2400" b="1" baseline="-25000">
                  <a:solidFill>
                    <a:srgbClr val="FF0000"/>
                  </a:solidFill>
                  <a:latin typeface="Times New Roman" pitchFamily="18" charset="0"/>
                  <a:ea typeface="Times New Roman" pitchFamily="18" charset="0"/>
                </a:rPr>
                <a:t>2</a:t>
              </a:r>
            </a:p>
          </p:txBody>
        </p:sp>
        <p:sp>
          <p:nvSpPr>
            <p:cNvPr id="54" name="Line 3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55" name="Line 3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56" name="Text Box 32"/>
            <p:cNvSpPr txBox="1"/>
            <p:nvPr/>
          </p:nvSpPr>
          <p:spPr>
            <a:xfrm>
              <a:off x="3084" y="1653"/>
              <a:ext cx="600"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p>
          </p:txBody>
        </p:sp>
        <p:sp>
          <p:nvSpPr>
            <p:cNvPr id="57" name="Line 3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58" name="Text Box 34"/>
            <p:cNvSpPr txBox="1"/>
            <p:nvPr/>
          </p:nvSpPr>
          <p:spPr>
            <a:xfrm>
              <a:off x="1755" y="1019"/>
              <a:ext cx="557"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6600"/>
                  </a:solidFill>
                  <a:latin typeface="Times New Roman" pitchFamily="18" charset="0"/>
                  <a:ea typeface="Times New Roman" pitchFamily="18" charset="0"/>
                </a:rPr>
                <a:t>N</a:t>
              </a:r>
            </a:p>
          </p:txBody>
        </p:sp>
        <p:sp>
          <p:nvSpPr>
            <p:cNvPr id="62" name="Text Box 35"/>
            <p:cNvSpPr txBox="1"/>
            <p:nvPr/>
          </p:nvSpPr>
          <p:spPr>
            <a:xfrm>
              <a:off x="1766" y="340"/>
              <a:ext cx="532"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63" name="Text Box 36"/>
            <p:cNvSpPr txBox="1"/>
            <p:nvPr/>
          </p:nvSpPr>
          <p:spPr>
            <a:xfrm>
              <a:off x="1060" y="1019"/>
              <a:ext cx="615" cy="3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dirty="0">
                  <a:solidFill>
                    <a:srgbClr val="FF9900"/>
                  </a:solidFill>
                  <a:latin typeface="Times New Roman" pitchFamily="18" charset="0"/>
                  <a:ea typeface="Times New Roman" pitchFamily="18" charset="0"/>
                </a:rPr>
                <a:t>H</a:t>
              </a:r>
            </a:p>
          </p:txBody>
        </p:sp>
        <p:sp>
          <p:nvSpPr>
            <p:cNvPr id="64" name="Line 3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65" name="Line 38"/>
            <p:cNvSpPr/>
            <p:nvPr/>
          </p:nvSpPr>
          <p:spPr>
            <a:xfrm>
              <a:off x="1588" y="1238"/>
              <a:ext cx="243" cy="0"/>
            </a:xfrm>
            <a:prstGeom prst="line">
              <a:avLst/>
            </a:prstGeom>
            <a:noFill/>
            <a:ln w="38100" cap="flat" cmpd="sng">
              <a:solidFill>
                <a:srgbClr val="000000">
                  <a:alpha val="100000"/>
                </a:srgbClr>
              </a:solidFill>
              <a:prstDash val="solid"/>
              <a:round/>
            </a:ln>
          </p:spPr>
        </p:sp>
        <p:sp>
          <p:nvSpPr>
            <p:cNvPr id="66" name="Line 39"/>
            <p:cNvSpPr/>
            <p:nvPr/>
          </p:nvSpPr>
          <p:spPr>
            <a:xfrm>
              <a:off x="3578" y="1238"/>
              <a:ext cx="304" cy="0"/>
            </a:xfrm>
            <a:prstGeom prst="line">
              <a:avLst/>
            </a:prstGeom>
            <a:noFill/>
            <a:ln w="38100" cap="flat" cmpd="sng">
              <a:solidFill>
                <a:srgbClr val="000000">
                  <a:alpha val="100000"/>
                </a:srgbClr>
              </a:solidFill>
              <a:prstDash val="solid"/>
              <a:round/>
            </a:ln>
          </p:spPr>
        </p:sp>
      </p:grpSp>
      <p:sp>
        <p:nvSpPr>
          <p:cNvPr id="67" name="Oval 41"/>
          <p:cNvSpPr/>
          <p:nvPr/>
        </p:nvSpPr>
        <p:spPr>
          <a:xfrm>
            <a:off x="3719996" y="483518"/>
            <a:ext cx="1140036" cy="1101831"/>
          </a:xfrm>
          <a:prstGeom prst="ellipse">
            <a:avLst/>
          </a:prstGeom>
          <a:noFill/>
          <a:ln w="57150" cap="rnd" cmpd="sng">
            <a:solidFill>
              <a:srgbClr val="FF0000">
                <a:alpha val="100000"/>
              </a:srgbClr>
            </a:solidFill>
            <a:prstDash val="sysDot"/>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endParaRPr lang="en-US" altLang="en-US">
              <a:solidFill>
                <a:srgbClr val="000000"/>
              </a:solidFill>
            </a:endParaRPr>
          </a:p>
        </p:txBody>
      </p:sp>
      <p:sp>
        <p:nvSpPr>
          <p:cNvPr id="68" name="Line 49"/>
          <p:cNvSpPr/>
          <p:nvPr/>
        </p:nvSpPr>
        <p:spPr>
          <a:xfrm>
            <a:off x="4355976" y="1550730"/>
            <a:ext cx="0" cy="1165036"/>
          </a:xfrm>
          <a:prstGeom prst="line">
            <a:avLst/>
          </a:pr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sp>
        <p:nvSpPr>
          <p:cNvPr id="69" name="Freeform 51"/>
          <p:cNvSpPr/>
          <p:nvPr/>
        </p:nvSpPr>
        <p:spPr bwMode="auto">
          <a:xfrm>
            <a:off x="4355976" y="1499298"/>
            <a:ext cx="325760" cy="495610"/>
          </a:xfrm>
          <a:custGeom>
            <a:avLst/>
            <a:gdLst>
              <a:gd name="l" fmla="*/ 0 w 192"/>
              <a:gd name="t" fmla="*/ 0 h 240"/>
              <a:gd name="r" fmla="*/ 192 w 192"/>
              <a:gd name="b" fmla="*/ 240 h 240"/>
            </a:gdLst>
            <a:ahLst/>
            <a:cxnLst/>
            <a:rect l="l" t="t" r="r" b="b"/>
            <a:pathLst>
              <a:path w="192" h="240">
                <a:moveTo>
                  <a:pt x="0" y="0"/>
                </a:moveTo>
                <a:cubicBezTo>
                  <a:pt x="8" y="76"/>
                  <a:pt x="16" y="152"/>
                  <a:pt x="48" y="192"/>
                </a:cubicBezTo>
                <a:cubicBezTo>
                  <a:pt x="80" y="232"/>
                  <a:pt x="136" y="236"/>
                  <a:pt x="192" y="240"/>
                </a:cubicBezTo>
              </a:path>
            </a:pathLst>
          </a:cu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grpSp>
        <p:nvGrpSpPr>
          <p:cNvPr id="70" name="Group 69"/>
          <p:cNvGrpSpPr/>
          <p:nvPr/>
        </p:nvGrpSpPr>
        <p:grpSpPr>
          <a:xfrm>
            <a:off x="3851920" y="2551207"/>
            <a:ext cx="3522000" cy="1532711"/>
            <a:chOff x="1060" y="340"/>
            <a:chExt cx="3513" cy="1651"/>
          </a:xfrm>
        </p:grpSpPr>
        <p:sp>
          <p:nvSpPr>
            <p:cNvPr id="71" name="Text Box 53"/>
            <p:cNvSpPr txBox="1"/>
            <p:nvPr/>
          </p:nvSpPr>
          <p:spPr>
            <a:xfrm>
              <a:off x="2347" y="1019"/>
              <a:ext cx="607"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72" name="Text Box 54"/>
            <p:cNvSpPr txBox="1"/>
            <p:nvPr/>
          </p:nvSpPr>
          <p:spPr>
            <a:xfrm>
              <a:off x="2347" y="1653"/>
              <a:ext cx="60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73" name="Text Box 55"/>
            <p:cNvSpPr txBox="1"/>
            <p:nvPr/>
          </p:nvSpPr>
          <p:spPr>
            <a:xfrm>
              <a:off x="3815" y="1019"/>
              <a:ext cx="758"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dirty="0">
                  <a:solidFill>
                    <a:srgbClr val="000099"/>
                  </a:solidFill>
                  <a:latin typeface="Times New Roman" pitchFamily="18" charset="0"/>
                  <a:ea typeface="Times New Roman" pitchFamily="18" charset="0"/>
                </a:rPr>
                <a:t>O</a:t>
              </a:r>
              <a:r>
                <a:rPr lang="en-US" altLang="en-US" sz="2400" b="1" dirty="0">
                  <a:solidFill>
                    <a:srgbClr val="FF9900"/>
                  </a:solidFill>
                  <a:latin typeface="Times New Roman" pitchFamily="18" charset="0"/>
                  <a:ea typeface="Times New Roman" pitchFamily="18" charset="0"/>
                </a:rPr>
                <a:t>H</a:t>
              </a:r>
            </a:p>
          </p:txBody>
        </p:sp>
        <p:sp>
          <p:nvSpPr>
            <p:cNvPr id="74" name="Text Box 56"/>
            <p:cNvSpPr txBox="1"/>
            <p:nvPr/>
          </p:nvSpPr>
          <p:spPr>
            <a:xfrm>
              <a:off x="3087" y="1019"/>
              <a:ext cx="57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75" name="Line 57"/>
            <p:cNvSpPr/>
            <p:nvPr/>
          </p:nvSpPr>
          <p:spPr>
            <a:xfrm>
              <a:off x="2884" y="1238"/>
              <a:ext cx="303" cy="0"/>
            </a:xfrm>
            <a:prstGeom prst="line">
              <a:avLst/>
            </a:prstGeom>
            <a:noFill/>
            <a:ln w="38100" cap="flat" cmpd="sng">
              <a:solidFill>
                <a:srgbClr val="000000">
                  <a:alpha val="100000"/>
                </a:srgbClr>
              </a:solidFill>
              <a:prstDash val="solid"/>
              <a:round/>
            </a:ln>
          </p:spPr>
        </p:sp>
        <p:sp>
          <p:nvSpPr>
            <p:cNvPr id="76" name="Line 5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77" name="Text Box 59"/>
            <p:cNvSpPr txBox="1"/>
            <p:nvPr/>
          </p:nvSpPr>
          <p:spPr>
            <a:xfrm>
              <a:off x="2429" y="392"/>
              <a:ext cx="549"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0000"/>
                  </a:solidFill>
                  <a:latin typeface="Times New Roman" pitchFamily="18" charset="0"/>
                  <a:ea typeface="Times New Roman" pitchFamily="18" charset="0"/>
                </a:rPr>
                <a:t>R</a:t>
              </a:r>
              <a:r>
                <a:rPr lang="en-US" altLang="en-US" sz="2400" b="1" baseline="-25000">
                  <a:solidFill>
                    <a:srgbClr val="FF0000"/>
                  </a:solidFill>
                  <a:latin typeface="Times New Roman" pitchFamily="18" charset="0"/>
                  <a:ea typeface="Times New Roman" pitchFamily="18" charset="0"/>
                </a:rPr>
                <a:t>2</a:t>
              </a:r>
            </a:p>
          </p:txBody>
        </p:sp>
        <p:sp>
          <p:nvSpPr>
            <p:cNvPr id="78" name="Line 6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79" name="Line 6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80" name="Text Box 62"/>
            <p:cNvSpPr txBox="1"/>
            <p:nvPr/>
          </p:nvSpPr>
          <p:spPr>
            <a:xfrm>
              <a:off x="3084" y="1653"/>
              <a:ext cx="599"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p>
          </p:txBody>
        </p:sp>
        <p:sp>
          <p:nvSpPr>
            <p:cNvPr id="81" name="Line 6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82" name="Text Box 64"/>
            <p:cNvSpPr txBox="1"/>
            <p:nvPr/>
          </p:nvSpPr>
          <p:spPr>
            <a:xfrm>
              <a:off x="1755" y="1019"/>
              <a:ext cx="55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8000"/>
                  </a:solidFill>
                  <a:latin typeface="Times New Roman" pitchFamily="18" charset="0"/>
                  <a:ea typeface="Times New Roman" pitchFamily="18" charset="0"/>
                </a:rPr>
                <a:t>N</a:t>
              </a:r>
            </a:p>
          </p:txBody>
        </p:sp>
        <p:sp>
          <p:nvSpPr>
            <p:cNvPr id="83" name="Text Box 65"/>
            <p:cNvSpPr txBox="1"/>
            <p:nvPr/>
          </p:nvSpPr>
          <p:spPr>
            <a:xfrm>
              <a:off x="1767" y="340"/>
              <a:ext cx="53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84" name="Text Box 66"/>
            <p:cNvSpPr txBox="1"/>
            <p:nvPr/>
          </p:nvSpPr>
          <p:spPr>
            <a:xfrm>
              <a:off x="1060" y="1019"/>
              <a:ext cx="61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2400" b="1">
                <a:solidFill>
                  <a:srgbClr val="FFCC00"/>
                </a:solidFill>
                <a:latin typeface="Times New Roman" pitchFamily="18" charset="0"/>
                <a:ea typeface="Times New Roman" pitchFamily="18" charset="0"/>
              </a:endParaRPr>
            </a:p>
          </p:txBody>
        </p:sp>
        <p:sp>
          <p:nvSpPr>
            <p:cNvPr id="85" name="Line 6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86" name="Line 68"/>
            <p:cNvSpPr/>
            <p:nvPr/>
          </p:nvSpPr>
          <p:spPr>
            <a:xfrm>
              <a:off x="1588" y="1238"/>
              <a:ext cx="243" cy="0"/>
            </a:xfrm>
            <a:prstGeom prst="line">
              <a:avLst/>
            </a:prstGeom>
            <a:noFill/>
            <a:ln w="38100" cap="flat" cmpd="sng">
              <a:solidFill>
                <a:srgbClr val="000000">
                  <a:alpha val="100000"/>
                </a:srgbClr>
              </a:solidFill>
              <a:prstDash val="solid"/>
              <a:round/>
            </a:ln>
          </p:spPr>
        </p:sp>
        <p:sp>
          <p:nvSpPr>
            <p:cNvPr id="87" name="Line 69"/>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88" name="Group 87"/>
          <p:cNvGrpSpPr/>
          <p:nvPr/>
        </p:nvGrpSpPr>
        <p:grpSpPr>
          <a:xfrm>
            <a:off x="1763688" y="2551207"/>
            <a:ext cx="3366617" cy="1532711"/>
            <a:chOff x="1060" y="340"/>
            <a:chExt cx="3513" cy="1651"/>
          </a:xfrm>
        </p:grpSpPr>
        <p:sp>
          <p:nvSpPr>
            <p:cNvPr id="89" name="Text Box 71"/>
            <p:cNvSpPr txBox="1"/>
            <p:nvPr/>
          </p:nvSpPr>
          <p:spPr>
            <a:xfrm>
              <a:off x="2347" y="1019"/>
              <a:ext cx="607"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00"/>
                  </a:solidFill>
                  <a:latin typeface="Times New Roman" pitchFamily="18" charset="0"/>
                  <a:ea typeface="Times New Roman" pitchFamily="18" charset="0"/>
                </a:rPr>
                <a:t>C</a:t>
              </a:r>
            </a:p>
          </p:txBody>
        </p:sp>
        <p:sp>
          <p:nvSpPr>
            <p:cNvPr id="90" name="Text Box 72"/>
            <p:cNvSpPr txBox="1"/>
            <p:nvPr/>
          </p:nvSpPr>
          <p:spPr>
            <a:xfrm>
              <a:off x="2347" y="1653"/>
              <a:ext cx="60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91" name="Text Box 73"/>
            <p:cNvSpPr txBox="1"/>
            <p:nvPr/>
          </p:nvSpPr>
          <p:spPr>
            <a:xfrm>
              <a:off x="3815" y="1019"/>
              <a:ext cx="758"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2400" b="1">
                <a:solidFill>
                  <a:srgbClr val="006600"/>
                </a:solidFill>
                <a:latin typeface="Times New Roman" pitchFamily="18" charset="0"/>
                <a:ea typeface="Times New Roman" pitchFamily="18" charset="0"/>
              </a:endParaRPr>
            </a:p>
          </p:txBody>
        </p:sp>
        <p:sp>
          <p:nvSpPr>
            <p:cNvPr id="92" name="Text Box 74"/>
            <p:cNvSpPr txBox="1"/>
            <p:nvPr/>
          </p:nvSpPr>
          <p:spPr>
            <a:xfrm>
              <a:off x="3087" y="1019"/>
              <a:ext cx="57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dirty="0">
                  <a:solidFill>
                    <a:srgbClr val="000000"/>
                  </a:solidFill>
                  <a:latin typeface="Times New Roman" pitchFamily="18" charset="0"/>
                  <a:ea typeface="Times New Roman" pitchFamily="18" charset="0"/>
                </a:rPr>
                <a:t>C</a:t>
              </a:r>
            </a:p>
          </p:txBody>
        </p:sp>
        <p:sp>
          <p:nvSpPr>
            <p:cNvPr id="93" name="Line 75"/>
            <p:cNvSpPr/>
            <p:nvPr/>
          </p:nvSpPr>
          <p:spPr>
            <a:xfrm>
              <a:off x="2884" y="1238"/>
              <a:ext cx="303" cy="0"/>
            </a:xfrm>
            <a:prstGeom prst="line">
              <a:avLst/>
            </a:prstGeom>
            <a:noFill/>
            <a:ln w="38100" cap="flat" cmpd="sng">
              <a:solidFill>
                <a:srgbClr val="000000">
                  <a:alpha val="100000"/>
                </a:srgbClr>
              </a:solidFill>
              <a:prstDash val="solid"/>
              <a:round/>
            </a:ln>
          </p:spPr>
        </p:sp>
        <p:sp>
          <p:nvSpPr>
            <p:cNvPr id="94" name="Line 76"/>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95" name="Text Box 77"/>
            <p:cNvSpPr txBox="1"/>
            <p:nvPr/>
          </p:nvSpPr>
          <p:spPr>
            <a:xfrm>
              <a:off x="2425" y="382"/>
              <a:ext cx="549"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0000"/>
                  </a:solidFill>
                  <a:latin typeface="Times New Roman" pitchFamily="18" charset="0"/>
                  <a:ea typeface="Times New Roman" pitchFamily="18" charset="0"/>
                </a:rPr>
                <a:t>R</a:t>
              </a:r>
              <a:r>
                <a:rPr lang="en-US" altLang="en-US" sz="2400" b="1" baseline="-25000">
                  <a:solidFill>
                    <a:srgbClr val="FF0000"/>
                  </a:solidFill>
                  <a:latin typeface="Times New Roman" pitchFamily="18" charset="0"/>
                  <a:ea typeface="Times New Roman" pitchFamily="18" charset="0"/>
                </a:rPr>
                <a:t>1</a:t>
              </a:r>
            </a:p>
          </p:txBody>
        </p:sp>
        <p:sp>
          <p:nvSpPr>
            <p:cNvPr id="96" name="Line 78"/>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97" name="Line 79"/>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98" name="Text Box 80"/>
            <p:cNvSpPr txBox="1"/>
            <p:nvPr/>
          </p:nvSpPr>
          <p:spPr>
            <a:xfrm>
              <a:off x="3084" y="1653"/>
              <a:ext cx="599"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0099"/>
                  </a:solidFill>
                  <a:latin typeface="Times New Roman" pitchFamily="18" charset="0"/>
                  <a:ea typeface="Times New Roman" pitchFamily="18" charset="0"/>
                </a:rPr>
                <a:t>O</a:t>
              </a:r>
            </a:p>
          </p:txBody>
        </p:sp>
        <p:sp>
          <p:nvSpPr>
            <p:cNvPr id="99" name="Line 81"/>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0" name="Text Box 82"/>
            <p:cNvSpPr txBox="1"/>
            <p:nvPr/>
          </p:nvSpPr>
          <p:spPr>
            <a:xfrm>
              <a:off x="1755" y="1019"/>
              <a:ext cx="55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006600"/>
                  </a:solidFill>
                  <a:latin typeface="Times New Roman" pitchFamily="18" charset="0"/>
                  <a:ea typeface="Times New Roman" pitchFamily="18" charset="0"/>
                </a:rPr>
                <a:t>N</a:t>
              </a:r>
            </a:p>
          </p:txBody>
        </p:sp>
        <p:sp>
          <p:nvSpPr>
            <p:cNvPr id="101" name="Text Box 83"/>
            <p:cNvSpPr txBox="1"/>
            <p:nvPr/>
          </p:nvSpPr>
          <p:spPr>
            <a:xfrm>
              <a:off x="1767" y="340"/>
              <a:ext cx="531"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102" name="Text Box 84"/>
            <p:cNvSpPr txBox="1"/>
            <p:nvPr/>
          </p:nvSpPr>
          <p:spPr>
            <a:xfrm>
              <a:off x="1060" y="1019"/>
              <a:ext cx="616" cy="33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400" b="1">
                  <a:solidFill>
                    <a:srgbClr val="FF9900"/>
                  </a:solidFill>
                  <a:latin typeface="Times New Roman" pitchFamily="18" charset="0"/>
                  <a:ea typeface="Times New Roman" pitchFamily="18" charset="0"/>
                </a:rPr>
                <a:t>H</a:t>
              </a:r>
            </a:p>
          </p:txBody>
        </p:sp>
        <p:sp>
          <p:nvSpPr>
            <p:cNvPr id="103" name="Line 85"/>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 name="Line 86"/>
            <p:cNvSpPr/>
            <p:nvPr/>
          </p:nvSpPr>
          <p:spPr>
            <a:xfrm>
              <a:off x="1588" y="1238"/>
              <a:ext cx="243" cy="0"/>
            </a:xfrm>
            <a:prstGeom prst="line">
              <a:avLst/>
            </a:prstGeom>
            <a:noFill/>
            <a:ln w="38100" cap="flat" cmpd="sng">
              <a:solidFill>
                <a:srgbClr val="000000">
                  <a:alpha val="100000"/>
                </a:srgbClr>
              </a:solidFill>
              <a:prstDash val="solid"/>
              <a:round/>
            </a:ln>
          </p:spPr>
        </p:sp>
        <p:sp>
          <p:nvSpPr>
            <p:cNvPr id="105" name="Line 87"/>
            <p:cNvSpPr/>
            <p:nvPr/>
          </p:nvSpPr>
          <p:spPr>
            <a:xfrm>
              <a:off x="3578" y="1238"/>
              <a:ext cx="304" cy="0"/>
            </a:xfrm>
            <a:prstGeom prst="line">
              <a:avLst/>
            </a:prstGeom>
            <a:noFill/>
            <a:ln w="38100" cap="flat" cmpd="sng">
              <a:solidFill>
                <a:srgbClr val="FF0000">
                  <a:alpha val="100000"/>
                </a:srgbClr>
              </a:solidFill>
              <a:prstDash val="solid"/>
              <a:round/>
            </a:ln>
          </p:spPr>
        </p:sp>
      </p:grpSp>
      <p:sp>
        <p:nvSpPr>
          <p:cNvPr id="106" name="Rectangle 88"/>
          <p:cNvSpPr/>
          <p:nvPr/>
        </p:nvSpPr>
        <p:spPr>
          <a:xfrm>
            <a:off x="2998787" y="4136107"/>
            <a:ext cx="2686050" cy="523875"/>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algn="ctr" eaLnBrk="1" hangingPunct="1">
              <a:spcBef>
                <a:spcPct val="20000"/>
              </a:spcBef>
              <a:buClr>
                <a:srgbClr val="009999"/>
              </a:buClr>
              <a:buSzPct val="120000"/>
              <a:buFontTx/>
              <a:buNone/>
            </a:pPr>
            <a:r>
              <a:rPr lang="en-US" altLang="en-US" sz="2400" b="1" dirty="0" err="1">
                <a:solidFill>
                  <a:srgbClr val="C00000"/>
                </a:solidFill>
                <a:latin typeface="Times New Roman" pitchFamily="18" charset="0"/>
                <a:ea typeface="Times New Roman" pitchFamily="18" charset="0"/>
              </a:rPr>
              <a:t>Liên</a:t>
            </a:r>
            <a:r>
              <a:rPr lang="en-US" altLang="en-US" sz="2400" b="1" dirty="0">
                <a:solidFill>
                  <a:srgbClr val="C00000"/>
                </a:solidFill>
                <a:latin typeface="Times New Roman" pitchFamily="18" charset="0"/>
                <a:ea typeface="Times New Roman" pitchFamily="18" charset="0"/>
              </a:rPr>
              <a:t> </a:t>
            </a:r>
            <a:r>
              <a:rPr lang="en-US" altLang="en-US" sz="2400" b="1" dirty="0" err="1">
                <a:solidFill>
                  <a:srgbClr val="C00000"/>
                </a:solidFill>
                <a:latin typeface="Times New Roman" pitchFamily="18" charset="0"/>
                <a:ea typeface="Times New Roman" pitchFamily="18" charset="0"/>
              </a:rPr>
              <a:t>kết</a:t>
            </a:r>
            <a:r>
              <a:rPr lang="en-US" altLang="en-US" sz="2400" b="1" dirty="0">
                <a:solidFill>
                  <a:srgbClr val="C00000"/>
                </a:solidFill>
                <a:latin typeface="Times New Roman" pitchFamily="18" charset="0"/>
                <a:ea typeface="Times New Roman" pitchFamily="18" charset="0"/>
              </a:rPr>
              <a:t> </a:t>
            </a:r>
            <a:r>
              <a:rPr lang="en-US" altLang="en-US" sz="2400" b="1" dirty="0" err="1">
                <a:solidFill>
                  <a:srgbClr val="C00000"/>
                </a:solidFill>
                <a:latin typeface="Times New Roman" pitchFamily="18" charset="0"/>
                <a:ea typeface="Times New Roman" pitchFamily="18" charset="0"/>
              </a:rPr>
              <a:t>peptit</a:t>
            </a:r>
            <a:endParaRPr lang="en-US" altLang="en-US" sz="2400" b="1" dirty="0">
              <a:solidFill>
                <a:srgbClr val="C00000"/>
              </a:solidFill>
              <a:latin typeface="Times New Roman" pitchFamily="18" charset="0"/>
              <a:ea typeface="Times New Roman" pitchFamily="18" charset="0"/>
            </a:endParaRPr>
          </a:p>
        </p:txBody>
      </p:sp>
      <p:sp>
        <p:nvSpPr>
          <p:cNvPr id="107" name="Line 89"/>
          <p:cNvSpPr/>
          <p:nvPr/>
        </p:nvSpPr>
        <p:spPr>
          <a:xfrm flipH="1">
            <a:off x="4343400" y="3384868"/>
            <a:ext cx="12576" cy="658619"/>
          </a:xfrm>
          <a:prstGeom prst="line">
            <a:avLst/>
          </a:prstGeom>
          <a:noFill/>
          <a:ln w="25400" cap="flat" cmpd="sng">
            <a:solidFill>
              <a:schemeClr val="dk1">
                <a:alpha val="100000"/>
              </a:schemeClr>
            </a:solidFill>
            <a:prstDash val="solid"/>
            <a:round/>
            <a:tailEnd type="triangle" w="med" len="med"/>
          </a:ln>
          <a:effectLst>
            <a:outerShdw dist="20000" dir="5400000">
              <a:srgbClr val="000000">
                <a:alpha val="37999"/>
              </a:srgbClr>
            </a:outerShdw>
          </a:effectLst>
        </p:spPr>
      </p:sp>
      <p:sp>
        <p:nvSpPr>
          <p:cNvPr id="108" name="Rectangle 90"/>
          <p:cNvSpPr/>
          <p:nvPr/>
        </p:nvSpPr>
        <p:spPr>
          <a:xfrm>
            <a:off x="971600" y="4513387"/>
            <a:ext cx="7434376" cy="523875"/>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800" dirty="0" err="1">
                <a:solidFill>
                  <a:srgbClr val="9900CC"/>
                </a:solidFill>
                <a:latin typeface="Times New Roman" pitchFamily="18" charset="0"/>
                <a:ea typeface="Times New Roman" pitchFamily="18" charset="0"/>
              </a:rPr>
              <a:t>Sự</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hình</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thành</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liên</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kết</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peptit</a:t>
            </a:r>
            <a:r>
              <a:rPr lang="en-US" altLang="en-US" sz="2800" dirty="0">
                <a:solidFill>
                  <a:srgbClr val="9900CC"/>
                </a:solidFill>
                <a:latin typeface="Times New Roman" pitchFamily="18" charset="0"/>
                <a:ea typeface="Times New Roman" pitchFamily="18" charset="0"/>
              </a:rPr>
              <a:t> </a:t>
            </a:r>
            <a:r>
              <a:rPr lang="en-US" altLang="en-US" sz="2800" dirty="0" err="1">
                <a:solidFill>
                  <a:srgbClr val="9900CC"/>
                </a:solidFill>
                <a:latin typeface="Times New Roman" pitchFamily="18" charset="0"/>
                <a:ea typeface="Times New Roman" pitchFamily="18" charset="0"/>
              </a:rPr>
              <a:t>giữa</a:t>
            </a:r>
            <a:r>
              <a:rPr lang="en-US" altLang="en-US" sz="2800" dirty="0">
                <a:solidFill>
                  <a:srgbClr val="9900CC"/>
                </a:solidFill>
                <a:latin typeface="Times New Roman" pitchFamily="18" charset="0"/>
                <a:ea typeface="Times New Roman" pitchFamily="18" charset="0"/>
              </a:rPr>
              <a:t> 2 amino </a:t>
            </a:r>
            <a:r>
              <a:rPr lang="en-US" altLang="en-US" sz="2800" dirty="0" err="1">
                <a:solidFill>
                  <a:srgbClr val="9900CC"/>
                </a:solidFill>
                <a:latin typeface="Times New Roman" pitchFamily="18" charset="0"/>
                <a:ea typeface="Times New Roman" pitchFamily="18" charset="0"/>
              </a:rPr>
              <a:t>axit</a:t>
            </a:r>
            <a:endParaRPr lang="en-US" altLang="en-US" sz="2800" dirty="0">
              <a:solidFill>
                <a:srgbClr val="9900CC"/>
              </a:solidFill>
              <a:latin typeface="Times New Roman" pitchFamily="18" charset="0"/>
              <a:ea typeface="Times New Roman" pitchFamily="18" charset="0"/>
            </a:endParaRPr>
          </a:p>
        </p:txBody>
      </p:sp>
    </p:spTree>
    <p:extLst>
      <p:ext uri="{BB962C8B-B14F-4D97-AF65-F5344CB8AC3E}">
        <p14:creationId xmlns:p14="http://schemas.microsoft.com/office/powerpoint/2010/main" val="186048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heel(1)">
                                      <p:cBhvr>
                                        <p:cTn id="17" dur="2000"/>
                                        <p:tgtEl>
                                          <p:spTgt spid="6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barn(inVertical)">
                                      <p:cBhvr>
                                        <p:cTn id="21" dur="500"/>
                                        <p:tgtEl>
                                          <p:spTgt spid="69"/>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000"/>
                                        <p:tgtEl>
                                          <p:spTgt spid="68"/>
                                        </p:tgtEl>
                                      </p:cBhvr>
                                    </p:animEffect>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ppt_x"/>
                                          </p:val>
                                        </p:tav>
                                        <p:tav tm="100000">
                                          <p:val>
                                            <p:strVal val="#ppt_x"/>
                                          </p:val>
                                        </p:tav>
                                      </p:tavLst>
                                    </p:anim>
                                    <p:anim calcmode="lin" valueType="num">
                                      <p:cBhvr additive="base">
                                        <p:cTn id="35" dur="500" fill="hold"/>
                                        <p:tgtEl>
                                          <p:spTgt spid="8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ppt_x"/>
                                          </p:val>
                                        </p:tav>
                                        <p:tav tm="100000">
                                          <p:val>
                                            <p:strVal val="#ppt_x"/>
                                          </p:val>
                                        </p:tav>
                                      </p:tavLst>
                                    </p:anim>
                                    <p:anim calcmode="lin" valueType="num">
                                      <p:cBhvr additive="base">
                                        <p:cTn id="3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6">
                                            <p:txEl>
                                              <p:pRg st="0" end="0"/>
                                            </p:txEl>
                                          </p:spTgt>
                                        </p:tgtEl>
                                        <p:attrNameLst>
                                          <p:attrName>style.visibility</p:attrName>
                                        </p:attrNameLst>
                                      </p:cBhvr>
                                      <p:to>
                                        <p:strVal val="visible"/>
                                      </p:to>
                                    </p:set>
                                    <p:anim calcmode="lin" valueType="num">
                                      <p:cBhvr additive="base">
                                        <p:cTn id="44" dur="500" fill="hold"/>
                                        <p:tgtEl>
                                          <p:spTgt spid="10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6">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07"/>
                                        </p:tgtEl>
                                        <p:attrNameLst>
                                          <p:attrName>style.visibility</p:attrName>
                                        </p:attrNameLst>
                                      </p:cBhvr>
                                      <p:to>
                                        <p:strVal val="visible"/>
                                      </p:to>
                                    </p:set>
                                    <p:anim calcmode="lin" valueType="num">
                                      <p:cBhvr additive="base">
                                        <p:cTn id="48" dur="500" fill="hold"/>
                                        <p:tgtEl>
                                          <p:spTgt spid="107"/>
                                        </p:tgtEl>
                                        <p:attrNameLst>
                                          <p:attrName>ppt_x</p:attrName>
                                        </p:attrNameLst>
                                      </p:cBhvr>
                                      <p:tavLst>
                                        <p:tav tm="0">
                                          <p:val>
                                            <p:strVal val="#ppt_x"/>
                                          </p:val>
                                        </p:tav>
                                        <p:tav tm="100000">
                                          <p:val>
                                            <p:strVal val="#ppt_x"/>
                                          </p:val>
                                        </p:tav>
                                      </p:tavLst>
                                    </p:anim>
                                    <p:anim calcmode="lin" valueType="num">
                                      <p:cBhvr additive="base">
                                        <p:cTn id="4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67" grpId="0" animBg="1"/>
      <p:bldP spid="10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2585</Words>
  <Application>Microsoft Office PowerPoint</Application>
  <PresentationFormat>On-screen Show (16:9)</PresentationFormat>
  <Paragraphs>435</Paragraphs>
  <Slides>38</Slides>
  <Notes>5</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27</cp:revision>
  <dcterms:created xsi:type="dcterms:W3CDTF">2025-03-11T12:06:23Z</dcterms:created>
  <dcterms:modified xsi:type="dcterms:W3CDTF">2025-09-19T06:51:42Z</dcterms:modified>
</cp:coreProperties>
</file>