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60" r:id="rId3"/>
    <p:sldId id="261" r:id="rId4"/>
    <p:sldId id="267" r:id="rId5"/>
    <p:sldId id="266" r:id="rId6"/>
    <p:sldId id="268" r:id="rId7"/>
    <p:sldId id="273" r:id="rId8"/>
    <p:sldId id="269" r:id="rId9"/>
    <p:sldId id="270" r:id="rId10"/>
    <p:sldId id="274" r:id="rId11"/>
    <p:sldId id="275" r:id="rId12"/>
    <p:sldId id="279" r:id="rId13"/>
    <p:sldId id="272" r:id="rId14"/>
    <p:sldId id="280" r:id="rId15"/>
    <p:sldId id="281" r:id="rId16"/>
    <p:sldId id="276" r:id="rId17"/>
    <p:sldId id="282" r:id="rId18"/>
    <p:sldId id="286" r:id="rId19"/>
    <p:sldId id="287" r:id="rId20"/>
    <p:sldId id="283" r:id="rId21"/>
    <p:sldId id="288" r:id="rId22"/>
    <p:sldId id="263"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54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custLinFactNeighborX="-4373">
        <dgm:presLayoutVars>
          <dgm:bulletEnabled val="1"/>
        </dgm:presLayoutVars>
      </dgm:prSet>
      <dgm:spPr/>
      <dgm:t>
        <a:bodyPr/>
        <a:lstStyle/>
        <a:p>
          <a:endParaRPr lang="en-US"/>
        </a:p>
      </dgm:t>
    </dgm:pt>
    <dgm:pt modelId="{6970EC00-A2AC-4227-AE52-1C25796BDC84}" type="pres">
      <dgm:prSet presAssocID="{4BBECE99-1BA4-45AC-907F-5C7311B0A4B8}" presName="sibTrans" presStyleLbl="sibTrans2D1" presStyleIdx="0" presStyleCnt="2"/>
      <dgm:spPr/>
      <dgm:t>
        <a:bodyPr/>
        <a:lstStyle/>
        <a:p>
          <a:endParaRPr lang="en-US"/>
        </a:p>
      </dgm:t>
    </dgm:pt>
    <dgm:pt modelId="{2FDDDC94-D669-4C7C-A4C2-2901C12AD7F3}" type="pres">
      <dgm:prSet presAssocID="{4BBECE99-1BA4-45AC-907F-5C7311B0A4B8}" presName="connectorText" presStyleLbl="sibTrans2D1" presStyleIdx="0" presStyleCnt="2"/>
      <dgm:spPr/>
      <dgm:t>
        <a:bodyPr/>
        <a:lstStyle/>
        <a:p>
          <a:endParaRPr lang="en-US"/>
        </a:p>
      </dgm:t>
    </dgm:pt>
    <dgm:pt modelId="{7730E568-4139-4F88-9706-C8662CAB60B2}" type="pres">
      <dgm:prSet presAssocID="{634BDC12-B0CA-49A6-A407-60479C38DBDA}" presName="node" presStyleLbl="node1" presStyleIdx="1" presStyleCnt="3">
        <dgm:presLayoutVars>
          <dgm:bulletEnabled val="1"/>
        </dgm:presLayoutVars>
      </dgm:prSet>
      <dgm:spPr/>
      <dgm:t>
        <a:bodyPr/>
        <a:lstStyle/>
        <a:p>
          <a:endParaRPr lang="en-US"/>
        </a:p>
      </dgm:t>
    </dgm:pt>
    <dgm:pt modelId="{07F5D01C-35A5-42BB-A31C-AC6DA0DA1292}" type="pres">
      <dgm:prSet presAssocID="{3D47400F-3736-424B-B982-34AFC752973A}" presName="sibTrans" presStyleLbl="sibTrans2D1" presStyleIdx="1" presStyleCnt="2"/>
      <dgm:spPr/>
      <dgm:t>
        <a:bodyPr/>
        <a:lstStyle/>
        <a:p>
          <a:endParaRPr lang="en-US"/>
        </a:p>
      </dgm:t>
    </dgm:pt>
    <dgm:pt modelId="{B085A710-4F1F-4D8F-9BAC-93F1B0EF3029}" type="pres">
      <dgm:prSet presAssocID="{3D47400F-3736-424B-B982-34AFC752973A}" presName="connectorText" presStyleLbl="sibTrans2D1" presStyleIdx="1" presStyleCnt="2"/>
      <dgm:spPr/>
      <dgm:t>
        <a:bodyPr/>
        <a:lstStyle/>
        <a:p>
          <a:endParaRPr lang="en-US"/>
        </a:p>
      </dgm:t>
    </dgm:pt>
    <dgm:pt modelId="{FB51FFAF-0816-4838-A43E-011152000716}" type="pres">
      <dgm:prSet presAssocID="{CFFD7438-0D12-495C-A2B6-7F4FF4089EBA}" presName="node" presStyleLbl="node1" presStyleIdx="2" presStyleCnt="3">
        <dgm:presLayoutVars>
          <dgm:bulletEnabled val="1"/>
        </dgm:presLayoutVars>
      </dgm:prSet>
      <dgm:spPr/>
      <dgm:t>
        <a:bodyPr/>
        <a:lstStyle/>
        <a:p>
          <a:endParaRPr lang="en-US"/>
        </a:p>
      </dgm:t>
    </dgm:pt>
  </dgm:ptLst>
  <dgm:cxnLst>
    <dgm:cxn modelId="{AAE9B818-B6BE-4B6B-9082-538FD610891D}" type="presOf" srcId="{CFFD7438-0D12-495C-A2B6-7F4FF4089EBA}" destId="{FB51FFAF-0816-4838-A43E-011152000716}" srcOrd="0" destOrd="0" presId="urn:microsoft.com/office/officeart/2005/8/layout/process1"/>
    <dgm:cxn modelId="{939A7F39-CDE4-4B7E-9974-957A5ABE71EB}" type="presOf" srcId="{B1FD69A2-549A-492F-9C57-BCD5A93AF671}" destId="{EB839806-5509-4694-A0F3-CA4217CD99AE}"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2B820C0-19CE-4605-A355-BBACC1F73B0B}" type="presOf" srcId="{4BBECE99-1BA4-45AC-907F-5C7311B0A4B8}" destId="{2FDDDC94-D669-4C7C-A4C2-2901C12AD7F3}" srcOrd="1" destOrd="0" presId="urn:microsoft.com/office/officeart/2005/8/layout/process1"/>
    <dgm:cxn modelId="{9E6456B5-175B-4F95-8D85-3D9B777AADD5}" srcId="{B1FD69A2-549A-492F-9C57-BCD5A93AF671}" destId="{4E9C91EB-21D2-4B6E-8F6B-6A78408D62B5}" srcOrd="0" destOrd="0" parTransId="{4471B473-3547-4376-ABB2-2701700C6DA3}" sibTransId="{4BBECE99-1BA4-45AC-907F-5C7311B0A4B8}"/>
    <dgm:cxn modelId="{B8EACF15-5F30-4D32-BFEA-274550043714}" type="presOf" srcId="{634BDC12-B0CA-49A6-A407-60479C38DBDA}" destId="{7730E568-4139-4F88-9706-C8662CAB60B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00CC5CFD-ACBF-44B8-BCF1-87855F2788B8}" type="presOf" srcId="{4BBECE99-1BA4-45AC-907F-5C7311B0A4B8}" destId="{6970EC00-A2AC-4227-AE52-1C25796BDC84}" srcOrd="0" destOrd="0" presId="urn:microsoft.com/office/officeart/2005/8/layout/process1"/>
    <dgm:cxn modelId="{E7514A46-6BFF-4B56-B607-24BA1584FF2A}" type="presOf" srcId="{3D47400F-3736-424B-B982-34AFC752973A}" destId="{07F5D01C-35A5-42BB-A31C-AC6DA0DA1292}" srcOrd="0" destOrd="0" presId="urn:microsoft.com/office/officeart/2005/8/layout/process1"/>
    <dgm:cxn modelId="{54208D16-364D-498A-BB56-4F80B3062194}" type="presOf" srcId="{4E9C91EB-21D2-4B6E-8F6B-6A78408D62B5}" destId="{67EF1A71-FA84-483A-9EB0-052131C2DFD3}" srcOrd="0" destOrd="0" presId="urn:microsoft.com/office/officeart/2005/8/layout/process1"/>
    <dgm:cxn modelId="{A0702255-E6D6-4DC7-BA73-91011233954A}" type="presOf" srcId="{3D47400F-3736-424B-B982-34AFC752973A}" destId="{B085A710-4F1F-4D8F-9BAC-93F1B0EF3029}" srcOrd="1" destOrd="0" presId="urn:microsoft.com/office/officeart/2005/8/layout/process1"/>
    <dgm:cxn modelId="{ED2F4E03-1660-4BCC-8285-A55089994D97}" type="presParOf" srcId="{EB839806-5509-4694-A0F3-CA4217CD99AE}" destId="{67EF1A71-FA84-483A-9EB0-052131C2DFD3}" srcOrd="0" destOrd="0" presId="urn:microsoft.com/office/officeart/2005/8/layout/process1"/>
    <dgm:cxn modelId="{9DBF79E9-FF27-495B-BEF9-CF04F463D5E5}" type="presParOf" srcId="{EB839806-5509-4694-A0F3-CA4217CD99AE}" destId="{6970EC00-A2AC-4227-AE52-1C25796BDC84}" srcOrd="1" destOrd="0" presId="urn:microsoft.com/office/officeart/2005/8/layout/process1"/>
    <dgm:cxn modelId="{F11DB76F-96CD-4FCE-80E2-AC0EE998C165}" type="presParOf" srcId="{6970EC00-A2AC-4227-AE52-1C25796BDC84}" destId="{2FDDDC94-D669-4C7C-A4C2-2901C12AD7F3}" srcOrd="0" destOrd="0" presId="urn:microsoft.com/office/officeart/2005/8/layout/process1"/>
    <dgm:cxn modelId="{372C0CE4-DF9F-4A62-A3B1-6665EE5BA9B8}" type="presParOf" srcId="{EB839806-5509-4694-A0F3-CA4217CD99AE}" destId="{7730E568-4139-4F88-9706-C8662CAB60B2}" srcOrd="2" destOrd="0" presId="urn:microsoft.com/office/officeart/2005/8/layout/process1"/>
    <dgm:cxn modelId="{8A12EB8E-A427-4B71-8611-B91B9490A9DC}" type="presParOf" srcId="{EB839806-5509-4694-A0F3-CA4217CD99AE}" destId="{07F5D01C-35A5-42BB-A31C-AC6DA0DA1292}" srcOrd="3" destOrd="0" presId="urn:microsoft.com/office/officeart/2005/8/layout/process1"/>
    <dgm:cxn modelId="{78CE1C35-0F00-4862-BD76-F2726974462F}" type="presParOf" srcId="{07F5D01C-35A5-42BB-A31C-AC6DA0DA1292}" destId="{B085A710-4F1F-4D8F-9BAC-93F1B0EF3029}" srcOrd="0" destOrd="0" presId="urn:microsoft.com/office/officeart/2005/8/layout/process1"/>
    <dgm:cxn modelId="{B992103C-26B3-478D-A379-A13B4C1DED8B}"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0" y="0"/>
          <a:ext cx="1183875" cy="249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Think</a:t>
          </a:r>
        </a:p>
      </dsp:txBody>
      <dsp:txXfrm>
        <a:off x="7302" y="7302"/>
        <a:ext cx="1169271" cy="234701"/>
      </dsp:txXfrm>
    </dsp:sp>
    <dsp:sp modelId="{6970EC00-A2AC-4227-AE52-1C25796BDC84}">
      <dsp:nvSpPr>
        <dsp:cNvPr id="0" name=""/>
        <dsp:cNvSpPr/>
      </dsp:nvSpPr>
      <dsp:spPr>
        <a:xfrm>
          <a:off x="1303253" y="0"/>
          <a:ext cx="253080" cy="2493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303253" y="49861"/>
        <a:ext cx="178289" cy="149583"/>
      </dsp:txXfrm>
    </dsp:sp>
    <dsp:sp modelId="{7730E568-4139-4F88-9706-C8662CAB60B2}">
      <dsp:nvSpPr>
        <dsp:cNvPr id="0" name=""/>
        <dsp:cNvSpPr/>
      </dsp:nvSpPr>
      <dsp:spPr>
        <a:xfrm>
          <a:off x="1661387" y="0"/>
          <a:ext cx="1183875" cy="249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Pair</a:t>
          </a:r>
        </a:p>
      </dsp:txBody>
      <dsp:txXfrm>
        <a:off x="1668689" y="7302"/>
        <a:ext cx="1169271" cy="234701"/>
      </dsp:txXfrm>
    </dsp:sp>
    <dsp:sp modelId="{07F5D01C-35A5-42BB-A31C-AC6DA0DA1292}">
      <dsp:nvSpPr>
        <dsp:cNvPr id="0" name=""/>
        <dsp:cNvSpPr/>
      </dsp:nvSpPr>
      <dsp:spPr>
        <a:xfrm>
          <a:off x="2963650" y="0"/>
          <a:ext cx="250981" cy="2493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963650" y="49861"/>
        <a:ext cx="176190" cy="149583"/>
      </dsp:txXfrm>
    </dsp:sp>
    <dsp:sp modelId="{FB51FFAF-0816-4838-A43E-011152000716}">
      <dsp:nvSpPr>
        <dsp:cNvPr id="0" name=""/>
        <dsp:cNvSpPr/>
      </dsp:nvSpPr>
      <dsp:spPr>
        <a:xfrm>
          <a:off x="3318813" y="0"/>
          <a:ext cx="1183875" cy="249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Share</a:t>
          </a:r>
        </a:p>
      </dsp:txBody>
      <dsp:txXfrm>
        <a:off x="3326115" y="7302"/>
        <a:ext cx="1169271" cy="2347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46D54-21CF-45F0-A686-C0761755BBBC}" type="datetimeFigureOut">
              <a:rPr lang="en-US" smtClean="0"/>
              <a:t>9/19/2025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759118-E704-4853-A545-4FD0795D83D3}" type="slidenum">
              <a:rPr lang="en-US" smtClean="0"/>
              <a:t>‹#›</a:t>
            </a:fld>
            <a:endParaRPr lang="en-US"/>
          </a:p>
        </p:txBody>
      </p:sp>
    </p:spTree>
    <p:extLst>
      <p:ext uri="{BB962C8B-B14F-4D97-AF65-F5344CB8AC3E}">
        <p14:creationId xmlns:p14="http://schemas.microsoft.com/office/powerpoint/2010/main" val="305512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82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82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FBFC45-D1FC-4AB0-991A-F5E999B7F06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309997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BFC45-D1FC-4AB0-991A-F5E999B7F06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385784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BFC45-D1FC-4AB0-991A-F5E999B7F06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375674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1"/>
        <p:cNvGrpSpPr/>
        <p:nvPr/>
      </p:nvGrpSpPr>
      <p:grpSpPr>
        <a:xfrm>
          <a:off x="0" y="0"/>
          <a:ext cx="0" cy="0"/>
          <a:chOff x="0" y="0"/>
          <a:chExt cx="0" cy="0"/>
        </a:xfrm>
      </p:grpSpPr>
      <p:grpSp>
        <p:nvGrpSpPr>
          <p:cNvPr id="42" name="Google Shape;42;p3"/>
          <p:cNvGrpSpPr/>
          <p:nvPr/>
        </p:nvGrpSpPr>
        <p:grpSpPr>
          <a:xfrm>
            <a:off x="-125"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66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Tree>
    <p:extLst>
      <p:ext uri="{BB962C8B-B14F-4D97-AF65-F5344CB8AC3E}">
        <p14:creationId xmlns:p14="http://schemas.microsoft.com/office/powerpoint/2010/main" val="125632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BFC45-D1FC-4AB0-991A-F5E999B7F06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232257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BFC45-D1FC-4AB0-991A-F5E999B7F06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24160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FBFC45-D1FC-4AB0-991A-F5E999B7F06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157446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FBFC45-D1FC-4AB0-991A-F5E999B7F064}"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305101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FBFC45-D1FC-4AB0-991A-F5E999B7F064}"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150828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BFC45-D1FC-4AB0-991A-F5E999B7F064}"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68219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BFC45-D1FC-4AB0-991A-F5E999B7F06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197713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BFC45-D1FC-4AB0-991A-F5E999B7F06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2B1E5-11D1-440B-8CB7-306405382C27}" type="slidenum">
              <a:rPr lang="en-US" smtClean="0"/>
              <a:t>‹#›</a:t>
            </a:fld>
            <a:endParaRPr lang="en-US"/>
          </a:p>
        </p:txBody>
      </p:sp>
    </p:spTree>
    <p:extLst>
      <p:ext uri="{BB962C8B-B14F-4D97-AF65-F5344CB8AC3E}">
        <p14:creationId xmlns:p14="http://schemas.microsoft.com/office/powerpoint/2010/main" val="344004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6FBFC45-D1FC-4AB0-991A-F5E999B7F064}" type="datetimeFigureOut">
              <a:rPr lang="en-US" smtClean="0"/>
              <a:t>9/19/2025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32B1E5-11D1-440B-8CB7-306405382C27}" type="slidenum">
              <a:rPr lang="en-US" smtClean="0"/>
              <a:t>‹#›</a:t>
            </a:fld>
            <a:endParaRPr lang="en-US"/>
          </a:p>
        </p:txBody>
      </p:sp>
    </p:spTree>
    <p:extLst>
      <p:ext uri="{BB962C8B-B14F-4D97-AF65-F5344CB8AC3E}">
        <p14:creationId xmlns:p14="http://schemas.microsoft.com/office/powerpoint/2010/main" val="3498129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0.gif"/><Relationship Id="rId12"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18.svg"/><Relationship Id="rId10" Type="http://schemas.openxmlformats.org/officeDocument/2006/relationships/image" Target="../media/image20.png"/><Relationship Id="rId9" Type="http://schemas.openxmlformats.org/officeDocument/2006/relationships/image" Target="../media/image4.emf"/><Relationship Id="rId1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0.gif"/><Relationship Id="rId12"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18.svg"/><Relationship Id="rId10" Type="http://schemas.openxmlformats.org/officeDocument/2006/relationships/image" Target="../media/image20.png"/><Relationship Id="rId9" Type="http://schemas.openxmlformats.org/officeDocument/2006/relationships/image" Target="../media/image4.emf"/><Relationship Id="rId1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0.gif"/><Relationship Id="rId18" Type="http://schemas.openxmlformats.org/officeDocument/2006/relationships/hyperlink" Target="http://vi.wikipedia.org/w/index.php?title=Ax%C3%ADt_b%C3%A9o&amp;action=edit&amp;redlink=1" TargetMode="External"/><Relationship Id="rId21" Type="http://schemas.openxmlformats.org/officeDocument/2006/relationships/hyperlink" Target="http://vi.wikipedia.org/w/index.php?title=Ph%E1%BA%A3n_%E1%BB%A9ng_x%C3%A0_ph%C3%B2ng_ho%C3%A1&amp;action=edit&amp;redlink=1" TargetMode="External"/><Relationship Id="rId12" Type="http://schemas.openxmlformats.org/officeDocument/2006/relationships/image" Target="../media/image21.png"/><Relationship Id="rId17" Type="http://schemas.openxmlformats.org/officeDocument/2006/relationships/hyperlink" Target="http://vi.wikipedia.org/wiki/Kali" TargetMode="External"/><Relationship Id="rId2" Type="http://schemas.openxmlformats.org/officeDocument/2006/relationships/image" Target="../media/image18.png"/><Relationship Id="rId16" Type="http://schemas.openxmlformats.org/officeDocument/2006/relationships/hyperlink" Target="http://vi.wikipedia.org/wiki/Natri" TargetMode="External"/><Relationship Id="rId20" Type="http://schemas.openxmlformats.org/officeDocument/2006/relationships/hyperlink" Target="http://vi.wikipedia.org/wiki/Baz%C6%A1" TargetMode="Externa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18.svg"/><Relationship Id="rId15" Type="http://schemas.openxmlformats.org/officeDocument/2006/relationships/hyperlink" Target="http://vi.wikipedia.org/wiki/Mu%E1%BB%91i_(h%C3%B3a_h%E1%BB%8Dc)" TargetMode="External"/><Relationship Id="rId23" Type="http://schemas.openxmlformats.org/officeDocument/2006/relationships/image" Target="../media/image24.jpeg"/><Relationship Id="rId10" Type="http://schemas.openxmlformats.org/officeDocument/2006/relationships/image" Target="../media/image20.png"/><Relationship Id="rId19" Type="http://schemas.openxmlformats.org/officeDocument/2006/relationships/hyperlink" Target="http://vi.wikipedia.org/wiki/Ch%E1%BA%A5t_b%C3%A9o" TargetMode="External"/><Relationship Id="rId9" Type="http://schemas.openxmlformats.org/officeDocument/2006/relationships/image" Target="../media/image4.emf"/><Relationship Id="rId14" Type="http://schemas.openxmlformats.org/officeDocument/2006/relationships/image" Target="../media/image22.jpeg"/><Relationship Id="rId22"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4.jpe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3.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10.gif"/><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0.gif"/><Relationship Id="rId12"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18.svg"/><Relationship Id="rId10" Type="http://schemas.openxmlformats.org/officeDocument/2006/relationships/image" Target="../media/image20.png"/><Relationship Id="rId9" Type="http://schemas.openxmlformats.org/officeDocument/2006/relationships/image" Target="../media/image4.emf"/><Relationship Id="rId1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0.gif"/><Relationship Id="rId18" Type="http://schemas.openxmlformats.org/officeDocument/2006/relationships/image" Target="../media/image39.wmf"/><Relationship Id="rId3"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36.wmf"/><Relationship Id="rId2" Type="http://schemas.openxmlformats.org/officeDocument/2006/relationships/slideLayout" Target="../slideLayouts/slideLayout7.xml"/><Relationship Id="rId16" Type="http://schemas.openxmlformats.org/officeDocument/2006/relationships/oleObject" Target="../embeddings/oleObject1.bin"/><Relationship Id="rId20" Type="http://schemas.openxmlformats.org/officeDocument/2006/relationships/image" Target="../media/image37.wmf"/><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18.svg"/><Relationship Id="rId15" Type="http://schemas.openxmlformats.org/officeDocument/2006/relationships/image" Target="../media/image38.wmf"/><Relationship Id="rId10" Type="http://schemas.openxmlformats.org/officeDocument/2006/relationships/image" Target="../media/image20.png"/><Relationship Id="rId19" Type="http://schemas.openxmlformats.org/officeDocument/2006/relationships/oleObject" Target="../embeddings/oleObject2.bin"/><Relationship Id="rId9" Type="http://schemas.openxmlformats.org/officeDocument/2006/relationships/image" Target="../media/image4.emf"/><Relationship Id="rId1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gif"/><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812" name="Google Shape;812;p28"/>
          <p:cNvSpPr/>
          <p:nvPr/>
        </p:nvSpPr>
        <p:spPr>
          <a:xfrm rot="2700000">
            <a:off x="860874" y="4125408"/>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3" name="Google Shape;813;p28"/>
          <p:cNvSpPr/>
          <p:nvPr/>
        </p:nvSpPr>
        <p:spPr>
          <a:xfrm>
            <a:off x="621200" y="32353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413" name="Picture 7" descr="555_0020_素材CNN-sccnn.com-26"/>
          <p:cNvPicPr>
            <a:picLocks noChangeAspect="1" noChangeArrowheads="1"/>
          </p:cNvPicPr>
          <p:nvPr/>
        </p:nvPicPr>
        <p:blipFill>
          <a:blip r:embed="rId3"/>
          <a:srcRect/>
          <a:stretch>
            <a:fillRect/>
          </a:stretch>
        </p:blipFill>
        <p:spPr bwMode="auto">
          <a:xfrm>
            <a:off x="-180528" y="2859785"/>
            <a:ext cx="986401" cy="2088231"/>
          </a:xfrm>
          <a:prstGeom prst="rect">
            <a:avLst/>
          </a:prstGeom>
          <a:noFill/>
        </p:spPr>
      </p:pic>
      <p:graphicFrame>
        <p:nvGraphicFramePr>
          <p:cNvPr id="175" name="Diagram 174">
            <a:extLst>
              <a:ext uri="{FF2B5EF4-FFF2-40B4-BE49-F238E27FC236}">
                <a16:creationId xmlns:lc="http://schemas.openxmlformats.org/drawingml/2006/lockedCanvas" xmlns:a16="http://schemas.microsoft.com/office/drawing/2014/main" xmlns="" id="{6FCA409A-08DD-0E03-010E-6BAF1A138CB5}"/>
              </a:ext>
            </a:extLst>
          </p:cNvPr>
          <p:cNvGraphicFramePr/>
          <p:nvPr>
            <p:extLst>
              <p:ext uri="{D42A27DB-BD31-4B8C-83A1-F6EECF244321}">
                <p14:modId xmlns:p14="http://schemas.microsoft.com/office/powerpoint/2010/main" val="737993529"/>
              </p:ext>
            </p:extLst>
          </p:nvPr>
        </p:nvGraphicFramePr>
        <p:xfrm>
          <a:off x="134042" y="90201"/>
          <a:ext cx="4506650" cy="2493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71" name="组合 585"/>
          <p:cNvGrpSpPr/>
          <p:nvPr/>
        </p:nvGrpSpPr>
        <p:grpSpPr>
          <a:xfrm>
            <a:off x="-95807" y="4331428"/>
            <a:ext cx="9276319" cy="832610"/>
            <a:chOff x="-25400" y="5164139"/>
            <a:chExt cx="12303126" cy="1743075"/>
          </a:xfrm>
        </p:grpSpPr>
        <p:sp>
          <p:nvSpPr>
            <p:cNvPr id="172" name="Freeform 17"/>
            <p:cNvSpPr>
              <a:spLocks/>
            </p:cNvSpPr>
            <p:nvPr/>
          </p:nvSpPr>
          <p:spPr bwMode="auto">
            <a:xfrm>
              <a:off x="9906001" y="6311901"/>
              <a:ext cx="1020763" cy="409575"/>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8"/>
            <p:cNvSpPr>
              <a:spLocks/>
            </p:cNvSpPr>
            <p:nvPr/>
          </p:nvSpPr>
          <p:spPr bwMode="auto">
            <a:xfrm>
              <a:off x="10426701" y="6346826"/>
              <a:ext cx="500063" cy="374650"/>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1"/>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32"/>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44"/>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45"/>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Oval 46"/>
            <p:cNvSpPr>
              <a:spLocks noChangeArrowheads="1"/>
            </p:cNvSpPr>
            <p:nvPr/>
          </p:nvSpPr>
          <p:spPr bwMode="auto">
            <a:xfrm>
              <a:off x="184150" y="5873751"/>
              <a:ext cx="290513" cy="309563"/>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47"/>
            <p:cNvSpPr>
              <a:spLocks/>
            </p:cNvSpPr>
            <p:nvPr/>
          </p:nvSpPr>
          <p:spPr bwMode="auto">
            <a:xfrm>
              <a:off x="774700" y="5781676"/>
              <a:ext cx="250825" cy="265113"/>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48"/>
            <p:cNvSpPr>
              <a:spLocks/>
            </p:cNvSpPr>
            <p:nvPr/>
          </p:nvSpPr>
          <p:spPr bwMode="auto">
            <a:xfrm>
              <a:off x="274638" y="5216526"/>
              <a:ext cx="584200" cy="63976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Oval 49"/>
            <p:cNvSpPr>
              <a:spLocks noChangeArrowheads="1"/>
            </p:cNvSpPr>
            <p:nvPr/>
          </p:nvSpPr>
          <p:spPr bwMode="auto">
            <a:xfrm>
              <a:off x="850900" y="5861051"/>
              <a:ext cx="136525" cy="1508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50"/>
            <p:cNvSpPr>
              <a:spLocks noEditPoints="1"/>
            </p:cNvSpPr>
            <p:nvPr/>
          </p:nvSpPr>
          <p:spPr bwMode="auto">
            <a:xfrm>
              <a:off x="646113" y="5481639"/>
              <a:ext cx="254000" cy="573088"/>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Rectangle 51"/>
            <p:cNvSpPr>
              <a:spLocks noChangeArrowheads="1"/>
            </p:cNvSpPr>
            <p:nvPr/>
          </p:nvSpPr>
          <p:spPr bwMode="auto">
            <a:xfrm>
              <a:off x="584200" y="6837364"/>
              <a:ext cx="7461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Rectangle 52"/>
            <p:cNvSpPr>
              <a:spLocks noChangeArrowheads="1"/>
            </p:cNvSpPr>
            <p:nvPr/>
          </p:nvSpPr>
          <p:spPr bwMode="auto">
            <a:xfrm>
              <a:off x="584200" y="6837364"/>
              <a:ext cx="7461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53"/>
            <p:cNvSpPr>
              <a:spLocks noEditPoints="1"/>
            </p:cNvSpPr>
            <p:nvPr/>
          </p:nvSpPr>
          <p:spPr bwMode="auto">
            <a:xfrm>
              <a:off x="584200" y="5848351"/>
              <a:ext cx="195263" cy="98901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54"/>
            <p:cNvSpPr>
              <a:spLocks noEditPoints="1"/>
            </p:cNvSpPr>
            <p:nvPr/>
          </p:nvSpPr>
          <p:spPr bwMode="auto">
            <a:xfrm>
              <a:off x="900113" y="6046789"/>
              <a:ext cx="476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55"/>
            <p:cNvSpPr>
              <a:spLocks noEditPoints="1"/>
            </p:cNvSpPr>
            <p:nvPr/>
          </p:nvSpPr>
          <p:spPr bwMode="auto">
            <a:xfrm>
              <a:off x="779463" y="5781676"/>
              <a:ext cx="246063" cy="265113"/>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56"/>
            <p:cNvSpPr>
              <a:spLocks/>
            </p:cNvSpPr>
            <p:nvPr/>
          </p:nvSpPr>
          <p:spPr bwMode="auto">
            <a:xfrm>
              <a:off x="584200" y="5221289"/>
              <a:ext cx="274638" cy="631825"/>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Oval 57"/>
            <p:cNvSpPr>
              <a:spLocks noChangeArrowheads="1"/>
            </p:cNvSpPr>
            <p:nvPr/>
          </p:nvSpPr>
          <p:spPr bwMode="auto">
            <a:xfrm>
              <a:off x="850900" y="5861051"/>
              <a:ext cx="136525" cy="150813"/>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60"/>
            <p:cNvSpPr>
              <a:spLocks/>
            </p:cNvSpPr>
            <p:nvPr/>
          </p:nvSpPr>
          <p:spPr bwMode="auto">
            <a:xfrm>
              <a:off x="10042526" y="5295901"/>
              <a:ext cx="614363" cy="1504950"/>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61"/>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62"/>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63"/>
            <p:cNvSpPr>
              <a:spLocks noEditPoints="1"/>
            </p:cNvSpPr>
            <p:nvPr/>
          </p:nvSpPr>
          <p:spPr bwMode="auto">
            <a:xfrm>
              <a:off x="10410826" y="6019801"/>
              <a:ext cx="33338" cy="746125"/>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64"/>
            <p:cNvSpPr>
              <a:spLocks/>
            </p:cNvSpPr>
            <p:nvPr/>
          </p:nvSpPr>
          <p:spPr bwMode="auto">
            <a:xfrm>
              <a:off x="10421938" y="6342064"/>
              <a:ext cx="4763" cy="9525"/>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65"/>
            <p:cNvSpPr>
              <a:spLocks/>
            </p:cNvSpPr>
            <p:nvPr/>
          </p:nvSpPr>
          <p:spPr bwMode="auto">
            <a:xfrm>
              <a:off x="10421938" y="6342064"/>
              <a:ext cx="22225" cy="379413"/>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68"/>
            <p:cNvSpPr>
              <a:spLocks/>
            </p:cNvSpPr>
            <p:nvPr/>
          </p:nvSpPr>
          <p:spPr bwMode="auto">
            <a:xfrm>
              <a:off x="10334626" y="5295901"/>
              <a:ext cx="322263" cy="1504950"/>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70"/>
            <p:cNvSpPr>
              <a:spLocks/>
            </p:cNvSpPr>
            <p:nvPr/>
          </p:nvSpPr>
          <p:spPr bwMode="auto">
            <a:xfrm>
              <a:off x="6616701" y="5583239"/>
              <a:ext cx="666750" cy="1254125"/>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Rectangle 78"/>
            <p:cNvSpPr>
              <a:spLocks noChangeArrowheads="1"/>
            </p:cNvSpPr>
            <p:nvPr/>
          </p:nvSpPr>
          <p:spPr bwMode="auto">
            <a:xfrm>
              <a:off x="6937376" y="6837364"/>
              <a:ext cx="666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Rectangle 79"/>
            <p:cNvSpPr>
              <a:spLocks noChangeArrowheads="1"/>
            </p:cNvSpPr>
            <p:nvPr/>
          </p:nvSpPr>
          <p:spPr bwMode="auto">
            <a:xfrm>
              <a:off x="6937376" y="6837364"/>
              <a:ext cx="666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80"/>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81"/>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84"/>
            <p:cNvSpPr>
              <a:spLocks/>
            </p:cNvSpPr>
            <p:nvPr/>
          </p:nvSpPr>
          <p:spPr bwMode="auto">
            <a:xfrm>
              <a:off x="11160126" y="6453189"/>
              <a:ext cx="458788" cy="307975"/>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85"/>
            <p:cNvSpPr>
              <a:spLocks/>
            </p:cNvSpPr>
            <p:nvPr/>
          </p:nvSpPr>
          <p:spPr bwMode="auto">
            <a:xfrm>
              <a:off x="11749088" y="6453189"/>
              <a:ext cx="461963" cy="307975"/>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86"/>
            <p:cNvSpPr>
              <a:spLocks/>
            </p:cNvSpPr>
            <p:nvPr/>
          </p:nvSpPr>
          <p:spPr bwMode="auto">
            <a:xfrm>
              <a:off x="11380788" y="6138864"/>
              <a:ext cx="609600" cy="622300"/>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Oval 87"/>
            <p:cNvSpPr>
              <a:spLocks noChangeArrowheads="1"/>
            </p:cNvSpPr>
            <p:nvPr/>
          </p:nvSpPr>
          <p:spPr bwMode="auto">
            <a:xfrm>
              <a:off x="11226801" y="6616701"/>
              <a:ext cx="125413"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Oval 88"/>
            <p:cNvSpPr>
              <a:spLocks noChangeArrowheads="1"/>
            </p:cNvSpPr>
            <p:nvPr/>
          </p:nvSpPr>
          <p:spPr bwMode="auto">
            <a:xfrm>
              <a:off x="11464926" y="62849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Oval 89"/>
            <p:cNvSpPr>
              <a:spLocks noChangeArrowheads="1"/>
            </p:cNvSpPr>
            <p:nvPr/>
          </p:nvSpPr>
          <p:spPr bwMode="auto">
            <a:xfrm>
              <a:off x="11649076" y="6188076"/>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0"/>
            <p:cNvSpPr>
              <a:spLocks/>
            </p:cNvSpPr>
            <p:nvPr/>
          </p:nvSpPr>
          <p:spPr bwMode="auto">
            <a:xfrm>
              <a:off x="11610976" y="6399214"/>
              <a:ext cx="133350" cy="141288"/>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Oval 91"/>
            <p:cNvSpPr>
              <a:spLocks noChangeArrowheads="1"/>
            </p:cNvSpPr>
            <p:nvPr/>
          </p:nvSpPr>
          <p:spPr bwMode="auto">
            <a:xfrm>
              <a:off x="11390313" y="65008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2"/>
            <p:cNvSpPr>
              <a:spLocks/>
            </p:cNvSpPr>
            <p:nvPr/>
          </p:nvSpPr>
          <p:spPr bwMode="auto">
            <a:xfrm>
              <a:off x="11369676" y="6721476"/>
              <a:ext cx="115888" cy="39688"/>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Oval 93"/>
            <p:cNvSpPr>
              <a:spLocks noChangeArrowheads="1"/>
            </p:cNvSpPr>
            <p:nvPr/>
          </p:nvSpPr>
          <p:spPr bwMode="auto">
            <a:xfrm>
              <a:off x="11572876" y="6575426"/>
              <a:ext cx="130175" cy="1381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Oval 94"/>
            <p:cNvSpPr>
              <a:spLocks noChangeArrowheads="1"/>
            </p:cNvSpPr>
            <p:nvPr/>
          </p:nvSpPr>
          <p:spPr bwMode="auto">
            <a:xfrm>
              <a:off x="11793538" y="6589714"/>
              <a:ext cx="130175" cy="13176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95"/>
            <p:cNvSpPr>
              <a:spLocks/>
            </p:cNvSpPr>
            <p:nvPr/>
          </p:nvSpPr>
          <p:spPr bwMode="auto">
            <a:xfrm>
              <a:off x="11926888" y="6735764"/>
              <a:ext cx="104775" cy="25400"/>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Oval 96"/>
            <p:cNvSpPr>
              <a:spLocks noChangeArrowheads="1"/>
            </p:cNvSpPr>
            <p:nvPr/>
          </p:nvSpPr>
          <p:spPr bwMode="auto">
            <a:xfrm>
              <a:off x="12044363" y="6567489"/>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97"/>
            <p:cNvSpPr>
              <a:spLocks/>
            </p:cNvSpPr>
            <p:nvPr/>
          </p:nvSpPr>
          <p:spPr bwMode="auto">
            <a:xfrm>
              <a:off x="11798301" y="6337301"/>
              <a:ext cx="141288" cy="150813"/>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98"/>
            <p:cNvSpPr>
              <a:spLocks noEditPoints="1"/>
            </p:cNvSpPr>
            <p:nvPr/>
          </p:nvSpPr>
          <p:spPr bwMode="auto">
            <a:xfrm>
              <a:off x="12206288" y="6677026"/>
              <a:ext cx="4763" cy="19050"/>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99"/>
            <p:cNvSpPr>
              <a:spLocks noEditPoints="1"/>
            </p:cNvSpPr>
            <p:nvPr/>
          </p:nvSpPr>
          <p:spPr bwMode="auto">
            <a:xfrm>
              <a:off x="11793538" y="6453189"/>
              <a:ext cx="417513" cy="307975"/>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0"/>
            <p:cNvSpPr>
              <a:spLocks noEditPoints="1"/>
            </p:cNvSpPr>
            <p:nvPr/>
          </p:nvSpPr>
          <p:spPr bwMode="auto">
            <a:xfrm>
              <a:off x="11706226" y="6138864"/>
              <a:ext cx="284163" cy="622300"/>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1"/>
            <p:cNvSpPr>
              <a:spLocks/>
            </p:cNvSpPr>
            <p:nvPr/>
          </p:nvSpPr>
          <p:spPr bwMode="auto">
            <a:xfrm>
              <a:off x="11706226" y="6188076"/>
              <a:ext cx="71438" cy="136525"/>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02"/>
            <p:cNvSpPr>
              <a:spLocks/>
            </p:cNvSpPr>
            <p:nvPr/>
          </p:nvSpPr>
          <p:spPr bwMode="auto">
            <a:xfrm>
              <a:off x="11706226" y="6413501"/>
              <a:ext cx="33338" cy="119063"/>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03"/>
            <p:cNvSpPr>
              <a:spLocks/>
            </p:cNvSpPr>
            <p:nvPr/>
          </p:nvSpPr>
          <p:spPr bwMode="auto">
            <a:xfrm>
              <a:off x="11793538" y="6589714"/>
              <a:ext cx="130175" cy="13176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04"/>
            <p:cNvSpPr>
              <a:spLocks/>
            </p:cNvSpPr>
            <p:nvPr/>
          </p:nvSpPr>
          <p:spPr bwMode="auto">
            <a:xfrm>
              <a:off x="11926888" y="6735764"/>
              <a:ext cx="104775" cy="25400"/>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Oval 105"/>
            <p:cNvSpPr>
              <a:spLocks noChangeArrowheads="1"/>
            </p:cNvSpPr>
            <p:nvPr/>
          </p:nvSpPr>
          <p:spPr bwMode="auto">
            <a:xfrm>
              <a:off x="12044363" y="6567489"/>
              <a:ext cx="128588" cy="1365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06"/>
            <p:cNvSpPr>
              <a:spLocks/>
            </p:cNvSpPr>
            <p:nvPr/>
          </p:nvSpPr>
          <p:spPr bwMode="auto">
            <a:xfrm>
              <a:off x="11798301" y="6342064"/>
              <a:ext cx="141288" cy="136525"/>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07"/>
            <p:cNvSpPr>
              <a:spLocks/>
            </p:cNvSpPr>
            <p:nvPr/>
          </p:nvSpPr>
          <p:spPr bwMode="auto">
            <a:xfrm>
              <a:off x="6191250" y="6505576"/>
              <a:ext cx="382588"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08"/>
            <p:cNvSpPr>
              <a:spLocks/>
            </p:cNvSpPr>
            <p:nvPr/>
          </p:nvSpPr>
          <p:spPr bwMode="auto">
            <a:xfrm>
              <a:off x="6678613" y="6505576"/>
              <a:ext cx="384175"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09"/>
            <p:cNvSpPr>
              <a:spLocks/>
            </p:cNvSpPr>
            <p:nvPr/>
          </p:nvSpPr>
          <p:spPr bwMode="auto">
            <a:xfrm>
              <a:off x="6373813" y="6245226"/>
              <a:ext cx="504825" cy="515938"/>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Oval 110"/>
            <p:cNvSpPr>
              <a:spLocks noChangeArrowheads="1"/>
            </p:cNvSpPr>
            <p:nvPr/>
          </p:nvSpPr>
          <p:spPr bwMode="auto">
            <a:xfrm>
              <a:off x="6245226" y="6642101"/>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Oval 111"/>
            <p:cNvSpPr>
              <a:spLocks noChangeArrowheads="1"/>
            </p:cNvSpPr>
            <p:nvPr/>
          </p:nvSpPr>
          <p:spPr bwMode="auto">
            <a:xfrm>
              <a:off x="6445251" y="6369051"/>
              <a:ext cx="104775" cy="109538"/>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Oval 112"/>
            <p:cNvSpPr>
              <a:spLocks noChangeArrowheads="1"/>
            </p:cNvSpPr>
            <p:nvPr/>
          </p:nvSpPr>
          <p:spPr bwMode="auto">
            <a:xfrm>
              <a:off x="6596063" y="6284914"/>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13"/>
            <p:cNvSpPr>
              <a:spLocks/>
            </p:cNvSpPr>
            <p:nvPr/>
          </p:nvSpPr>
          <p:spPr bwMode="auto">
            <a:xfrm>
              <a:off x="6562726" y="6461126"/>
              <a:ext cx="111125" cy="119063"/>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Oval 114"/>
            <p:cNvSpPr>
              <a:spLocks noChangeArrowheads="1"/>
            </p:cNvSpPr>
            <p:nvPr/>
          </p:nvSpPr>
          <p:spPr bwMode="auto">
            <a:xfrm>
              <a:off x="6383338" y="6545264"/>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15"/>
            <p:cNvSpPr>
              <a:spLocks/>
            </p:cNvSpPr>
            <p:nvPr/>
          </p:nvSpPr>
          <p:spPr bwMode="auto">
            <a:xfrm>
              <a:off x="6365876" y="6731001"/>
              <a:ext cx="96838" cy="30163"/>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Oval 116"/>
            <p:cNvSpPr>
              <a:spLocks noChangeArrowheads="1"/>
            </p:cNvSpPr>
            <p:nvPr/>
          </p:nvSpPr>
          <p:spPr bwMode="auto">
            <a:xfrm>
              <a:off x="6532563" y="6607176"/>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Oval 117"/>
            <p:cNvSpPr>
              <a:spLocks noChangeArrowheads="1"/>
            </p:cNvSpPr>
            <p:nvPr/>
          </p:nvSpPr>
          <p:spPr bwMode="auto">
            <a:xfrm>
              <a:off x="6716713" y="6616701"/>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18"/>
            <p:cNvSpPr>
              <a:spLocks/>
            </p:cNvSpPr>
            <p:nvPr/>
          </p:nvSpPr>
          <p:spPr bwMode="auto">
            <a:xfrm>
              <a:off x="6829426" y="6738939"/>
              <a:ext cx="82550" cy="22225"/>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Oval 119"/>
            <p:cNvSpPr>
              <a:spLocks noChangeArrowheads="1"/>
            </p:cNvSpPr>
            <p:nvPr/>
          </p:nvSpPr>
          <p:spPr bwMode="auto">
            <a:xfrm>
              <a:off x="6924676" y="6602414"/>
              <a:ext cx="104775"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0"/>
            <p:cNvSpPr>
              <a:spLocks/>
            </p:cNvSpPr>
            <p:nvPr/>
          </p:nvSpPr>
          <p:spPr bwMode="auto">
            <a:xfrm>
              <a:off x="6719888" y="6408739"/>
              <a:ext cx="117475" cy="12700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1"/>
            <p:cNvSpPr>
              <a:spLocks noEditPoints="1"/>
            </p:cNvSpPr>
            <p:nvPr/>
          </p:nvSpPr>
          <p:spPr bwMode="auto">
            <a:xfrm>
              <a:off x="7062788" y="6691314"/>
              <a:ext cx="0" cy="12700"/>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2"/>
            <p:cNvSpPr>
              <a:spLocks noEditPoints="1"/>
            </p:cNvSpPr>
            <p:nvPr/>
          </p:nvSpPr>
          <p:spPr bwMode="auto">
            <a:xfrm>
              <a:off x="6716713" y="6505576"/>
              <a:ext cx="346075" cy="255588"/>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23"/>
            <p:cNvSpPr>
              <a:spLocks noEditPoints="1"/>
            </p:cNvSpPr>
            <p:nvPr/>
          </p:nvSpPr>
          <p:spPr bwMode="auto">
            <a:xfrm>
              <a:off x="6645276" y="6245226"/>
              <a:ext cx="233363" cy="515938"/>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24"/>
            <p:cNvSpPr>
              <a:spLocks/>
            </p:cNvSpPr>
            <p:nvPr/>
          </p:nvSpPr>
          <p:spPr bwMode="auto">
            <a:xfrm>
              <a:off x="6645276" y="6284914"/>
              <a:ext cx="58738" cy="114300"/>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25"/>
            <p:cNvSpPr>
              <a:spLocks/>
            </p:cNvSpPr>
            <p:nvPr/>
          </p:nvSpPr>
          <p:spPr bwMode="auto">
            <a:xfrm>
              <a:off x="6645276" y="6470651"/>
              <a:ext cx="28575" cy="101600"/>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26"/>
            <p:cNvSpPr>
              <a:spLocks/>
            </p:cNvSpPr>
            <p:nvPr/>
          </p:nvSpPr>
          <p:spPr bwMode="auto">
            <a:xfrm>
              <a:off x="6716713" y="6616701"/>
              <a:ext cx="107950" cy="114300"/>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27"/>
            <p:cNvSpPr>
              <a:spLocks/>
            </p:cNvSpPr>
            <p:nvPr/>
          </p:nvSpPr>
          <p:spPr bwMode="auto">
            <a:xfrm>
              <a:off x="6829426" y="6738939"/>
              <a:ext cx="82550" cy="22225"/>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Oval 128"/>
            <p:cNvSpPr>
              <a:spLocks noChangeArrowheads="1"/>
            </p:cNvSpPr>
            <p:nvPr/>
          </p:nvSpPr>
          <p:spPr bwMode="auto">
            <a:xfrm>
              <a:off x="6924676" y="6602414"/>
              <a:ext cx="104775" cy="1111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29"/>
            <p:cNvSpPr>
              <a:spLocks/>
            </p:cNvSpPr>
            <p:nvPr/>
          </p:nvSpPr>
          <p:spPr bwMode="auto">
            <a:xfrm>
              <a:off x="6719888" y="6416676"/>
              <a:ext cx="117475" cy="111125"/>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0"/>
            <p:cNvSpPr>
              <a:spLocks/>
            </p:cNvSpPr>
            <p:nvPr/>
          </p:nvSpPr>
          <p:spPr bwMode="auto">
            <a:xfrm>
              <a:off x="350838" y="6319839"/>
              <a:ext cx="1154113" cy="463550"/>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1"/>
            <p:cNvSpPr>
              <a:spLocks noEditPoints="1"/>
            </p:cNvSpPr>
            <p:nvPr/>
          </p:nvSpPr>
          <p:spPr bwMode="auto">
            <a:xfrm>
              <a:off x="958850" y="6359526"/>
              <a:ext cx="304800" cy="207963"/>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2"/>
            <p:cNvSpPr>
              <a:spLocks/>
            </p:cNvSpPr>
            <p:nvPr/>
          </p:nvSpPr>
          <p:spPr bwMode="auto">
            <a:xfrm>
              <a:off x="930275" y="6354764"/>
              <a:ext cx="369888" cy="428625"/>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33"/>
            <p:cNvSpPr>
              <a:spLocks/>
            </p:cNvSpPr>
            <p:nvPr/>
          </p:nvSpPr>
          <p:spPr bwMode="auto">
            <a:xfrm>
              <a:off x="1492250" y="6726239"/>
              <a:ext cx="12700" cy="57150"/>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7"/>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8"/>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61"/>
            <p:cNvSpPr>
              <a:spLocks/>
            </p:cNvSpPr>
            <p:nvPr/>
          </p:nvSpPr>
          <p:spPr bwMode="auto">
            <a:xfrm>
              <a:off x="4386263" y="6196014"/>
              <a:ext cx="228600" cy="658813"/>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62"/>
            <p:cNvSpPr>
              <a:spLocks/>
            </p:cNvSpPr>
            <p:nvPr/>
          </p:nvSpPr>
          <p:spPr bwMode="auto">
            <a:xfrm>
              <a:off x="4106863" y="6249989"/>
              <a:ext cx="379413" cy="533400"/>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72"/>
            <p:cNvSpPr>
              <a:spLocks/>
            </p:cNvSpPr>
            <p:nvPr/>
          </p:nvSpPr>
          <p:spPr bwMode="auto">
            <a:xfrm>
              <a:off x="9480551"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73"/>
            <p:cNvSpPr>
              <a:spLocks/>
            </p:cNvSpPr>
            <p:nvPr/>
          </p:nvSpPr>
          <p:spPr bwMode="auto">
            <a:xfrm>
              <a:off x="93551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Oval 174"/>
            <p:cNvSpPr>
              <a:spLocks noChangeArrowheads="1"/>
            </p:cNvSpPr>
            <p:nvPr/>
          </p:nvSpPr>
          <p:spPr bwMode="auto">
            <a:xfrm>
              <a:off x="94853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Oval 175"/>
            <p:cNvSpPr>
              <a:spLocks noChangeArrowheads="1"/>
            </p:cNvSpPr>
            <p:nvPr/>
          </p:nvSpPr>
          <p:spPr bwMode="auto">
            <a:xfrm>
              <a:off x="9505951" y="6227764"/>
              <a:ext cx="90488"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76"/>
            <p:cNvSpPr>
              <a:spLocks/>
            </p:cNvSpPr>
            <p:nvPr/>
          </p:nvSpPr>
          <p:spPr bwMode="auto">
            <a:xfrm>
              <a:off x="9701213" y="6364289"/>
              <a:ext cx="207963"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77"/>
            <p:cNvSpPr>
              <a:spLocks/>
            </p:cNvSpPr>
            <p:nvPr/>
          </p:nvSpPr>
          <p:spPr bwMode="auto">
            <a:xfrm>
              <a:off x="3409950"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78"/>
            <p:cNvSpPr>
              <a:spLocks/>
            </p:cNvSpPr>
            <p:nvPr/>
          </p:nvSpPr>
          <p:spPr bwMode="auto">
            <a:xfrm>
              <a:off x="32845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Oval 179"/>
            <p:cNvSpPr>
              <a:spLocks noChangeArrowheads="1"/>
            </p:cNvSpPr>
            <p:nvPr/>
          </p:nvSpPr>
          <p:spPr bwMode="auto">
            <a:xfrm>
              <a:off x="34147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Oval 180"/>
            <p:cNvSpPr>
              <a:spLocks noChangeArrowheads="1"/>
            </p:cNvSpPr>
            <p:nvPr/>
          </p:nvSpPr>
          <p:spPr bwMode="auto">
            <a:xfrm>
              <a:off x="3435350" y="6227764"/>
              <a:ext cx="92075"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81"/>
            <p:cNvSpPr>
              <a:spLocks/>
            </p:cNvSpPr>
            <p:nvPr/>
          </p:nvSpPr>
          <p:spPr bwMode="auto">
            <a:xfrm>
              <a:off x="3630613" y="6364289"/>
              <a:ext cx="209550"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82"/>
            <p:cNvSpPr>
              <a:spLocks/>
            </p:cNvSpPr>
            <p:nvPr/>
          </p:nvSpPr>
          <p:spPr bwMode="auto">
            <a:xfrm>
              <a:off x="5849938" y="64484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83"/>
            <p:cNvSpPr>
              <a:spLocks/>
            </p:cNvSpPr>
            <p:nvPr/>
          </p:nvSpPr>
          <p:spPr bwMode="auto">
            <a:xfrm>
              <a:off x="5691188" y="64484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84"/>
            <p:cNvSpPr>
              <a:spLocks/>
            </p:cNvSpPr>
            <p:nvPr/>
          </p:nvSpPr>
          <p:spPr bwMode="auto">
            <a:xfrm>
              <a:off x="5861050" y="6413501"/>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85"/>
            <p:cNvSpPr>
              <a:spLocks/>
            </p:cNvSpPr>
            <p:nvPr/>
          </p:nvSpPr>
          <p:spPr bwMode="auto">
            <a:xfrm>
              <a:off x="1630363" y="63595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86"/>
            <p:cNvSpPr>
              <a:spLocks/>
            </p:cNvSpPr>
            <p:nvPr/>
          </p:nvSpPr>
          <p:spPr bwMode="auto">
            <a:xfrm>
              <a:off x="1471613" y="63595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87"/>
            <p:cNvSpPr>
              <a:spLocks/>
            </p:cNvSpPr>
            <p:nvPr/>
          </p:nvSpPr>
          <p:spPr bwMode="auto">
            <a:xfrm>
              <a:off x="1643063" y="6324601"/>
              <a:ext cx="103188"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88"/>
            <p:cNvSpPr>
              <a:spLocks/>
            </p:cNvSpPr>
            <p:nvPr/>
          </p:nvSpPr>
          <p:spPr bwMode="auto">
            <a:xfrm>
              <a:off x="7583488" y="6483351"/>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89"/>
            <p:cNvSpPr>
              <a:spLocks/>
            </p:cNvSpPr>
            <p:nvPr/>
          </p:nvSpPr>
          <p:spPr bwMode="auto">
            <a:xfrm>
              <a:off x="7424738" y="6483351"/>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90"/>
            <p:cNvSpPr>
              <a:spLocks/>
            </p:cNvSpPr>
            <p:nvPr/>
          </p:nvSpPr>
          <p:spPr bwMode="auto">
            <a:xfrm>
              <a:off x="7596188" y="6448426"/>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91"/>
            <p:cNvSpPr>
              <a:spLocks/>
            </p:cNvSpPr>
            <p:nvPr/>
          </p:nvSpPr>
          <p:spPr bwMode="auto">
            <a:xfrm>
              <a:off x="10601326" y="6223001"/>
              <a:ext cx="430213" cy="498475"/>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92"/>
            <p:cNvSpPr>
              <a:spLocks/>
            </p:cNvSpPr>
            <p:nvPr/>
          </p:nvSpPr>
          <p:spPr bwMode="auto">
            <a:xfrm>
              <a:off x="10364788" y="6223001"/>
              <a:ext cx="433388" cy="498475"/>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93"/>
            <p:cNvSpPr>
              <a:spLocks/>
            </p:cNvSpPr>
            <p:nvPr/>
          </p:nvSpPr>
          <p:spPr bwMode="auto">
            <a:xfrm>
              <a:off x="10618788" y="6438901"/>
              <a:ext cx="441325" cy="282575"/>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94"/>
            <p:cNvSpPr>
              <a:spLocks/>
            </p:cNvSpPr>
            <p:nvPr/>
          </p:nvSpPr>
          <p:spPr bwMode="auto">
            <a:xfrm>
              <a:off x="10321926" y="6438901"/>
              <a:ext cx="442913" cy="282575"/>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95"/>
            <p:cNvSpPr>
              <a:spLocks/>
            </p:cNvSpPr>
            <p:nvPr/>
          </p:nvSpPr>
          <p:spPr bwMode="auto">
            <a:xfrm>
              <a:off x="10614026" y="6170614"/>
              <a:ext cx="158750" cy="471488"/>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96"/>
            <p:cNvSpPr>
              <a:spLocks/>
            </p:cNvSpPr>
            <p:nvPr/>
          </p:nvSpPr>
          <p:spPr bwMode="auto">
            <a:xfrm>
              <a:off x="4835525" y="6443664"/>
              <a:ext cx="358775" cy="419100"/>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97"/>
            <p:cNvSpPr>
              <a:spLocks/>
            </p:cNvSpPr>
            <p:nvPr/>
          </p:nvSpPr>
          <p:spPr bwMode="auto">
            <a:xfrm>
              <a:off x="4640263" y="6443664"/>
              <a:ext cx="358775" cy="419100"/>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98"/>
            <p:cNvSpPr>
              <a:spLocks/>
            </p:cNvSpPr>
            <p:nvPr/>
          </p:nvSpPr>
          <p:spPr bwMode="auto">
            <a:xfrm>
              <a:off x="4852988" y="6624639"/>
              <a:ext cx="366713" cy="238125"/>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99"/>
            <p:cNvSpPr>
              <a:spLocks/>
            </p:cNvSpPr>
            <p:nvPr/>
          </p:nvSpPr>
          <p:spPr bwMode="auto">
            <a:xfrm>
              <a:off x="4602163" y="6624639"/>
              <a:ext cx="366713" cy="238125"/>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200"/>
            <p:cNvSpPr>
              <a:spLocks/>
            </p:cNvSpPr>
            <p:nvPr/>
          </p:nvSpPr>
          <p:spPr bwMode="auto">
            <a:xfrm>
              <a:off x="4848225" y="6399214"/>
              <a:ext cx="130175" cy="398463"/>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209"/>
            <p:cNvSpPr>
              <a:spLocks/>
            </p:cNvSpPr>
            <p:nvPr/>
          </p:nvSpPr>
          <p:spPr bwMode="auto">
            <a:xfrm>
              <a:off x="2784476" y="5164139"/>
              <a:ext cx="742950" cy="1584325"/>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219"/>
            <p:cNvSpPr>
              <a:spLocks/>
            </p:cNvSpPr>
            <p:nvPr/>
          </p:nvSpPr>
          <p:spPr bwMode="auto">
            <a:xfrm>
              <a:off x="3197226" y="5957889"/>
              <a:ext cx="20638" cy="781050"/>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226"/>
            <p:cNvSpPr>
              <a:spLocks/>
            </p:cNvSpPr>
            <p:nvPr/>
          </p:nvSpPr>
          <p:spPr bwMode="auto">
            <a:xfrm>
              <a:off x="8770939" y="6275389"/>
              <a:ext cx="425450" cy="490538"/>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227"/>
            <p:cNvSpPr>
              <a:spLocks/>
            </p:cNvSpPr>
            <p:nvPr/>
          </p:nvSpPr>
          <p:spPr bwMode="auto">
            <a:xfrm>
              <a:off x="8542339" y="6275389"/>
              <a:ext cx="425450" cy="490538"/>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228"/>
            <p:cNvSpPr>
              <a:spLocks/>
            </p:cNvSpPr>
            <p:nvPr/>
          </p:nvSpPr>
          <p:spPr bwMode="auto">
            <a:xfrm>
              <a:off x="8783639" y="6223001"/>
              <a:ext cx="158750" cy="468313"/>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229"/>
            <p:cNvSpPr>
              <a:spLocks/>
            </p:cNvSpPr>
            <p:nvPr/>
          </p:nvSpPr>
          <p:spPr bwMode="auto">
            <a:xfrm>
              <a:off x="8659814" y="5834064"/>
              <a:ext cx="528638" cy="561975"/>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Oval 230"/>
            <p:cNvSpPr>
              <a:spLocks noChangeArrowheads="1"/>
            </p:cNvSpPr>
            <p:nvPr/>
          </p:nvSpPr>
          <p:spPr bwMode="auto">
            <a:xfrm>
              <a:off x="8829676" y="6015039"/>
              <a:ext cx="184150"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Oval 231"/>
            <p:cNvSpPr>
              <a:spLocks noChangeArrowheads="1"/>
            </p:cNvSpPr>
            <p:nvPr/>
          </p:nvSpPr>
          <p:spPr bwMode="auto">
            <a:xfrm>
              <a:off x="8863014" y="6051551"/>
              <a:ext cx="120650" cy="12700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232"/>
            <p:cNvSpPr>
              <a:spLocks/>
            </p:cNvSpPr>
            <p:nvPr/>
          </p:nvSpPr>
          <p:spPr bwMode="auto">
            <a:xfrm>
              <a:off x="5057776" y="6396039"/>
              <a:ext cx="300038" cy="300038"/>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233"/>
            <p:cNvSpPr>
              <a:spLocks/>
            </p:cNvSpPr>
            <p:nvPr/>
          </p:nvSpPr>
          <p:spPr bwMode="auto">
            <a:xfrm>
              <a:off x="4878388" y="6396039"/>
              <a:ext cx="295275" cy="300038"/>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234"/>
            <p:cNvSpPr>
              <a:spLocks/>
            </p:cNvSpPr>
            <p:nvPr/>
          </p:nvSpPr>
          <p:spPr bwMode="auto">
            <a:xfrm>
              <a:off x="5057776" y="6354764"/>
              <a:ext cx="111125" cy="344488"/>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235"/>
            <p:cNvSpPr>
              <a:spLocks/>
            </p:cNvSpPr>
            <p:nvPr/>
          </p:nvSpPr>
          <p:spPr bwMode="auto">
            <a:xfrm>
              <a:off x="4965701" y="6073776"/>
              <a:ext cx="382588" cy="404813"/>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Oval 236"/>
            <p:cNvSpPr>
              <a:spLocks noChangeArrowheads="1"/>
            </p:cNvSpPr>
            <p:nvPr/>
          </p:nvSpPr>
          <p:spPr bwMode="auto">
            <a:xfrm>
              <a:off x="5091113" y="6205539"/>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Oval 237"/>
            <p:cNvSpPr>
              <a:spLocks noChangeArrowheads="1"/>
            </p:cNvSpPr>
            <p:nvPr/>
          </p:nvSpPr>
          <p:spPr bwMode="auto">
            <a:xfrm>
              <a:off x="5111751" y="6232526"/>
              <a:ext cx="87313"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38"/>
            <p:cNvSpPr>
              <a:spLocks/>
            </p:cNvSpPr>
            <p:nvPr/>
          </p:nvSpPr>
          <p:spPr bwMode="auto">
            <a:xfrm>
              <a:off x="2243138" y="6188076"/>
              <a:ext cx="446088" cy="550863"/>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239"/>
            <p:cNvSpPr>
              <a:spLocks/>
            </p:cNvSpPr>
            <p:nvPr/>
          </p:nvSpPr>
          <p:spPr bwMode="auto">
            <a:xfrm>
              <a:off x="1955801" y="6188076"/>
              <a:ext cx="446088" cy="550863"/>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240"/>
            <p:cNvSpPr>
              <a:spLocks/>
            </p:cNvSpPr>
            <p:nvPr/>
          </p:nvSpPr>
          <p:spPr bwMode="auto">
            <a:xfrm>
              <a:off x="2263776" y="6430964"/>
              <a:ext cx="458788" cy="307975"/>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241"/>
            <p:cNvSpPr>
              <a:spLocks/>
            </p:cNvSpPr>
            <p:nvPr/>
          </p:nvSpPr>
          <p:spPr bwMode="auto">
            <a:xfrm>
              <a:off x="1905001" y="6430964"/>
              <a:ext cx="458788" cy="307975"/>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242"/>
            <p:cNvSpPr>
              <a:spLocks/>
            </p:cNvSpPr>
            <p:nvPr/>
          </p:nvSpPr>
          <p:spPr bwMode="auto">
            <a:xfrm>
              <a:off x="2255838" y="6134101"/>
              <a:ext cx="128588" cy="517525"/>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243"/>
            <p:cNvSpPr>
              <a:spLocks/>
            </p:cNvSpPr>
            <p:nvPr/>
          </p:nvSpPr>
          <p:spPr bwMode="auto">
            <a:xfrm>
              <a:off x="2605088" y="6294439"/>
              <a:ext cx="358775" cy="382588"/>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Oval 244"/>
            <p:cNvSpPr>
              <a:spLocks noChangeArrowheads="1"/>
            </p:cNvSpPr>
            <p:nvPr/>
          </p:nvSpPr>
          <p:spPr bwMode="auto">
            <a:xfrm>
              <a:off x="2722563" y="6421439"/>
              <a:ext cx="125413"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Oval 245"/>
            <p:cNvSpPr>
              <a:spLocks noChangeArrowheads="1"/>
            </p:cNvSpPr>
            <p:nvPr/>
          </p:nvSpPr>
          <p:spPr bwMode="auto">
            <a:xfrm>
              <a:off x="2743201" y="6443664"/>
              <a:ext cx="84138"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246"/>
            <p:cNvSpPr>
              <a:spLocks/>
            </p:cNvSpPr>
            <p:nvPr/>
          </p:nvSpPr>
          <p:spPr bwMode="auto">
            <a:xfrm>
              <a:off x="2605088"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Oval 247"/>
            <p:cNvSpPr>
              <a:spLocks noChangeArrowheads="1"/>
            </p:cNvSpPr>
            <p:nvPr/>
          </p:nvSpPr>
          <p:spPr bwMode="auto">
            <a:xfrm>
              <a:off x="2722563" y="6069014"/>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Oval 248"/>
            <p:cNvSpPr>
              <a:spLocks noChangeArrowheads="1"/>
            </p:cNvSpPr>
            <p:nvPr/>
          </p:nvSpPr>
          <p:spPr bwMode="auto">
            <a:xfrm>
              <a:off x="2743201" y="6091239"/>
              <a:ext cx="84138"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249"/>
            <p:cNvSpPr>
              <a:spLocks/>
            </p:cNvSpPr>
            <p:nvPr/>
          </p:nvSpPr>
          <p:spPr bwMode="auto">
            <a:xfrm>
              <a:off x="2205038" y="5834064"/>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Oval 250"/>
            <p:cNvSpPr>
              <a:spLocks noChangeArrowheads="1"/>
            </p:cNvSpPr>
            <p:nvPr/>
          </p:nvSpPr>
          <p:spPr bwMode="auto">
            <a:xfrm>
              <a:off x="2322513" y="5962651"/>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52"/>
            <p:cNvSpPr>
              <a:spLocks/>
            </p:cNvSpPr>
            <p:nvPr/>
          </p:nvSpPr>
          <p:spPr bwMode="auto">
            <a:xfrm>
              <a:off x="1738313"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Oval 253"/>
            <p:cNvSpPr>
              <a:spLocks noChangeArrowheads="1"/>
            </p:cNvSpPr>
            <p:nvPr/>
          </p:nvSpPr>
          <p:spPr bwMode="auto">
            <a:xfrm>
              <a:off x="1855788" y="6069014"/>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Oval 254"/>
            <p:cNvSpPr>
              <a:spLocks noChangeArrowheads="1"/>
            </p:cNvSpPr>
            <p:nvPr/>
          </p:nvSpPr>
          <p:spPr bwMode="auto">
            <a:xfrm>
              <a:off x="1876426" y="6091239"/>
              <a:ext cx="82550"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55"/>
            <p:cNvSpPr>
              <a:spLocks/>
            </p:cNvSpPr>
            <p:nvPr/>
          </p:nvSpPr>
          <p:spPr bwMode="auto">
            <a:xfrm>
              <a:off x="1638301" y="6205539"/>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Oval 256"/>
            <p:cNvSpPr>
              <a:spLocks noChangeArrowheads="1"/>
            </p:cNvSpPr>
            <p:nvPr/>
          </p:nvSpPr>
          <p:spPr bwMode="auto">
            <a:xfrm>
              <a:off x="1755776" y="6334126"/>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Oval 257"/>
            <p:cNvSpPr>
              <a:spLocks noChangeArrowheads="1"/>
            </p:cNvSpPr>
            <p:nvPr/>
          </p:nvSpPr>
          <p:spPr bwMode="auto">
            <a:xfrm>
              <a:off x="1776413" y="6354764"/>
              <a:ext cx="82550"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259"/>
            <p:cNvSpPr>
              <a:spLocks/>
            </p:cNvSpPr>
            <p:nvPr/>
          </p:nvSpPr>
          <p:spPr bwMode="auto">
            <a:xfrm>
              <a:off x="11047414" y="5583239"/>
              <a:ext cx="204788" cy="114776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262"/>
            <p:cNvSpPr>
              <a:spLocks/>
            </p:cNvSpPr>
            <p:nvPr/>
          </p:nvSpPr>
          <p:spPr bwMode="auto">
            <a:xfrm>
              <a:off x="11214101" y="5913439"/>
              <a:ext cx="30163" cy="596900"/>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263"/>
            <p:cNvSpPr>
              <a:spLocks/>
            </p:cNvSpPr>
            <p:nvPr/>
          </p:nvSpPr>
          <p:spPr bwMode="auto">
            <a:xfrm>
              <a:off x="11244264" y="6510339"/>
              <a:ext cx="3175" cy="123825"/>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264"/>
            <p:cNvSpPr>
              <a:spLocks/>
            </p:cNvSpPr>
            <p:nvPr/>
          </p:nvSpPr>
          <p:spPr bwMode="auto">
            <a:xfrm>
              <a:off x="11247439" y="6634164"/>
              <a:ext cx="4763" cy="96838"/>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265"/>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266"/>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267"/>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268"/>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269"/>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270"/>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283"/>
            <p:cNvSpPr>
              <a:spLocks/>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327"/>
            <p:cNvSpPr>
              <a:spLocks/>
            </p:cNvSpPr>
            <p:nvPr/>
          </p:nvSpPr>
          <p:spPr bwMode="auto">
            <a:xfrm>
              <a:off x="8234364" y="6275389"/>
              <a:ext cx="479425" cy="557213"/>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328"/>
            <p:cNvSpPr>
              <a:spLocks/>
            </p:cNvSpPr>
            <p:nvPr/>
          </p:nvSpPr>
          <p:spPr bwMode="auto">
            <a:xfrm>
              <a:off x="7975601" y="6275389"/>
              <a:ext cx="479425" cy="557213"/>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329"/>
            <p:cNvSpPr>
              <a:spLocks/>
            </p:cNvSpPr>
            <p:nvPr/>
          </p:nvSpPr>
          <p:spPr bwMode="auto">
            <a:xfrm>
              <a:off x="8255001" y="6515101"/>
              <a:ext cx="492125" cy="3175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330"/>
            <p:cNvSpPr>
              <a:spLocks/>
            </p:cNvSpPr>
            <p:nvPr/>
          </p:nvSpPr>
          <p:spPr bwMode="auto">
            <a:xfrm>
              <a:off x="7924801" y="6515101"/>
              <a:ext cx="492125" cy="3175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331"/>
            <p:cNvSpPr>
              <a:spLocks/>
            </p:cNvSpPr>
            <p:nvPr/>
          </p:nvSpPr>
          <p:spPr bwMode="auto">
            <a:xfrm>
              <a:off x="8250239" y="6218239"/>
              <a:ext cx="174625" cy="525463"/>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335"/>
            <p:cNvSpPr>
              <a:spLocks/>
            </p:cNvSpPr>
            <p:nvPr/>
          </p:nvSpPr>
          <p:spPr bwMode="auto">
            <a:xfrm>
              <a:off x="3576638" y="5773739"/>
              <a:ext cx="746125" cy="992188"/>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340"/>
            <p:cNvSpPr>
              <a:spLocks/>
            </p:cNvSpPr>
            <p:nvPr/>
          </p:nvSpPr>
          <p:spPr bwMode="auto">
            <a:xfrm>
              <a:off x="3948113" y="5773739"/>
              <a:ext cx="374650" cy="992188"/>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347"/>
            <p:cNvSpPr>
              <a:spLocks/>
            </p:cNvSpPr>
            <p:nvPr/>
          </p:nvSpPr>
          <p:spPr bwMode="auto">
            <a:xfrm>
              <a:off x="2206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348"/>
            <p:cNvSpPr>
              <a:spLocks/>
            </p:cNvSpPr>
            <p:nvPr/>
          </p:nvSpPr>
          <p:spPr bwMode="auto">
            <a:xfrm>
              <a:off x="292101"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349"/>
            <p:cNvSpPr>
              <a:spLocks/>
            </p:cNvSpPr>
            <p:nvPr/>
          </p:nvSpPr>
          <p:spPr bwMode="auto">
            <a:xfrm>
              <a:off x="371476"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350"/>
            <p:cNvSpPr>
              <a:spLocks/>
            </p:cNvSpPr>
            <p:nvPr/>
          </p:nvSpPr>
          <p:spPr bwMode="auto">
            <a:xfrm>
              <a:off x="461963" y="6545264"/>
              <a:ext cx="76200"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351"/>
            <p:cNvSpPr>
              <a:spLocks/>
            </p:cNvSpPr>
            <p:nvPr/>
          </p:nvSpPr>
          <p:spPr bwMode="auto">
            <a:xfrm>
              <a:off x="617538" y="6611939"/>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352"/>
            <p:cNvSpPr>
              <a:spLocks/>
            </p:cNvSpPr>
            <p:nvPr/>
          </p:nvSpPr>
          <p:spPr bwMode="auto">
            <a:xfrm>
              <a:off x="6794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353"/>
            <p:cNvSpPr>
              <a:spLocks/>
            </p:cNvSpPr>
            <p:nvPr/>
          </p:nvSpPr>
          <p:spPr bwMode="auto">
            <a:xfrm>
              <a:off x="750888" y="6594476"/>
              <a:ext cx="66675" cy="22860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354"/>
            <p:cNvSpPr>
              <a:spLocks/>
            </p:cNvSpPr>
            <p:nvPr/>
          </p:nvSpPr>
          <p:spPr bwMode="auto">
            <a:xfrm>
              <a:off x="563563" y="6611939"/>
              <a:ext cx="49213" cy="206375"/>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355"/>
            <p:cNvSpPr>
              <a:spLocks/>
            </p:cNvSpPr>
            <p:nvPr/>
          </p:nvSpPr>
          <p:spPr bwMode="auto">
            <a:xfrm>
              <a:off x="87313" y="6584951"/>
              <a:ext cx="74613" cy="212725"/>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356"/>
            <p:cNvSpPr>
              <a:spLocks/>
            </p:cNvSpPr>
            <p:nvPr/>
          </p:nvSpPr>
          <p:spPr bwMode="auto">
            <a:xfrm>
              <a:off x="241301" y="6651626"/>
              <a:ext cx="20638" cy="146050"/>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357"/>
            <p:cNvSpPr>
              <a:spLocks/>
            </p:cNvSpPr>
            <p:nvPr/>
          </p:nvSpPr>
          <p:spPr bwMode="auto">
            <a:xfrm>
              <a:off x="304801" y="6634164"/>
              <a:ext cx="57150" cy="180975"/>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358"/>
            <p:cNvSpPr>
              <a:spLocks/>
            </p:cNvSpPr>
            <p:nvPr/>
          </p:nvSpPr>
          <p:spPr bwMode="auto">
            <a:xfrm>
              <a:off x="187326" y="6651626"/>
              <a:ext cx="50800" cy="203200"/>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359"/>
            <p:cNvSpPr>
              <a:spLocks/>
            </p:cNvSpPr>
            <p:nvPr/>
          </p:nvSpPr>
          <p:spPr bwMode="auto">
            <a:xfrm>
              <a:off x="166688"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360"/>
            <p:cNvSpPr>
              <a:spLocks/>
            </p:cNvSpPr>
            <p:nvPr/>
          </p:nvSpPr>
          <p:spPr bwMode="auto">
            <a:xfrm>
              <a:off x="328613"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361"/>
            <p:cNvSpPr>
              <a:spLocks/>
            </p:cNvSpPr>
            <p:nvPr/>
          </p:nvSpPr>
          <p:spPr bwMode="auto">
            <a:xfrm>
              <a:off x="850901" y="6567489"/>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362"/>
            <p:cNvSpPr>
              <a:spLocks/>
            </p:cNvSpPr>
            <p:nvPr/>
          </p:nvSpPr>
          <p:spPr bwMode="auto">
            <a:xfrm>
              <a:off x="938213" y="6624639"/>
              <a:ext cx="33338" cy="14128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363"/>
            <p:cNvSpPr>
              <a:spLocks/>
            </p:cNvSpPr>
            <p:nvPr/>
          </p:nvSpPr>
          <p:spPr bwMode="auto">
            <a:xfrm>
              <a:off x="417513" y="6607176"/>
              <a:ext cx="33338" cy="136525"/>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364"/>
            <p:cNvSpPr>
              <a:spLocks/>
            </p:cNvSpPr>
            <p:nvPr/>
          </p:nvSpPr>
          <p:spPr bwMode="auto">
            <a:xfrm>
              <a:off x="963613"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365"/>
            <p:cNvSpPr>
              <a:spLocks/>
            </p:cNvSpPr>
            <p:nvPr/>
          </p:nvSpPr>
          <p:spPr bwMode="auto">
            <a:xfrm>
              <a:off x="1063626" y="6726239"/>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366"/>
            <p:cNvSpPr>
              <a:spLocks/>
            </p:cNvSpPr>
            <p:nvPr/>
          </p:nvSpPr>
          <p:spPr bwMode="auto">
            <a:xfrm>
              <a:off x="1096963" y="6624639"/>
              <a:ext cx="36513" cy="176213"/>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367"/>
            <p:cNvSpPr>
              <a:spLocks/>
            </p:cNvSpPr>
            <p:nvPr/>
          </p:nvSpPr>
          <p:spPr bwMode="auto">
            <a:xfrm>
              <a:off x="1133476" y="6611939"/>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368"/>
            <p:cNvSpPr>
              <a:spLocks/>
            </p:cNvSpPr>
            <p:nvPr/>
          </p:nvSpPr>
          <p:spPr bwMode="auto">
            <a:xfrm>
              <a:off x="10541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369"/>
            <p:cNvSpPr>
              <a:spLocks/>
            </p:cNvSpPr>
            <p:nvPr/>
          </p:nvSpPr>
          <p:spPr bwMode="auto">
            <a:xfrm>
              <a:off x="1192213" y="6611939"/>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370"/>
            <p:cNvSpPr>
              <a:spLocks/>
            </p:cNvSpPr>
            <p:nvPr/>
          </p:nvSpPr>
          <p:spPr bwMode="auto">
            <a:xfrm>
              <a:off x="12922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371"/>
            <p:cNvSpPr>
              <a:spLocks/>
            </p:cNvSpPr>
            <p:nvPr/>
          </p:nvSpPr>
          <p:spPr bwMode="auto">
            <a:xfrm>
              <a:off x="1433513" y="6562726"/>
              <a:ext cx="55563" cy="234950"/>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372"/>
            <p:cNvSpPr>
              <a:spLocks/>
            </p:cNvSpPr>
            <p:nvPr/>
          </p:nvSpPr>
          <p:spPr bwMode="auto">
            <a:xfrm>
              <a:off x="1500188" y="6557964"/>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373"/>
            <p:cNvSpPr>
              <a:spLocks/>
            </p:cNvSpPr>
            <p:nvPr/>
          </p:nvSpPr>
          <p:spPr bwMode="auto">
            <a:xfrm>
              <a:off x="15843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374"/>
            <p:cNvSpPr>
              <a:spLocks/>
            </p:cNvSpPr>
            <p:nvPr/>
          </p:nvSpPr>
          <p:spPr bwMode="auto">
            <a:xfrm>
              <a:off x="1671638" y="6545264"/>
              <a:ext cx="79375" cy="211138"/>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375"/>
            <p:cNvSpPr>
              <a:spLocks/>
            </p:cNvSpPr>
            <p:nvPr/>
          </p:nvSpPr>
          <p:spPr bwMode="auto">
            <a:xfrm>
              <a:off x="1825626" y="6611939"/>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376"/>
            <p:cNvSpPr>
              <a:spLocks/>
            </p:cNvSpPr>
            <p:nvPr/>
          </p:nvSpPr>
          <p:spPr bwMode="auto">
            <a:xfrm>
              <a:off x="1892301" y="6597651"/>
              <a:ext cx="58738" cy="177800"/>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377"/>
            <p:cNvSpPr>
              <a:spLocks/>
            </p:cNvSpPr>
            <p:nvPr/>
          </p:nvSpPr>
          <p:spPr bwMode="auto">
            <a:xfrm>
              <a:off x="196373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378"/>
            <p:cNvSpPr>
              <a:spLocks/>
            </p:cNvSpPr>
            <p:nvPr/>
          </p:nvSpPr>
          <p:spPr bwMode="auto">
            <a:xfrm>
              <a:off x="1776413" y="6611939"/>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379"/>
            <p:cNvSpPr>
              <a:spLocks/>
            </p:cNvSpPr>
            <p:nvPr/>
          </p:nvSpPr>
          <p:spPr bwMode="auto">
            <a:xfrm>
              <a:off x="1379538" y="6624639"/>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380"/>
            <p:cNvSpPr>
              <a:spLocks/>
            </p:cNvSpPr>
            <p:nvPr/>
          </p:nvSpPr>
          <p:spPr bwMode="auto">
            <a:xfrm>
              <a:off x="1276351"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381"/>
            <p:cNvSpPr>
              <a:spLocks/>
            </p:cNvSpPr>
            <p:nvPr/>
          </p:nvSpPr>
          <p:spPr bwMode="auto">
            <a:xfrm>
              <a:off x="15430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382"/>
            <p:cNvSpPr>
              <a:spLocks/>
            </p:cNvSpPr>
            <p:nvPr/>
          </p:nvSpPr>
          <p:spPr bwMode="auto">
            <a:xfrm>
              <a:off x="2058988" y="6567489"/>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383"/>
            <p:cNvSpPr>
              <a:spLocks/>
            </p:cNvSpPr>
            <p:nvPr/>
          </p:nvSpPr>
          <p:spPr bwMode="auto">
            <a:xfrm>
              <a:off x="2146301" y="6624639"/>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384"/>
            <p:cNvSpPr>
              <a:spLocks/>
            </p:cNvSpPr>
            <p:nvPr/>
          </p:nvSpPr>
          <p:spPr bwMode="auto">
            <a:xfrm>
              <a:off x="21717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385"/>
            <p:cNvSpPr>
              <a:spLocks/>
            </p:cNvSpPr>
            <p:nvPr/>
          </p:nvSpPr>
          <p:spPr bwMode="auto">
            <a:xfrm>
              <a:off x="227647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386"/>
            <p:cNvSpPr>
              <a:spLocks/>
            </p:cNvSpPr>
            <p:nvPr/>
          </p:nvSpPr>
          <p:spPr bwMode="auto">
            <a:xfrm>
              <a:off x="2305051" y="6624639"/>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387"/>
            <p:cNvSpPr>
              <a:spLocks/>
            </p:cNvSpPr>
            <p:nvPr/>
          </p:nvSpPr>
          <p:spPr bwMode="auto">
            <a:xfrm>
              <a:off x="2347913" y="6611939"/>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388"/>
            <p:cNvSpPr>
              <a:spLocks/>
            </p:cNvSpPr>
            <p:nvPr/>
          </p:nvSpPr>
          <p:spPr bwMode="auto">
            <a:xfrm>
              <a:off x="226377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389"/>
            <p:cNvSpPr>
              <a:spLocks/>
            </p:cNvSpPr>
            <p:nvPr/>
          </p:nvSpPr>
          <p:spPr bwMode="auto">
            <a:xfrm>
              <a:off x="2405063" y="6611939"/>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390"/>
            <p:cNvSpPr>
              <a:spLocks/>
            </p:cNvSpPr>
            <p:nvPr/>
          </p:nvSpPr>
          <p:spPr bwMode="auto">
            <a:xfrm>
              <a:off x="25019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391"/>
            <p:cNvSpPr>
              <a:spLocks/>
            </p:cNvSpPr>
            <p:nvPr/>
          </p:nvSpPr>
          <p:spPr bwMode="auto">
            <a:xfrm>
              <a:off x="26431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392"/>
            <p:cNvSpPr>
              <a:spLocks/>
            </p:cNvSpPr>
            <p:nvPr/>
          </p:nvSpPr>
          <p:spPr bwMode="auto">
            <a:xfrm>
              <a:off x="2714626"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393"/>
            <p:cNvSpPr>
              <a:spLocks/>
            </p:cNvSpPr>
            <p:nvPr/>
          </p:nvSpPr>
          <p:spPr bwMode="auto">
            <a:xfrm>
              <a:off x="2794001" y="6597651"/>
              <a:ext cx="33338" cy="19526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394"/>
            <p:cNvSpPr>
              <a:spLocks/>
            </p:cNvSpPr>
            <p:nvPr/>
          </p:nvSpPr>
          <p:spPr bwMode="auto">
            <a:xfrm>
              <a:off x="2884488" y="6545264"/>
              <a:ext cx="79375" cy="211138"/>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395"/>
            <p:cNvSpPr>
              <a:spLocks/>
            </p:cNvSpPr>
            <p:nvPr/>
          </p:nvSpPr>
          <p:spPr bwMode="auto">
            <a:xfrm>
              <a:off x="3038476" y="6611939"/>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396"/>
            <p:cNvSpPr>
              <a:spLocks/>
            </p:cNvSpPr>
            <p:nvPr/>
          </p:nvSpPr>
          <p:spPr bwMode="auto">
            <a:xfrm>
              <a:off x="3101976" y="6597651"/>
              <a:ext cx="58738" cy="177800"/>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397"/>
            <p:cNvSpPr>
              <a:spLocks/>
            </p:cNvSpPr>
            <p:nvPr/>
          </p:nvSpPr>
          <p:spPr bwMode="auto">
            <a:xfrm>
              <a:off x="3176588" y="6594476"/>
              <a:ext cx="63500" cy="22860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398"/>
            <p:cNvSpPr>
              <a:spLocks/>
            </p:cNvSpPr>
            <p:nvPr/>
          </p:nvSpPr>
          <p:spPr bwMode="auto">
            <a:xfrm>
              <a:off x="2984501" y="6611939"/>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399"/>
            <p:cNvSpPr>
              <a:spLocks/>
            </p:cNvSpPr>
            <p:nvPr/>
          </p:nvSpPr>
          <p:spPr bwMode="auto">
            <a:xfrm>
              <a:off x="2589213"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400"/>
            <p:cNvSpPr>
              <a:spLocks/>
            </p:cNvSpPr>
            <p:nvPr/>
          </p:nvSpPr>
          <p:spPr bwMode="auto">
            <a:xfrm>
              <a:off x="2484438"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401"/>
            <p:cNvSpPr>
              <a:spLocks/>
            </p:cNvSpPr>
            <p:nvPr/>
          </p:nvSpPr>
          <p:spPr bwMode="auto">
            <a:xfrm>
              <a:off x="2755901" y="6629401"/>
              <a:ext cx="41275" cy="146050"/>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402"/>
            <p:cNvSpPr>
              <a:spLocks/>
            </p:cNvSpPr>
            <p:nvPr/>
          </p:nvSpPr>
          <p:spPr bwMode="auto">
            <a:xfrm>
              <a:off x="3273426" y="6567489"/>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403"/>
            <p:cNvSpPr>
              <a:spLocks/>
            </p:cNvSpPr>
            <p:nvPr/>
          </p:nvSpPr>
          <p:spPr bwMode="auto">
            <a:xfrm>
              <a:off x="3360738" y="6624639"/>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404"/>
            <p:cNvSpPr>
              <a:spLocks/>
            </p:cNvSpPr>
            <p:nvPr/>
          </p:nvSpPr>
          <p:spPr bwMode="auto">
            <a:xfrm>
              <a:off x="3384551" y="6607176"/>
              <a:ext cx="79375" cy="233363"/>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405"/>
            <p:cNvSpPr>
              <a:spLocks/>
            </p:cNvSpPr>
            <p:nvPr/>
          </p:nvSpPr>
          <p:spPr bwMode="auto">
            <a:xfrm>
              <a:off x="348932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407"/>
            <p:cNvSpPr>
              <a:spLocks/>
            </p:cNvSpPr>
            <p:nvPr/>
          </p:nvSpPr>
          <p:spPr bwMode="auto">
            <a:xfrm>
              <a:off x="3517900" y="6624638"/>
              <a:ext cx="42863"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408"/>
            <p:cNvSpPr>
              <a:spLocks/>
            </p:cNvSpPr>
            <p:nvPr/>
          </p:nvSpPr>
          <p:spPr bwMode="auto">
            <a:xfrm>
              <a:off x="3556000"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409"/>
            <p:cNvSpPr>
              <a:spLocks/>
            </p:cNvSpPr>
            <p:nvPr/>
          </p:nvSpPr>
          <p:spPr bwMode="auto">
            <a:xfrm>
              <a:off x="3476625"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410"/>
            <p:cNvSpPr>
              <a:spLocks/>
            </p:cNvSpPr>
            <p:nvPr/>
          </p:nvSpPr>
          <p:spPr bwMode="auto">
            <a:xfrm>
              <a:off x="36179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411"/>
            <p:cNvSpPr>
              <a:spLocks/>
            </p:cNvSpPr>
            <p:nvPr/>
          </p:nvSpPr>
          <p:spPr bwMode="auto">
            <a:xfrm>
              <a:off x="3714750"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412"/>
            <p:cNvSpPr>
              <a:spLocks/>
            </p:cNvSpPr>
            <p:nvPr/>
          </p:nvSpPr>
          <p:spPr bwMode="auto">
            <a:xfrm>
              <a:off x="3856038"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413"/>
            <p:cNvSpPr>
              <a:spLocks/>
            </p:cNvSpPr>
            <p:nvPr/>
          </p:nvSpPr>
          <p:spPr bwMode="auto">
            <a:xfrm>
              <a:off x="3922713"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414"/>
            <p:cNvSpPr>
              <a:spLocks/>
            </p:cNvSpPr>
            <p:nvPr/>
          </p:nvSpPr>
          <p:spPr bwMode="auto">
            <a:xfrm>
              <a:off x="4006850"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415"/>
            <p:cNvSpPr>
              <a:spLocks/>
            </p:cNvSpPr>
            <p:nvPr/>
          </p:nvSpPr>
          <p:spPr bwMode="auto">
            <a:xfrm>
              <a:off x="4098925" y="6545263"/>
              <a:ext cx="74613"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416"/>
            <p:cNvSpPr>
              <a:spLocks/>
            </p:cNvSpPr>
            <p:nvPr/>
          </p:nvSpPr>
          <p:spPr bwMode="auto">
            <a:xfrm>
              <a:off x="42529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417"/>
            <p:cNvSpPr>
              <a:spLocks/>
            </p:cNvSpPr>
            <p:nvPr/>
          </p:nvSpPr>
          <p:spPr bwMode="auto">
            <a:xfrm>
              <a:off x="4314825"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418"/>
            <p:cNvSpPr>
              <a:spLocks/>
            </p:cNvSpPr>
            <p:nvPr/>
          </p:nvSpPr>
          <p:spPr bwMode="auto">
            <a:xfrm>
              <a:off x="4386263"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419"/>
            <p:cNvSpPr>
              <a:spLocks/>
            </p:cNvSpPr>
            <p:nvPr/>
          </p:nvSpPr>
          <p:spPr bwMode="auto">
            <a:xfrm>
              <a:off x="419893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420"/>
            <p:cNvSpPr>
              <a:spLocks/>
            </p:cNvSpPr>
            <p:nvPr/>
          </p:nvSpPr>
          <p:spPr bwMode="auto">
            <a:xfrm>
              <a:off x="3802063"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421"/>
            <p:cNvSpPr>
              <a:spLocks/>
            </p:cNvSpPr>
            <p:nvPr/>
          </p:nvSpPr>
          <p:spPr bwMode="auto">
            <a:xfrm>
              <a:off x="36972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422"/>
            <p:cNvSpPr>
              <a:spLocks/>
            </p:cNvSpPr>
            <p:nvPr/>
          </p:nvSpPr>
          <p:spPr bwMode="auto">
            <a:xfrm>
              <a:off x="3963988"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423"/>
            <p:cNvSpPr>
              <a:spLocks/>
            </p:cNvSpPr>
            <p:nvPr/>
          </p:nvSpPr>
          <p:spPr bwMode="auto">
            <a:xfrm>
              <a:off x="4486275" y="6567488"/>
              <a:ext cx="61913" cy="220663"/>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424"/>
            <p:cNvSpPr>
              <a:spLocks/>
            </p:cNvSpPr>
            <p:nvPr/>
          </p:nvSpPr>
          <p:spPr bwMode="auto">
            <a:xfrm>
              <a:off x="4573588" y="6624638"/>
              <a:ext cx="33338" cy="14128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425"/>
            <p:cNvSpPr>
              <a:spLocks/>
            </p:cNvSpPr>
            <p:nvPr/>
          </p:nvSpPr>
          <p:spPr bwMode="auto">
            <a:xfrm>
              <a:off x="4598988"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426"/>
            <p:cNvSpPr>
              <a:spLocks/>
            </p:cNvSpPr>
            <p:nvPr/>
          </p:nvSpPr>
          <p:spPr bwMode="auto">
            <a:xfrm>
              <a:off x="4699000" y="6726238"/>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427"/>
            <p:cNvSpPr>
              <a:spLocks/>
            </p:cNvSpPr>
            <p:nvPr/>
          </p:nvSpPr>
          <p:spPr bwMode="auto">
            <a:xfrm>
              <a:off x="4727575" y="6624638"/>
              <a:ext cx="41275" cy="176213"/>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428"/>
            <p:cNvSpPr>
              <a:spLocks/>
            </p:cNvSpPr>
            <p:nvPr/>
          </p:nvSpPr>
          <p:spPr bwMode="auto">
            <a:xfrm>
              <a:off x="4768850"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429"/>
            <p:cNvSpPr>
              <a:spLocks/>
            </p:cNvSpPr>
            <p:nvPr/>
          </p:nvSpPr>
          <p:spPr bwMode="auto">
            <a:xfrm>
              <a:off x="4686300"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430"/>
            <p:cNvSpPr>
              <a:spLocks/>
            </p:cNvSpPr>
            <p:nvPr/>
          </p:nvSpPr>
          <p:spPr bwMode="auto">
            <a:xfrm>
              <a:off x="4827588"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431"/>
            <p:cNvSpPr>
              <a:spLocks/>
            </p:cNvSpPr>
            <p:nvPr/>
          </p:nvSpPr>
          <p:spPr bwMode="auto">
            <a:xfrm>
              <a:off x="4927600" y="6686551"/>
              <a:ext cx="33338" cy="136525"/>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Freeform 432"/>
            <p:cNvSpPr>
              <a:spLocks/>
            </p:cNvSpPr>
            <p:nvPr/>
          </p:nvSpPr>
          <p:spPr bwMode="auto">
            <a:xfrm>
              <a:off x="5068888" y="6562726"/>
              <a:ext cx="55563" cy="234950"/>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433"/>
            <p:cNvSpPr>
              <a:spLocks/>
            </p:cNvSpPr>
            <p:nvPr/>
          </p:nvSpPr>
          <p:spPr bwMode="auto">
            <a:xfrm>
              <a:off x="5135563" y="6557963"/>
              <a:ext cx="71438" cy="212725"/>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Freeform 434"/>
            <p:cNvSpPr>
              <a:spLocks/>
            </p:cNvSpPr>
            <p:nvPr/>
          </p:nvSpPr>
          <p:spPr bwMode="auto">
            <a:xfrm>
              <a:off x="5219700"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435"/>
            <p:cNvSpPr>
              <a:spLocks/>
            </p:cNvSpPr>
            <p:nvPr/>
          </p:nvSpPr>
          <p:spPr bwMode="auto">
            <a:xfrm>
              <a:off x="5307013" y="6545263"/>
              <a:ext cx="79375" cy="211138"/>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436"/>
            <p:cNvSpPr>
              <a:spLocks/>
            </p:cNvSpPr>
            <p:nvPr/>
          </p:nvSpPr>
          <p:spPr bwMode="auto">
            <a:xfrm>
              <a:off x="5461000" y="6611938"/>
              <a:ext cx="25400" cy="144463"/>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437"/>
            <p:cNvSpPr>
              <a:spLocks/>
            </p:cNvSpPr>
            <p:nvPr/>
          </p:nvSpPr>
          <p:spPr bwMode="auto">
            <a:xfrm>
              <a:off x="5524500"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438"/>
            <p:cNvSpPr>
              <a:spLocks/>
            </p:cNvSpPr>
            <p:nvPr/>
          </p:nvSpPr>
          <p:spPr bwMode="auto">
            <a:xfrm>
              <a:off x="55991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439"/>
            <p:cNvSpPr>
              <a:spLocks/>
            </p:cNvSpPr>
            <p:nvPr/>
          </p:nvSpPr>
          <p:spPr bwMode="auto">
            <a:xfrm>
              <a:off x="5407025"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440"/>
            <p:cNvSpPr>
              <a:spLocks/>
            </p:cNvSpPr>
            <p:nvPr/>
          </p:nvSpPr>
          <p:spPr bwMode="auto">
            <a:xfrm>
              <a:off x="5014913" y="6624638"/>
              <a:ext cx="50800" cy="119063"/>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441"/>
            <p:cNvSpPr>
              <a:spLocks/>
            </p:cNvSpPr>
            <p:nvPr/>
          </p:nvSpPr>
          <p:spPr bwMode="auto">
            <a:xfrm>
              <a:off x="4911725"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442"/>
            <p:cNvSpPr>
              <a:spLocks/>
            </p:cNvSpPr>
            <p:nvPr/>
          </p:nvSpPr>
          <p:spPr bwMode="auto">
            <a:xfrm>
              <a:off x="5178425"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443"/>
            <p:cNvSpPr>
              <a:spLocks/>
            </p:cNvSpPr>
            <p:nvPr/>
          </p:nvSpPr>
          <p:spPr bwMode="auto">
            <a:xfrm>
              <a:off x="5694363" y="6567488"/>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444"/>
            <p:cNvSpPr>
              <a:spLocks/>
            </p:cNvSpPr>
            <p:nvPr/>
          </p:nvSpPr>
          <p:spPr bwMode="auto">
            <a:xfrm>
              <a:off x="5781675" y="6624638"/>
              <a:ext cx="34925"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445"/>
            <p:cNvSpPr>
              <a:spLocks/>
            </p:cNvSpPr>
            <p:nvPr/>
          </p:nvSpPr>
          <p:spPr bwMode="auto">
            <a:xfrm>
              <a:off x="5807075"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446"/>
            <p:cNvSpPr>
              <a:spLocks/>
            </p:cNvSpPr>
            <p:nvPr/>
          </p:nvSpPr>
          <p:spPr bwMode="auto">
            <a:xfrm>
              <a:off x="5911850"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447"/>
            <p:cNvSpPr>
              <a:spLocks/>
            </p:cNvSpPr>
            <p:nvPr/>
          </p:nvSpPr>
          <p:spPr bwMode="auto">
            <a:xfrm>
              <a:off x="5940425"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448"/>
            <p:cNvSpPr>
              <a:spLocks/>
            </p:cNvSpPr>
            <p:nvPr/>
          </p:nvSpPr>
          <p:spPr bwMode="auto">
            <a:xfrm>
              <a:off x="5983288" y="6611938"/>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449"/>
            <p:cNvSpPr>
              <a:spLocks/>
            </p:cNvSpPr>
            <p:nvPr/>
          </p:nvSpPr>
          <p:spPr bwMode="auto">
            <a:xfrm>
              <a:off x="5899150"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Freeform 450"/>
            <p:cNvSpPr>
              <a:spLocks/>
            </p:cNvSpPr>
            <p:nvPr/>
          </p:nvSpPr>
          <p:spPr bwMode="auto">
            <a:xfrm>
              <a:off x="60404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451"/>
            <p:cNvSpPr>
              <a:spLocks/>
            </p:cNvSpPr>
            <p:nvPr/>
          </p:nvSpPr>
          <p:spPr bwMode="auto">
            <a:xfrm>
              <a:off x="61372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452"/>
            <p:cNvSpPr>
              <a:spLocks/>
            </p:cNvSpPr>
            <p:nvPr/>
          </p:nvSpPr>
          <p:spPr bwMode="auto">
            <a:xfrm>
              <a:off x="62785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453"/>
            <p:cNvSpPr>
              <a:spLocks/>
            </p:cNvSpPr>
            <p:nvPr/>
          </p:nvSpPr>
          <p:spPr bwMode="auto">
            <a:xfrm>
              <a:off x="6350001"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454"/>
            <p:cNvSpPr>
              <a:spLocks/>
            </p:cNvSpPr>
            <p:nvPr/>
          </p:nvSpPr>
          <p:spPr bwMode="auto">
            <a:xfrm>
              <a:off x="6429376" y="6597651"/>
              <a:ext cx="33338" cy="19526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455"/>
            <p:cNvSpPr>
              <a:spLocks/>
            </p:cNvSpPr>
            <p:nvPr/>
          </p:nvSpPr>
          <p:spPr bwMode="auto">
            <a:xfrm>
              <a:off x="6519863" y="6545263"/>
              <a:ext cx="79375" cy="211138"/>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456"/>
            <p:cNvSpPr>
              <a:spLocks/>
            </p:cNvSpPr>
            <p:nvPr/>
          </p:nvSpPr>
          <p:spPr bwMode="auto">
            <a:xfrm>
              <a:off x="6673851"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457"/>
            <p:cNvSpPr>
              <a:spLocks/>
            </p:cNvSpPr>
            <p:nvPr/>
          </p:nvSpPr>
          <p:spPr bwMode="auto">
            <a:xfrm>
              <a:off x="67373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458"/>
            <p:cNvSpPr>
              <a:spLocks/>
            </p:cNvSpPr>
            <p:nvPr/>
          </p:nvSpPr>
          <p:spPr bwMode="auto">
            <a:xfrm>
              <a:off x="6811963" y="6594476"/>
              <a:ext cx="63500" cy="22860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459"/>
            <p:cNvSpPr>
              <a:spLocks/>
            </p:cNvSpPr>
            <p:nvPr/>
          </p:nvSpPr>
          <p:spPr bwMode="auto">
            <a:xfrm>
              <a:off x="6619876"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460"/>
            <p:cNvSpPr>
              <a:spLocks/>
            </p:cNvSpPr>
            <p:nvPr/>
          </p:nvSpPr>
          <p:spPr bwMode="auto">
            <a:xfrm>
              <a:off x="6224588"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Freeform 461"/>
            <p:cNvSpPr>
              <a:spLocks/>
            </p:cNvSpPr>
            <p:nvPr/>
          </p:nvSpPr>
          <p:spPr bwMode="auto">
            <a:xfrm>
              <a:off x="6119813"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462"/>
            <p:cNvSpPr>
              <a:spLocks/>
            </p:cNvSpPr>
            <p:nvPr/>
          </p:nvSpPr>
          <p:spPr bwMode="auto">
            <a:xfrm>
              <a:off x="6391276"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463"/>
            <p:cNvSpPr>
              <a:spLocks/>
            </p:cNvSpPr>
            <p:nvPr/>
          </p:nvSpPr>
          <p:spPr bwMode="auto">
            <a:xfrm>
              <a:off x="6908801" y="6567488"/>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Freeform 464"/>
            <p:cNvSpPr>
              <a:spLocks/>
            </p:cNvSpPr>
            <p:nvPr/>
          </p:nvSpPr>
          <p:spPr bwMode="auto">
            <a:xfrm>
              <a:off x="6996113"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Freeform 465"/>
            <p:cNvSpPr>
              <a:spLocks/>
            </p:cNvSpPr>
            <p:nvPr/>
          </p:nvSpPr>
          <p:spPr bwMode="auto">
            <a:xfrm>
              <a:off x="7019926" y="6607176"/>
              <a:ext cx="79375"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Freeform 466"/>
            <p:cNvSpPr>
              <a:spLocks/>
            </p:cNvSpPr>
            <p:nvPr/>
          </p:nvSpPr>
          <p:spPr bwMode="auto">
            <a:xfrm>
              <a:off x="712470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Freeform 467"/>
            <p:cNvSpPr>
              <a:spLocks/>
            </p:cNvSpPr>
            <p:nvPr/>
          </p:nvSpPr>
          <p:spPr bwMode="auto">
            <a:xfrm>
              <a:off x="7154863"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Freeform 468"/>
            <p:cNvSpPr>
              <a:spLocks/>
            </p:cNvSpPr>
            <p:nvPr/>
          </p:nvSpPr>
          <p:spPr bwMode="auto">
            <a:xfrm>
              <a:off x="7191376"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Freeform 469"/>
            <p:cNvSpPr>
              <a:spLocks/>
            </p:cNvSpPr>
            <p:nvPr/>
          </p:nvSpPr>
          <p:spPr bwMode="auto">
            <a:xfrm>
              <a:off x="71120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Freeform 470"/>
            <p:cNvSpPr>
              <a:spLocks/>
            </p:cNvSpPr>
            <p:nvPr/>
          </p:nvSpPr>
          <p:spPr bwMode="auto">
            <a:xfrm>
              <a:off x="7254876" y="6611938"/>
              <a:ext cx="61913" cy="176213"/>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Freeform 471"/>
            <p:cNvSpPr>
              <a:spLocks/>
            </p:cNvSpPr>
            <p:nvPr/>
          </p:nvSpPr>
          <p:spPr bwMode="auto">
            <a:xfrm>
              <a:off x="73501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Freeform 472"/>
            <p:cNvSpPr>
              <a:spLocks/>
            </p:cNvSpPr>
            <p:nvPr/>
          </p:nvSpPr>
          <p:spPr bwMode="auto">
            <a:xfrm>
              <a:off x="7491413"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Freeform 473"/>
            <p:cNvSpPr>
              <a:spLocks/>
            </p:cNvSpPr>
            <p:nvPr/>
          </p:nvSpPr>
          <p:spPr bwMode="auto">
            <a:xfrm>
              <a:off x="7558088"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Freeform 474"/>
            <p:cNvSpPr>
              <a:spLocks/>
            </p:cNvSpPr>
            <p:nvPr/>
          </p:nvSpPr>
          <p:spPr bwMode="auto">
            <a:xfrm>
              <a:off x="76422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Freeform 475"/>
            <p:cNvSpPr>
              <a:spLocks/>
            </p:cNvSpPr>
            <p:nvPr/>
          </p:nvSpPr>
          <p:spPr bwMode="auto">
            <a:xfrm>
              <a:off x="7729538"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Freeform 476"/>
            <p:cNvSpPr>
              <a:spLocks/>
            </p:cNvSpPr>
            <p:nvPr/>
          </p:nvSpPr>
          <p:spPr bwMode="auto">
            <a:xfrm>
              <a:off x="7883526"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Freeform 477"/>
            <p:cNvSpPr>
              <a:spLocks/>
            </p:cNvSpPr>
            <p:nvPr/>
          </p:nvSpPr>
          <p:spPr bwMode="auto">
            <a:xfrm>
              <a:off x="795020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Freeform 478"/>
            <p:cNvSpPr>
              <a:spLocks/>
            </p:cNvSpPr>
            <p:nvPr/>
          </p:nvSpPr>
          <p:spPr bwMode="auto">
            <a:xfrm>
              <a:off x="8021638"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Freeform 479"/>
            <p:cNvSpPr>
              <a:spLocks/>
            </p:cNvSpPr>
            <p:nvPr/>
          </p:nvSpPr>
          <p:spPr bwMode="auto">
            <a:xfrm>
              <a:off x="7834313"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Freeform 480"/>
            <p:cNvSpPr>
              <a:spLocks/>
            </p:cNvSpPr>
            <p:nvPr/>
          </p:nvSpPr>
          <p:spPr bwMode="auto">
            <a:xfrm>
              <a:off x="7437438"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Freeform 481"/>
            <p:cNvSpPr>
              <a:spLocks/>
            </p:cNvSpPr>
            <p:nvPr/>
          </p:nvSpPr>
          <p:spPr bwMode="auto">
            <a:xfrm>
              <a:off x="7332663"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Freeform 482"/>
            <p:cNvSpPr>
              <a:spLocks/>
            </p:cNvSpPr>
            <p:nvPr/>
          </p:nvSpPr>
          <p:spPr bwMode="auto">
            <a:xfrm>
              <a:off x="76009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Freeform 483"/>
            <p:cNvSpPr>
              <a:spLocks/>
            </p:cNvSpPr>
            <p:nvPr/>
          </p:nvSpPr>
          <p:spPr bwMode="auto">
            <a:xfrm>
              <a:off x="8121651"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Freeform 484"/>
            <p:cNvSpPr>
              <a:spLocks/>
            </p:cNvSpPr>
            <p:nvPr/>
          </p:nvSpPr>
          <p:spPr bwMode="auto">
            <a:xfrm>
              <a:off x="8204201" y="6624638"/>
              <a:ext cx="38100" cy="14128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485"/>
            <p:cNvSpPr>
              <a:spLocks/>
            </p:cNvSpPr>
            <p:nvPr/>
          </p:nvSpPr>
          <p:spPr bwMode="auto">
            <a:xfrm>
              <a:off x="82296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Freeform 486"/>
            <p:cNvSpPr>
              <a:spLocks/>
            </p:cNvSpPr>
            <p:nvPr/>
          </p:nvSpPr>
          <p:spPr bwMode="auto">
            <a:xfrm>
              <a:off x="8334376" y="6726238"/>
              <a:ext cx="23813" cy="128588"/>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Freeform 487"/>
            <p:cNvSpPr>
              <a:spLocks/>
            </p:cNvSpPr>
            <p:nvPr/>
          </p:nvSpPr>
          <p:spPr bwMode="auto">
            <a:xfrm>
              <a:off x="8362951"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Freeform 488"/>
            <p:cNvSpPr>
              <a:spLocks/>
            </p:cNvSpPr>
            <p:nvPr/>
          </p:nvSpPr>
          <p:spPr bwMode="auto">
            <a:xfrm>
              <a:off x="8404226"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Freeform 489"/>
            <p:cNvSpPr>
              <a:spLocks/>
            </p:cNvSpPr>
            <p:nvPr/>
          </p:nvSpPr>
          <p:spPr bwMode="auto">
            <a:xfrm>
              <a:off x="8321676"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3" name="Freeform 490"/>
            <p:cNvSpPr>
              <a:spLocks/>
            </p:cNvSpPr>
            <p:nvPr/>
          </p:nvSpPr>
          <p:spPr bwMode="auto">
            <a:xfrm>
              <a:off x="8462963"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4" name="Freeform 491"/>
            <p:cNvSpPr>
              <a:spLocks/>
            </p:cNvSpPr>
            <p:nvPr/>
          </p:nvSpPr>
          <p:spPr bwMode="auto">
            <a:xfrm>
              <a:off x="8559801" y="6686551"/>
              <a:ext cx="33338" cy="136525"/>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5" name="Freeform 492"/>
            <p:cNvSpPr>
              <a:spLocks/>
            </p:cNvSpPr>
            <p:nvPr/>
          </p:nvSpPr>
          <p:spPr bwMode="auto">
            <a:xfrm>
              <a:off x="87010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6" name="Freeform 493"/>
            <p:cNvSpPr>
              <a:spLocks/>
            </p:cNvSpPr>
            <p:nvPr/>
          </p:nvSpPr>
          <p:spPr bwMode="auto">
            <a:xfrm>
              <a:off x="8770938"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7" name="Freeform 494"/>
            <p:cNvSpPr>
              <a:spLocks/>
            </p:cNvSpPr>
            <p:nvPr/>
          </p:nvSpPr>
          <p:spPr bwMode="auto">
            <a:xfrm>
              <a:off x="8855076"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8" name="Freeform 495"/>
            <p:cNvSpPr>
              <a:spLocks/>
            </p:cNvSpPr>
            <p:nvPr/>
          </p:nvSpPr>
          <p:spPr bwMode="auto">
            <a:xfrm>
              <a:off x="8942388" y="6545263"/>
              <a:ext cx="79375" cy="211138"/>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9" name="Freeform 496"/>
            <p:cNvSpPr>
              <a:spLocks/>
            </p:cNvSpPr>
            <p:nvPr/>
          </p:nvSpPr>
          <p:spPr bwMode="auto">
            <a:xfrm>
              <a:off x="9096376"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0" name="Freeform 497"/>
            <p:cNvSpPr>
              <a:spLocks/>
            </p:cNvSpPr>
            <p:nvPr/>
          </p:nvSpPr>
          <p:spPr bwMode="auto">
            <a:xfrm>
              <a:off x="9159876"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1" name="Freeform 498"/>
            <p:cNvSpPr>
              <a:spLocks/>
            </p:cNvSpPr>
            <p:nvPr/>
          </p:nvSpPr>
          <p:spPr bwMode="auto">
            <a:xfrm>
              <a:off x="923448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2" name="Freeform 499"/>
            <p:cNvSpPr>
              <a:spLocks/>
            </p:cNvSpPr>
            <p:nvPr/>
          </p:nvSpPr>
          <p:spPr bwMode="auto">
            <a:xfrm>
              <a:off x="9042401"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3" name="Freeform 500"/>
            <p:cNvSpPr>
              <a:spLocks/>
            </p:cNvSpPr>
            <p:nvPr/>
          </p:nvSpPr>
          <p:spPr bwMode="auto">
            <a:xfrm>
              <a:off x="8647113" y="6624638"/>
              <a:ext cx="53975" cy="119063"/>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4" name="Freeform 501"/>
            <p:cNvSpPr>
              <a:spLocks/>
            </p:cNvSpPr>
            <p:nvPr/>
          </p:nvSpPr>
          <p:spPr bwMode="auto">
            <a:xfrm>
              <a:off x="8542338" y="6572251"/>
              <a:ext cx="79375" cy="193675"/>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5" name="Freeform 502"/>
            <p:cNvSpPr>
              <a:spLocks/>
            </p:cNvSpPr>
            <p:nvPr/>
          </p:nvSpPr>
          <p:spPr bwMode="auto">
            <a:xfrm>
              <a:off x="8813801" y="6629401"/>
              <a:ext cx="41275" cy="146050"/>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Freeform 503"/>
            <p:cNvSpPr>
              <a:spLocks/>
            </p:cNvSpPr>
            <p:nvPr/>
          </p:nvSpPr>
          <p:spPr bwMode="auto">
            <a:xfrm>
              <a:off x="9329738" y="6567488"/>
              <a:ext cx="63500" cy="220663"/>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7" name="Freeform 504"/>
            <p:cNvSpPr>
              <a:spLocks/>
            </p:cNvSpPr>
            <p:nvPr/>
          </p:nvSpPr>
          <p:spPr bwMode="auto">
            <a:xfrm>
              <a:off x="9418638" y="6624638"/>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8" name="Freeform 505"/>
            <p:cNvSpPr>
              <a:spLocks/>
            </p:cNvSpPr>
            <p:nvPr/>
          </p:nvSpPr>
          <p:spPr bwMode="auto">
            <a:xfrm>
              <a:off x="9442451"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9" name="Freeform 506"/>
            <p:cNvSpPr>
              <a:spLocks/>
            </p:cNvSpPr>
            <p:nvPr/>
          </p:nvSpPr>
          <p:spPr bwMode="auto">
            <a:xfrm>
              <a:off x="9547226"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0" name="Freeform 507"/>
            <p:cNvSpPr>
              <a:spLocks/>
            </p:cNvSpPr>
            <p:nvPr/>
          </p:nvSpPr>
          <p:spPr bwMode="auto">
            <a:xfrm>
              <a:off x="9575801"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1" name="Freeform 508"/>
            <p:cNvSpPr>
              <a:spLocks/>
            </p:cNvSpPr>
            <p:nvPr/>
          </p:nvSpPr>
          <p:spPr bwMode="auto">
            <a:xfrm>
              <a:off x="9618663" y="6611938"/>
              <a:ext cx="66675" cy="250825"/>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2" name="Freeform 509"/>
            <p:cNvSpPr>
              <a:spLocks/>
            </p:cNvSpPr>
            <p:nvPr/>
          </p:nvSpPr>
          <p:spPr bwMode="auto">
            <a:xfrm>
              <a:off x="953452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3" name="Freeform 510"/>
            <p:cNvSpPr>
              <a:spLocks/>
            </p:cNvSpPr>
            <p:nvPr/>
          </p:nvSpPr>
          <p:spPr bwMode="auto">
            <a:xfrm>
              <a:off x="96758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4" name="Freeform 511"/>
            <p:cNvSpPr>
              <a:spLocks/>
            </p:cNvSpPr>
            <p:nvPr/>
          </p:nvSpPr>
          <p:spPr bwMode="auto">
            <a:xfrm>
              <a:off x="977265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5" name="Freeform 512"/>
            <p:cNvSpPr>
              <a:spLocks/>
            </p:cNvSpPr>
            <p:nvPr/>
          </p:nvSpPr>
          <p:spPr bwMode="auto">
            <a:xfrm>
              <a:off x="991393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6" name="Freeform 513"/>
            <p:cNvSpPr>
              <a:spLocks/>
            </p:cNvSpPr>
            <p:nvPr/>
          </p:nvSpPr>
          <p:spPr bwMode="auto">
            <a:xfrm>
              <a:off x="9985376"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7" name="Freeform 514"/>
            <p:cNvSpPr>
              <a:spLocks/>
            </p:cNvSpPr>
            <p:nvPr/>
          </p:nvSpPr>
          <p:spPr bwMode="auto">
            <a:xfrm>
              <a:off x="10064751"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8" name="Freeform 515"/>
            <p:cNvSpPr>
              <a:spLocks/>
            </p:cNvSpPr>
            <p:nvPr/>
          </p:nvSpPr>
          <p:spPr bwMode="auto">
            <a:xfrm>
              <a:off x="10155238" y="6545263"/>
              <a:ext cx="76200" cy="211138"/>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9" name="Freeform 516"/>
            <p:cNvSpPr>
              <a:spLocks/>
            </p:cNvSpPr>
            <p:nvPr/>
          </p:nvSpPr>
          <p:spPr bwMode="auto">
            <a:xfrm>
              <a:off x="103108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517"/>
            <p:cNvSpPr>
              <a:spLocks/>
            </p:cNvSpPr>
            <p:nvPr/>
          </p:nvSpPr>
          <p:spPr bwMode="auto">
            <a:xfrm>
              <a:off x="10372726"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1" name="Freeform 518"/>
            <p:cNvSpPr>
              <a:spLocks/>
            </p:cNvSpPr>
            <p:nvPr/>
          </p:nvSpPr>
          <p:spPr bwMode="auto">
            <a:xfrm>
              <a:off x="10444163" y="6594476"/>
              <a:ext cx="66675" cy="22860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2" name="Freeform 519"/>
            <p:cNvSpPr>
              <a:spLocks/>
            </p:cNvSpPr>
            <p:nvPr/>
          </p:nvSpPr>
          <p:spPr bwMode="auto">
            <a:xfrm>
              <a:off x="10255251"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3" name="Freeform 520"/>
            <p:cNvSpPr>
              <a:spLocks/>
            </p:cNvSpPr>
            <p:nvPr/>
          </p:nvSpPr>
          <p:spPr bwMode="auto">
            <a:xfrm>
              <a:off x="9859963"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4" name="Freeform 521"/>
            <p:cNvSpPr>
              <a:spLocks/>
            </p:cNvSpPr>
            <p:nvPr/>
          </p:nvSpPr>
          <p:spPr bwMode="auto">
            <a:xfrm>
              <a:off x="97551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5" name="Freeform 522"/>
            <p:cNvSpPr>
              <a:spLocks/>
            </p:cNvSpPr>
            <p:nvPr/>
          </p:nvSpPr>
          <p:spPr bwMode="auto">
            <a:xfrm>
              <a:off x="10026651"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6" name="Freeform 523"/>
            <p:cNvSpPr>
              <a:spLocks/>
            </p:cNvSpPr>
            <p:nvPr/>
          </p:nvSpPr>
          <p:spPr bwMode="auto">
            <a:xfrm>
              <a:off x="10544176" y="6567488"/>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7" name="Freeform 524"/>
            <p:cNvSpPr>
              <a:spLocks/>
            </p:cNvSpPr>
            <p:nvPr/>
          </p:nvSpPr>
          <p:spPr bwMode="auto">
            <a:xfrm>
              <a:off x="10631488"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8" name="Freeform 525"/>
            <p:cNvSpPr>
              <a:spLocks/>
            </p:cNvSpPr>
            <p:nvPr/>
          </p:nvSpPr>
          <p:spPr bwMode="auto">
            <a:xfrm>
              <a:off x="10656888" y="6607176"/>
              <a:ext cx="77788"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9" name="Freeform 526"/>
            <p:cNvSpPr>
              <a:spLocks/>
            </p:cNvSpPr>
            <p:nvPr/>
          </p:nvSpPr>
          <p:spPr bwMode="auto">
            <a:xfrm>
              <a:off x="10760076" y="6726238"/>
              <a:ext cx="25400" cy="128588"/>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0" name="Freeform 527"/>
            <p:cNvSpPr>
              <a:spLocks/>
            </p:cNvSpPr>
            <p:nvPr/>
          </p:nvSpPr>
          <p:spPr bwMode="auto">
            <a:xfrm>
              <a:off x="10790238"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528"/>
            <p:cNvSpPr>
              <a:spLocks/>
            </p:cNvSpPr>
            <p:nvPr/>
          </p:nvSpPr>
          <p:spPr bwMode="auto">
            <a:xfrm>
              <a:off x="10826751" y="6611938"/>
              <a:ext cx="71438" cy="250825"/>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529"/>
            <p:cNvSpPr>
              <a:spLocks/>
            </p:cNvSpPr>
            <p:nvPr/>
          </p:nvSpPr>
          <p:spPr bwMode="auto">
            <a:xfrm>
              <a:off x="10747376"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3" name="Freeform 530"/>
            <p:cNvSpPr>
              <a:spLocks/>
            </p:cNvSpPr>
            <p:nvPr/>
          </p:nvSpPr>
          <p:spPr bwMode="auto">
            <a:xfrm>
              <a:off x="10890251" y="6611938"/>
              <a:ext cx="61913" cy="176213"/>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4" name="Freeform 531"/>
            <p:cNvSpPr>
              <a:spLocks/>
            </p:cNvSpPr>
            <p:nvPr/>
          </p:nvSpPr>
          <p:spPr bwMode="auto">
            <a:xfrm>
              <a:off x="109855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5" name="Freeform 532"/>
            <p:cNvSpPr>
              <a:spLocks/>
            </p:cNvSpPr>
            <p:nvPr/>
          </p:nvSpPr>
          <p:spPr bwMode="auto">
            <a:xfrm>
              <a:off x="11126788" y="6562726"/>
              <a:ext cx="53975" cy="234950"/>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6" name="Freeform 533"/>
            <p:cNvSpPr>
              <a:spLocks/>
            </p:cNvSpPr>
            <p:nvPr/>
          </p:nvSpPr>
          <p:spPr bwMode="auto">
            <a:xfrm>
              <a:off x="11193463" y="6557963"/>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7" name="Freeform 534"/>
            <p:cNvSpPr>
              <a:spLocks/>
            </p:cNvSpPr>
            <p:nvPr/>
          </p:nvSpPr>
          <p:spPr bwMode="auto">
            <a:xfrm>
              <a:off x="11277601"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8" name="Freeform 535"/>
            <p:cNvSpPr>
              <a:spLocks/>
            </p:cNvSpPr>
            <p:nvPr/>
          </p:nvSpPr>
          <p:spPr bwMode="auto">
            <a:xfrm>
              <a:off x="11364913"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9" name="Freeform 536"/>
            <p:cNvSpPr>
              <a:spLocks/>
            </p:cNvSpPr>
            <p:nvPr/>
          </p:nvSpPr>
          <p:spPr bwMode="auto">
            <a:xfrm>
              <a:off x="11518901"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0" name="Freeform 537"/>
            <p:cNvSpPr>
              <a:spLocks/>
            </p:cNvSpPr>
            <p:nvPr/>
          </p:nvSpPr>
          <p:spPr bwMode="auto">
            <a:xfrm>
              <a:off x="11585576" y="6597651"/>
              <a:ext cx="58738" cy="177800"/>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Freeform 538"/>
            <p:cNvSpPr>
              <a:spLocks/>
            </p:cNvSpPr>
            <p:nvPr/>
          </p:nvSpPr>
          <p:spPr bwMode="auto">
            <a:xfrm>
              <a:off x="116570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2" name="Freeform 539"/>
            <p:cNvSpPr>
              <a:spLocks/>
            </p:cNvSpPr>
            <p:nvPr/>
          </p:nvSpPr>
          <p:spPr bwMode="auto">
            <a:xfrm>
              <a:off x="1146968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3" name="Freeform 540"/>
            <p:cNvSpPr>
              <a:spLocks/>
            </p:cNvSpPr>
            <p:nvPr/>
          </p:nvSpPr>
          <p:spPr bwMode="auto">
            <a:xfrm>
              <a:off x="11072813" y="6624638"/>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4" name="Freeform 541"/>
            <p:cNvSpPr>
              <a:spLocks/>
            </p:cNvSpPr>
            <p:nvPr/>
          </p:nvSpPr>
          <p:spPr bwMode="auto">
            <a:xfrm>
              <a:off x="1096803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5" name="Freeform 542"/>
            <p:cNvSpPr>
              <a:spLocks/>
            </p:cNvSpPr>
            <p:nvPr/>
          </p:nvSpPr>
          <p:spPr bwMode="auto">
            <a:xfrm>
              <a:off x="11236326"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6" name="Freeform 543"/>
            <p:cNvSpPr>
              <a:spLocks/>
            </p:cNvSpPr>
            <p:nvPr/>
          </p:nvSpPr>
          <p:spPr bwMode="auto">
            <a:xfrm>
              <a:off x="11757026"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544"/>
            <p:cNvSpPr>
              <a:spLocks/>
            </p:cNvSpPr>
            <p:nvPr/>
          </p:nvSpPr>
          <p:spPr bwMode="auto">
            <a:xfrm>
              <a:off x="11839576" y="6624638"/>
              <a:ext cx="33338" cy="14128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545"/>
            <p:cNvSpPr>
              <a:spLocks/>
            </p:cNvSpPr>
            <p:nvPr/>
          </p:nvSpPr>
          <p:spPr bwMode="auto">
            <a:xfrm>
              <a:off x="11864976"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546"/>
            <p:cNvSpPr>
              <a:spLocks/>
            </p:cNvSpPr>
            <p:nvPr/>
          </p:nvSpPr>
          <p:spPr bwMode="auto">
            <a:xfrm>
              <a:off x="1196975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0" name="Freeform 547"/>
            <p:cNvSpPr>
              <a:spLocks/>
            </p:cNvSpPr>
            <p:nvPr/>
          </p:nvSpPr>
          <p:spPr bwMode="auto">
            <a:xfrm>
              <a:off x="11998326"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Freeform 548"/>
            <p:cNvSpPr>
              <a:spLocks/>
            </p:cNvSpPr>
            <p:nvPr/>
          </p:nvSpPr>
          <p:spPr bwMode="auto">
            <a:xfrm>
              <a:off x="12039601"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2" name="Freeform 549"/>
            <p:cNvSpPr>
              <a:spLocks/>
            </p:cNvSpPr>
            <p:nvPr/>
          </p:nvSpPr>
          <p:spPr bwMode="auto">
            <a:xfrm>
              <a:off x="11957051"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3" name="Freeform 550"/>
            <p:cNvSpPr>
              <a:spLocks/>
            </p:cNvSpPr>
            <p:nvPr/>
          </p:nvSpPr>
          <p:spPr bwMode="auto">
            <a:xfrm>
              <a:off x="120983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4" name="Freeform 551"/>
            <p:cNvSpPr>
              <a:spLocks/>
            </p:cNvSpPr>
            <p:nvPr/>
          </p:nvSpPr>
          <p:spPr bwMode="auto">
            <a:xfrm>
              <a:off x="121951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5" name="Freeform 552"/>
            <p:cNvSpPr>
              <a:spLocks/>
            </p:cNvSpPr>
            <p:nvPr/>
          </p:nvSpPr>
          <p:spPr bwMode="auto">
            <a:xfrm>
              <a:off x="-25400" y="6677026"/>
              <a:ext cx="12303126" cy="230188"/>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6" name="Freeform 553"/>
            <p:cNvSpPr>
              <a:spLocks/>
            </p:cNvSpPr>
            <p:nvPr/>
          </p:nvSpPr>
          <p:spPr bwMode="auto">
            <a:xfrm>
              <a:off x="-4762" y="6677026"/>
              <a:ext cx="12257088" cy="160338"/>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556" name="Picture 555" descr="C:\Users\ABC\Desktop\Nipic_10605672_20121226090435540320.png"/>
          <p:cNvPicPr>
            <a:picLocks noChangeAspect="1" noChangeArrowheads="1"/>
          </p:cNvPicPr>
          <p:nvPr/>
        </p:nvPicPr>
        <p:blipFill rotWithShape="1">
          <a:blip r:embed="rId9" cstate="screen"/>
          <a:srcRect/>
          <a:stretch>
            <a:fillRect/>
          </a:stretch>
        </p:blipFill>
        <p:spPr bwMode="auto">
          <a:xfrm>
            <a:off x="1403648" y="354414"/>
            <a:ext cx="991910" cy="484264"/>
          </a:xfrm>
          <a:prstGeom prst="rect">
            <a:avLst/>
          </a:prstGeom>
          <a:noFill/>
          <a:extLst>
            <a:ext uri="{909E8E84-426E-40DD-AFC4-6F175D3DCCD1}">
              <a14:hiddenFill xmlns:a14="http://schemas.microsoft.com/office/drawing/2010/main">
                <a:solidFill>
                  <a:srgbClr val="FFFFFF"/>
                </a:solidFill>
              </a14:hiddenFill>
            </a:ext>
          </a:extLst>
        </p:spPr>
      </p:pic>
      <p:pic>
        <p:nvPicPr>
          <p:cNvPr id="557" name="Picture 556" descr="C:\Users\ABC\Desktop\Nipic_10605672_20121226090435540320.png"/>
          <p:cNvPicPr>
            <a:picLocks noChangeAspect="1" noChangeArrowheads="1"/>
          </p:cNvPicPr>
          <p:nvPr/>
        </p:nvPicPr>
        <p:blipFill rotWithShape="1">
          <a:blip r:embed="rId9" cstate="screen"/>
          <a:srcRect/>
          <a:stretch>
            <a:fillRect/>
          </a:stretch>
        </p:blipFill>
        <p:spPr bwMode="auto">
          <a:xfrm rot="21039570">
            <a:off x="691192" y="384698"/>
            <a:ext cx="580057" cy="283191"/>
          </a:xfrm>
          <a:prstGeom prst="rect">
            <a:avLst/>
          </a:prstGeom>
          <a:noFill/>
          <a:extLst>
            <a:ext uri="{909E8E84-426E-40DD-AFC4-6F175D3DCCD1}">
              <a14:hiddenFill xmlns:a14="http://schemas.microsoft.com/office/drawing/2010/main">
                <a:solidFill>
                  <a:srgbClr val="FFFFFF"/>
                </a:solidFill>
              </a14:hiddenFill>
            </a:ext>
          </a:extLst>
        </p:spPr>
      </p:pic>
      <p:sp>
        <p:nvSpPr>
          <p:cNvPr id="572" name="TextBox 56"/>
          <p:cNvSpPr txBox="1"/>
          <p:nvPr/>
        </p:nvSpPr>
        <p:spPr>
          <a:xfrm>
            <a:off x="2763338" y="-3836964"/>
            <a:ext cx="10033000" cy="1231106"/>
          </a:xfrm>
          <a:prstGeom prst="rect">
            <a:avLst/>
          </a:prstGeom>
        </p:spPr>
        <p:txBody>
          <a:bodyPr lIns="0" tIns="0" rIns="0" bIns="0" rtlCol="0" anchor="t">
            <a:spAutoFit/>
          </a:bodyPr>
          <a:lstStyle/>
          <a:p>
            <a:pPr algn="ctr">
              <a:lnSpc>
                <a:spcPts val="9600"/>
              </a:lnSpc>
            </a:pPr>
            <a:r>
              <a:rPr lang="en-US" sz="3200" dirty="0" err="1">
                <a:solidFill>
                  <a:srgbClr val="2E2E2E"/>
                </a:solidFill>
                <a:latin typeface="Times New Roman" pitchFamily="18" charset="0"/>
                <a:cs typeface="Times New Roman" pitchFamily="18" charset="0"/>
              </a:rPr>
              <a:t>Hiện</a:t>
            </a:r>
            <a:r>
              <a:rPr lang="en-US" sz="3200" dirty="0">
                <a:solidFill>
                  <a:srgbClr val="2E2E2E"/>
                </a:solidFill>
                <a:latin typeface="Times New Roman" pitchFamily="18" charset="0"/>
                <a:cs typeface="Times New Roman" pitchFamily="18" charset="0"/>
              </a:rPr>
              <a:t> </a:t>
            </a:r>
            <a:r>
              <a:rPr lang="en-US" sz="3200" dirty="0" err="1">
                <a:solidFill>
                  <a:srgbClr val="2E2E2E"/>
                </a:solidFill>
                <a:latin typeface="Times New Roman" pitchFamily="18" charset="0"/>
                <a:cs typeface="Times New Roman" pitchFamily="18" charset="0"/>
              </a:rPr>
              <a:t>tượng</a:t>
            </a:r>
            <a:endParaRPr lang="en-US" sz="3200" dirty="0">
              <a:solidFill>
                <a:srgbClr val="2E2E2E"/>
              </a:solidFill>
              <a:latin typeface="Times New Roman" pitchFamily="18" charset="0"/>
              <a:cs typeface="Times New Roman" pitchFamily="18" charset="0"/>
            </a:endParaRPr>
          </a:p>
        </p:txBody>
      </p:sp>
      <p:sp>
        <p:nvSpPr>
          <p:cNvPr id="549" name="WordArt 106">
            <a:extLst>
              <a:ext uri="{FF2B5EF4-FFF2-40B4-BE49-F238E27FC236}">
                <a16:creationId xmlns="" xmlns:a16="http://schemas.microsoft.com/office/drawing/2014/main" id="{176FCB1E-2BEC-BCF0-89C7-B3C84E007E17}"/>
              </a:ext>
            </a:extLst>
          </p:cNvPr>
          <p:cNvSpPr>
            <a:spLocks noChangeArrowheads="1" noChangeShapeType="1" noTextEdit="1"/>
          </p:cNvSpPr>
          <p:nvPr/>
        </p:nvSpPr>
        <p:spPr bwMode="auto">
          <a:xfrm>
            <a:off x="5116220" y="110212"/>
            <a:ext cx="2120076" cy="373306"/>
          </a:xfrm>
          <a:prstGeom prst="rect">
            <a:avLst/>
          </a:prstGeom>
          <a:solidFill>
            <a:schemeClr val="bg1">
              <a:lumMod val="95000"/>
            </a:schemeClr>
          </a:solidFill>
        </p:spPr>
        <p:txBody>
          <a:bodyPr wrap="none" fromWordArt="1">
            <a:prstTxWarp prst="textPlain">
              <a:avLst>
                <a:gd name="adj" fmla="val 50000"/>
              </a:avLst>
            </a:prstTxWarp>
          </a:bodyPr>
          <a:lstStyle/>
          <a:p>
            <a:pPr algn="ct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Khởi</a:t>
            </a:r>
            <a:r>
              <a:rPr lang="en-US" sz="2400" b="1" kern="10" dirty="0"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400" b="1" kern="10" dirty="0" err="1" smtClean="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động</a:t>
            </a:r>
            <a:endParaRPr lang="en-US" sz="2400" b="1" kern="10" dirty="0">
              <a:ln w="12700">
                <a:solidFill>
                  <a:schemeClr val="tx1"/>
                </a:solidFill>
                <a:round/>
                <a:headEnd/>
                <a:tailEnd/>
              </a:ln>
              <a:solidFill>
                <a:srgbClr val="008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48" name="!!3">
            <a:extLst>
              <a:ext uri="{FF2B5EF4-FFF2-40B4-BE49-F238E27FC236}">
                <a16:creationId xmlns="" xmlns:a16="http://schemas.microsoft.com/office/drawing/2014/main" id="{00E6C99B-EF88-4B9D-9BE0-267C0ED19642}"/>
              </a:ext>
            </a:extLst>
          </p:cNvPr>
          <p:cNvSpPr/>
          <p:nvPr/>
        </p:nvSpPr>
        <p:spPr>
          <a:xfrm flipV="1">
            <a:off x="5076056" y="4515966"/>
            <a:ext cx="2891818" cy="45719"/>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550" name="!!4">
            <a:extLst>
              <a:ext uri="{FF2B5EF4-FFF2-40B4-BE49-F238E27FC236}">
                <a16:creationId xmlns="" xmlns:a16="http://schemas.microsoft.com/office/drawing/2014/main" id="{B592CB5F-EF9D-4472-8FE2-E9080BB0A5D3}"/>
              </a:ext>
            </a:extLst>
          </p:cNvPr>
          <p:cNvSpPr/>
          <p:nvPr/>
        </p:nvSpPr>
        <p:spPr>
          <a:xfrm>
            <a:off x="3367766" y="5420508"/>
            <a:ext cx="62933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grpSp>
        <p:nvGrpSpPr>
          <p:cNvPr id="551" name="Group 550">
            <a:extLst>
              <a:ext uri="{FF2B5EF4-FFF2-40B4-BE49-F238E27FC236}">
                <a16:creationId xmlns="" xmlns:a16="http://schemas.microsoft.com/office/drawing/2014/main" id="{1B4E126A-D127-45F5-9DDA-316F2FC8F1D5}"/>
              </a:ext>
            </a:extLst>
          </p:cNvPr>
          <p:cNvGrpSpPr/>
          <p:nvPr/>
        </p:nvGrpSpPr>
        <p:grpSpPr>
          <a:xfrm>
            <a:off x="7943220" y="555526"/>
            <a:ext cx="495300" cy="495300"/>
            <a:chOff x="6324600" y="-2133600"/>
            <a:chExt cx="1066800" cy="1066800"/>
          </a:xfrm>
        </p:grpSpPr>
        <p:sp>
          <p:nvSpPr>
            <p:cNvPr id="552" name="Oval 551">
              <a:extLst>
                <a:ext uri="{FF2B5EF4-FFF2-40B4-BE49-F238E27FC236}">
                  <a16:creationId xmlns="" xmlns:a16="http://schemas.microsoft.com/office/drawing/2014/main" id="{29B3A9BD-FB24-4D43-A429-2FA5D4290746}"/>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553" name="Oval 552">
              <a:extLst>
                <a:ext uri="{FF2B5EF4-FFF2-40B4-BE49-F238E27FC236}">
                  <a16:creationId xmlns="" xmlns:a16="http://schemas.microsoft.com/office/drawing/2014/main" id="{48278799-F254-4E28-93DF-9E4558FB4F5D}"/>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554" name="Oval 553">
              <a:extLst>
                <a:ext uri="{FF2B5EF4-FFF2-40B4-BE49-F238E27FC236}">
                  <a16:creationId xmlns="" xmlns:a16="http://schemas.microsoft.com/office/drawing/2014/main" id="{0C682086-18A6-45FF-8387-4C73AD84B0B9}"/>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555" name="Oval 554">
              <a:extLst>
                <a:ext uri="{FF2B5EF4-FFF2-40B4-BE49-F238E27FC236}">
                  <a16:creationId xmlns="" xmlns:a16="http://schemas.microsoft.com/office/drawing/2014/main" id="{6D250776-E8D9-4FFF-94CF-0EEBCA1D3596}"/>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grpSp>
      <p:sp>
        <p:nvSpPr>
          <p:cNvPr id="562" name="Rectangle 561">
            <a:extLst>
              <a:ext uri="{FF2B5EF4-FFF2-40B4-BE49-F238E27FC236}">
                <a16:creationId xmlns="" xmlns:a16="http://schemas.microsoft.com/office/drawing/2014/main" id="{B4E0B165-21B4-4034-8691-C6A22FA5F191}"/>
              </a:ext>
            </a:extLst>
          </p:cNvPr>
          <p:cNvSpPr>
            <a:spLocks noChangeArrowheads="1"/>
          </p:cNvSpPr>
          <p:nvPr/>
        </p:nvSpPr>
        <p:spPr bwMode="auto">
          <a:xfrm>
            <a:off x="899592" y="590366"/>
            <a:ext cx="706489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Dầu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thực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vật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mỡ</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động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vật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loại</a:t>
            </a:r>
            <a:r>
              <a:rPr lang="en-US" dirty="0" smtClean="0">
                <a:solidFill>
                  <a:srgbClr val="0070C0"/>
                </a:solidFill>
                <a:latin typeface="Times New Roman" pitchFamily="18" charset="0"/>
                <a:cs typeface="Times New Roman" pitchFamily="18" charset="0"/>
              </a:rPr>
              <a:t> lipid </a:t>
            </a:r>
            <a:r>
              <a:rPr lang="en-US" dirty="0" err="1" smtClean="0">
                <a:solidFill>
                  <a:srgbClr val="0070C0"/>
                </a:solidFill>
                <a:latin typeface="Times New Roman" pitchFamily="18" charset="0"/>
                <a:cs typeface="Times New Roman" pitchFamily="18" charset="0"/>
              </a:rPr>
              <a:t>được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sử</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dụng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phổ</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biến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hằng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ngày</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để</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chế</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biến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thực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phẩm</a:t>
            </a:r>
            <a:r>
              <a:rPr lang="en-US" dirty="0" smtClean="0">
                <a:solidFill>
                  <a:srgbClr val="0070C0"/>
                </a:solidFill>
                <a:latin typeface="Times New Roman" pitchFamily="18" charset="0"/>
                <a:cs typeface="Times New Roman" pitchFamily="18" charset="0"/>
              </a:rPr>
              <a:t>. </a:t>
            </a:r>
          </a:p>
          <a:p>
            <a:pPr algn="just"/>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Vai</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trò</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của</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chúng</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trong</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cơ</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thể</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sinh</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vật</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là</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gì</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Tại</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sao</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tùy</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theo</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độ</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tuổi</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cơ</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thể</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cần</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được</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cung</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cấp</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một</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lượng</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dầu</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và</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mỡ</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phù</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hợp</a:t>
            </a:r>
            <a:r>
              <a:rPr lang="en-US" i="1" dirty="0" smtClean="0">
                <a:solidFill>
                  <a:srgbClr val="008000"/>
                </a:solidFill>
                <a:latin typeface="Times New Roman" pitchFamily="18" charset="0"/>
                <a:cs typeface="Times New Roman" pitchFamily="18" charset="0"/>
              </a:rPr>
              <a:t>?</a:t>
            </a:r>
          </a:p>
          <a:p>
            <a:pPr algn="just"/>
            <a:r>
              <a:rPr lang="en-US" i="1" dirty="0">
                <a:solidFill>
                  <a:srgbClr val="008000"/>
                </a:solidFill>
                <a:latin typeface="Times New Roman" pitchFamily="18" charset="0"/>
                <a:cs typeface="Times New Roman" pitchFamily="18" charset="0"/>
              </a:rPr>
              <a:t> </a:t>
            </a:r>
            <a:r>
              <a:rPr lang="en-US" i="1" dirty="0" smtClean="0">
                <a:solidFill>
                  <a:srgbClr val="008000"/>
                </a:solidFill>
                <a:latin typeface="Times New Roman" pitchFamily="18" charset="0"/>
                <a:cs typeface="Times New Roman" pitchFamily="18" charset="0"/>
              </a:rPr>
              <a:t>Lipid </a:t>
            </a:r>
            <a:r>
              <a:rPr lang="en-US" i="1" dirty="0" err="1" smtClean="0">
                <a:solidFill>
                  <a:srgbClr val="008000"/>
                </a:solidFill>
                <a:latin typeface="Times New Roman" pitchFamily="18" charset="0"/>
                <a:cs typeface="Times New Roman" pitchFamily="18" charset="0"/>
              </a:rPr>
              <a:t>còn</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có</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những</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ứng</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dụng</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gì</a:t>
            </a:r>
            <a:r>
              <a:rPr lang="en-US" i="1" dirty="0" smtClean="0">
                <a:solidFill>
                  <a:srgbClr val="008000"/>
                </a:solidFill>
                <a:latin typeface="Times New Roman" pitchFamily="18" charset="0"/>
                <a:cs typeface="Times New Roman" pitchFamily="18" charset="0"/>
              </a:rPr>
              <a:t> </a:t>
            </a:r>
            <a:r>
              <a:rPr lang="en-US" i="1" dirty="0" err="1" smtClean="0">
                <a:solidFill>
                  <a:srgbClr val="008000"/>
                </a:solidFill>
                <a:latin typeface="Times New Roman" pitchFamily="18" charset="0"/>
                <a:cs typeface="Times New Roman" pitchFamily="18" charset="0"/>
              </a:rPr>
              <a:t>khác</a:t>
            </a:r>
            <a:r>
              <a:rPr lang="en-US" i="1" dirty="0" smtClean="0">
                <a:solidFill>
                  <a:srgbClr val="008000"/>
                </a:solidFill>
                <a:latin typeface="Times New Roman" pitchFamily="18" charset="0"/>
                <a:cs typeface="Times New Roman" pitchFamily="18" charset="0"/>
              </a:rPr>
              <a:t>?</a:t>
            </a:r>
          </a:p>
        </p:txBody>
      </p:sp>
      <p:sp>
        <p:nvSpPr>
          <p:cNvPr id="2" name="Rectangle 1"/>
          <p:cNvSpPr/>
          <p:nvPr/>
        </p:nvSpPr>
        <p:spPr>
          <a:xfrm>
            <a:off x="857858" y="1995686"/>
            <a:ext cx="7472226" cy="2585323"/>
          </a:xfrm>
          <a:prstGeom prst="rect">
            <a:avLst/>
          </a:prstGeom>
        </p:spPr>
        <p:txBody>
          <a:bodyPr wrap="square">
            <a:spAutoFit/>
          </a:bodyPr>
          <a:lstStyle/>
          <a:p>
            <a:pPr algn="just"/>
            <a:r>
              <a:rPr lang="vi-VN" dirty="0">
                <a:solidFill>
                  <a:srgbClr val="9900CC"/>
                </a:solidFill>
                <a:latin typeface="+mj-lt"/>
              </a:rPr>
              <a:t>- Lipid là những hợp chất hữu cơ có trong tế bào sống, là thành phần không thể thiếu trong quá trình phát triển của sinh vật vì</a:t>
            </a:r>
            <a:r>
              <a:rPr lang="vi-VN" dirty="0" smtClean="0">
                <a:solidFill>
                  <a:srgbClr val="9900CC"/>
                </a:solidFill>
                <a:latin typeface="+mj-lt"/>
              </a:rPr>
              <a:t>: </a:t>
            </a:r>
            <a:r>
              <a:rPr lang="vi-VN" dirty="0">
                <a:solidFill>
                  <a:srgbClr val="9900CC"/>
                </a:solidFill>
                <a:latin typeface="+mj-lt"/>
              </a:rPr>
              <a:t>Cung cấp năng lượng cho cơ </a:t>
            </a:r>
            <a:r>
              <a:rPr lang="vi-VN" dirty="0" smtClean="0">
                <a:solidFill>
                  <a:srgbClr val="9900CC"/>
                </a:solidFill>
                <a:latin typeface="+mj-lt"/>
              </a:rPr>
              <a:t>thể</a:t>
            </a:r>
            <a:r>
              <a:rPr lang="en-US" dirty="0">
                <a:solidFill>
                  <a:srgbClr val="9900CC"/>
                </a:solidFill>
                <a:latin typeface="+mj-lt"/>
              </a:rPr>
              <a:t>;</a:t>
            </a:r>
            <a:r>
              <a:rPr lang="vi-VN" dirty="0" smtClean="0">
                <a:solidFill>
                  <a:srgbClr val="9900CC"/>
                </a:solidFill>
                <a:latin typeface="+mj-lt"/>
              </a:rPr>
              <a:t> </a:t>
            </a:r>
            <a:r>
              <a:rPr lang="vi-VN" dirty="0">
                <a:solidFill>
                  <a:srgbClr val="9900CC"/>
                </a:solidFill>
                <a:latin typeface="+mj-lt"/>
              </a:rPr>
              <a:t>Tham gia cấu tạo màng tế </a:t>
            </a:r>
            <a:r>
              <a:rPr lang="vi-VN" dirty="0" smtClean="0">
                <a:solidFill>
                  <a:srgbClr val="9900CC"/>
                </a:solidFill>
                <a:latin typeface="+mj-lt"/>
              </a:rPr>
              <a:t>bào</a:t>
            </a:r>
            <a:r>
              <a:rPr lang="en-US" dirty="0">
                <a:solidFill>
                  <a:srgbClr val="9900CC"/>
                </a:solidFill>
                <a:latin typeface="+mj-lt"/>
              </a:rPr>
              <a:t>;</a:t>
            </a:r>
            <a:r>
              <a:rPr lang="vi-VN" dirty="0" smtClean="0">
                <a:solidFill>
                  <a:srgbClr val="9900CC"/>
                </a:solidFill>
                <a:latin typeface="+mj-lt"/>
              </a:rPr>
              <a:t> </a:t>
            </a:r>
            <a:r>
              <a:rPr lang="vi-VN" dirty="0">
                <a:solidFill>
                  <a:srgbClr val="9900CC"/>
                </a:solidFill>
                <a:latin typeface="+mj-lt"/>
              </a:rPr>
              <a:t>Duy trì nhiệt độ cơ thể và bảo vệ cơ </a:t>
            </a:r>
            <a:r>
              <a:rPr lang="vi-VN" dirty="0" smtClean="0">
                <a:solidFill>
                  <a:srgbClr val="9900CC"/>
                </a:solidFill>
                <a:latin typeface="+mj-lt"/>
              </a:rPr>
              <a:t>thể</a:t>
            </a:r>
            <a:r>
              <a:rPr lang="en-US" dirty="0">
                <a:solidFill>
                  <a:srgbClr val="9900CC"/>
                </a:solidFill>
                <a:latin typeface="+mj-lt"/>
              </a:rPr>
              <a:t>;</a:t>
            </a:r>
            <a:r>
              <a:rPr lang="vi-VN" dirty="0" smtClean="0">
                <a:solidFill>
                  <a:srgbClr val="9900CC"/>
                </a:solidFill>
                <a:latin typeface="+mj-lt"/>
              </a:rPr>
              <a:t> </a:t>
            </a:r>
            <a:r>
              <a:rPr lang="vi-VN" dirty="0">
                <a:solidFill>
                  <a:srgbClr val="9900CC"/>
                </a:solidFill>
                <a:latin typeface="+mj-lt"/>
              </a:rPr>
              <a:t>Thúc đẩy hấp thụ các vitamin tan trong chất béo.</a:t>
            </a:r>
          </a:p>
          <a:p>
            <a:pPr algn="just"/>
            <a:r>
              <a:rPr lang="vi-VN" dirty="0">
                <a:solidFill>
                  <a:srgbClr val="9900CC"/>
                </a:solidFill>
                <a:latin typeface="+mj-lt"/>
              </a:rPr>
              <a:t>- Tùy theo độ tuổi, cơ thể cần được cung cấp một lượng dầu và mỡ phù hợp vì nhu cầu dinh dưỡng và chức năng của cơ thể thay đổi theo thời gian và từng giai đoạn phát </a:t>
            </a:r>
            <a:r>
              <a:rPr lang="vi-VN" dirty="0" smtClean="0">
                <a:solidFill>
                  <a:srgbClr val="9900CC"/>
                </a:solidFill>
                <a:latin typeface="+mj-lt"/>
              </a:rPr>
              <a:t>triển</a:t>
            </a:r>
            <a:r>
              <a:rPr lang="en-US" dirty="0" smtClean="0">
                <a:solidFill>
                  <a:srgbClr val="9900CC"/>
                </a:solidFill>
                <a:latin typeface="+mj-lt"/>
              </a:rPr>
              <a:t>.</a:t>
            </a:r>
            <a:endParaRPr lang="vi-VN" dirty="0">
              <a:solidFill>
                <a:srgbClr val="9900CC"/>
              </a:solidFill>
              <a:latin typeface="+mj-lt"/>
            </a:endParaRPr>
          </a:p>
          <a:p>
            <a:pPr algn="just"/>
            <a:r>
              <a:rPr lang="vi-VN" dirty="0">
                <a:solidFill>
                  <a:srgbClr val="9900CC"/>
                </a:solidFill>
                <a:latin typeface="+mj-lt"/>
              </a:rPr>
              <a:t>- Lipid còn có những ứng dụng khác như: nguyên liệu sản xuất xà phòng, sản xuất chất dẻo, mỹ phẩm, dược phẩm, …</a:t>
            </a:r>
          </a:p>
        </p:txBody>
      </p:sp>
    </p:spTree>
    <p:extLst>
      <p:ext uri="{BB962C8B-B14F-4D97-AF65-F5344CB8AC3E}">
        <p14:creationId xmlns:p14="http://schemas.microsoft.com/office/powerpoint/2010/main" val="36346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circle(in)">
                                      <p:cBhvr>
                                        <p:cTn id="7" dur="2000"/>
                                        <p:tgtEl>
                                          <p:spTgt spid="56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1738246"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Tính</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chất</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vật</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lí</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2</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7" name="Rectangle 7"/>
          <p:cNvSpPr txBox="1">
            <a:spLocks noChangeArrowheads="1"/>
          </p:cNvSpPr>
          <p:nvPr/>
        </p:nvSpPr>
        <p:spPr bwMode="auto">
          <a:xfrm>
            <a:off x="395536" y="2067694"/>
            <a:ext cx="5544616" cy="24307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0"/>
              </a:spcBef>
            </a:pPr>
            <a:r>
              <a:rPr lang="en-US" sz="2200" b="1" dirty="0" err="1">
                <a:solidFill>
                  <a:srgbClr val="0000FF"/>
                </a:solidFill>
                <a:latin typeface="Times New Roman" pitchFamily="18" charset="0"/>
                <a:cs typeface="Times New Roman" pitchFamily="18" charset="0"/>
              </a:rPr>
              <a:t>Hãy</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chọn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những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phương</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pháp</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có</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thể</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làm</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sạch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vết</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dầu</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ăn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dính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vào</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quần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áo</a:t>
            </a:r>
            <a:r>
              <a:rPr lang="en-US" sz="2200" b="1" dirty="0" smtClean="0">
                <a:solidFill>
                  <a:srgbClr val="0000FF"/>
                </a:solidFill>
                <a:latin typeface="Times New Roman" pitchFamily="18" charset="0"/>
                <a:cs typeface="Times New Roman" pitchFamily="18" charset="0"/>
              </a:rPr>
              <a:t>.</a:t>
            </a:r>
            <a:endParaRPr lang="en-US" sz="2200" dirty="0" smtClean="0">
              <a:solidFill>
                <a:srgbClr val="0000FF"/>
              </a:solidFill>
              <a:latin typeface="Times New Roman" pitchFamily="18" charset="0"/>
              <a:cs typeface="Times New Roman" pitchFamily="18" charset="0"/>
            </a:endParaRPr>
          </a:p>
          <a:p>
            <a:pPr algn="just">
              <a:spcBef>
                <a:spcPts val="0"/>
              </a:spcBef>
              <a:buFontTx/>
              <a:buNone/>
            </a:pPr>
            <a:r>
              <a:rPr lang="en-US" sz="2200" dirty="0" smtClean="0">
                <a:solidFill>
                  <a:srgbClr val="0000FF"/>
                </a:solidFill>
                <a:latin typeface="Times New Roman" pitchFamily="18" charset="0"/>
                <a:cs typeface="Times New Roman" pitchFamily="18" charset="0"/>
              </a:rPr>
              <a:t>a. </a:t>
            </a:r>
            <a:r>
              <a:rPr lang="en-US" sz="2200" dirty="0" err="1" smtClean="0">
                <a:solidFill>
                  <a:srgbClr val="0000FF"/>
                </a:solidFill>
                <a:latin typeface="Times New Roman" pitchFamily="18" charset="0"/>
                <a:cs typeface="Times New Roman" pitchFamily="18" charset="0"/>
              </a:rPr>
              <a:t>Giặt</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bằng</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nước</a:t>
            </a:r>
            <a:r>
              <a:rPr lang="en-US" sz="2200" dirty="0" smtClean="0">
                <a:solidFill>
                  <a:srgbClr val="0000FF"/>
                </a:solidFill>
                <a:latin typeface="Times New Roman" pitchFamily="18" charset="0"/>
                <a:cs typeface="Times New Roman" pitchFamily="18" charset="0"/>
              </a:rPr>
              <a:t>. </a:t>
            </a:r>
          </a:p>
          <a:p>
            <a:pPr algn="just">
              <a:spcBef>
                <a:spcPts val="0"/>
              </a:spcBef>
              <a:buFontTx/>
              <a:buNone/>
            </a:pPr>
            <a:r>
              <a:rPr lang="en-US" sz="2200" dirty="0" smtClean="0">
                <a:solidFill>
                  <a:srgbClr val="0000FF"/>
                </a:solidFill>
                <a:latin typeface="Times New Roman" pitchFamily="18" charset="0"/>
                <a:cs typeface="Times New Roman" pitchFamily="18" charset="0"/>
              </a:rPr>
              <a:t>b. </a:t>
            </a:r>
            <a:r>
              <a:rPr lang="en-US" sz="2200" dirty="0" err="1" smtClean="0">
                <a:solidFill>
                  <a:srgbClr val="0000FF"/>
                </a:solidFill>
                <a:latin typeface="Times New Roman" pitchFamily="18" charset="0"/>
                <a:cs typeface="Times New Roman" pitchFamily="18" charset="0"/>
              </a:rPr>
              <a:t>Giặt</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bằng</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xà</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phòng</a:t>
            </a:r>
            <a:r>
              <a:rPr lang="en-US" sz="2200" dirty="0" smtClean="0">
                <a:solidFill>
                  <a:srgbClr val="0000FF"/>
                </a:solidFill>
                <a:latin typeface="Times New Roman" pitchFamily="18" charset="0"/>
                <a:cs typeface="Times New Roman" pitchFamily="18" charset="0"/>
              </a:rPr>
              <a:t>.</a:t>
            </a:r>
          </a:p>
          <a:p>
            <a:pPr algn="just">
              <a:spcBef>
                <a:spcPts val="0"/>
              </a:spcBef>
              <a:buFontTx/>
              <a:buNone/>
            </a:pPr>
            <a:r>
              <a:rPr lang="en-US" sz="2200" dirty="0" smtClean="0">
                <a:solidFill>
                  <a:srgbClr val="0000FF"/>
                </a:solidFill>
                <a:latin typeface="Times New Roman" pitchFamily="18" charset="0"/>
                <a:cs typeface="Times New Roman" pitchFamily="18" charset="0"/>
              </a:rPr>
              <a:t>c. </a:t>
            </a:r>
            <a:r>
              <a:rPr lang="en-US" sz="2200" dirty="0" err="1" smtClean="0">
                <a:solidFill>
                  <a:srgbClr val="0000FF"/>
                </a:solidFill>
                <a:latin typeface="Times New Roman" pitchFamily="18" charset="0"/>
                <a:cs typeface="Times New Roman" pitchFamily="18" charset="0"/>
              </a:rPr>
              <a:t>Tẩy</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bằng</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cồn</a:t>
            </a:r>
            <a:r>
              <a:rPr lang="en-US" sz="2200" dirty="0" smtClean="0">
                <a:solidFill>
                  <a:srgbClr val="0000FF"/>
                </a:solidFill>
                <a:latin typeface="Times New Roman" pitchFamily="18" charset="0"/>
                <a:cs typeface="Times New Roman" pitchFamily="18" charset="0"/>
              </a:rPr>
              <a:t> 96</a:t>
            </a:r>
            <a:r>
              <a:rPr lang="en-US" sz="2200" baseline="30000" dirty="0" smtClean="0">
                <a:solidFill>
                  <a:srgbClr val="0000FF"/>
                </a:solidFill>
                <a:latin typeface="Times New Roman" pitchFamily="18" charset="0"/>
                <a:cs typeface="Times New Roman" pitchFamily="18" charset="0"/>
              </a:rPr>
              <a:t>0</a:t>
            </a:r>
            <a:r>
              <a:rPr lang="en-US" sz="2200" dirty="0" smtClean="0">
                <a:solidFill>
                  <a:srgbClr val="0000FF"/>
                </a:solidFill>
                <a:latin typeface="Times New Roman" pitchFamily="18" charset="0"/>
                <a:cs typeface="Times New Roman" pitchFamily="18" charset="0"/>
              </a:rPr>
              <a:t>.</a:t>
            </a:r>
          </a:p>
          <a:p>
            <a:pPr algn="just">
              <a:spcBef>
                <a:spcPts val="0"/>
              </a:spcBef>
              <a:buFontTx/>
              <a:buNone/>
            </a:pPr>
            <a:r>
              <a:rPr lang="en-US" sz="2200" dirty="0" smtClean="0">
                <a:solidFill>
                  <a:srgbClr val="0000FF"/>
                </a:solidFill>
                <a:latin typeface="Times New Roman" pitchFamily="18" charset="0"/>
                <a:cs typeface="Times New Roman" pitchFamily="18" charset="0"/>
              </a:rPr>
              <a:t>d. </a:t>
            </a:r>
            <a:r>
              <a:rPr lang="en-US" sz="2200" dirty="0" err="1" smtClean="0">
                <a:solidFill>
                  <a:srgbClr val="0000FF"/>
                </a:solidFill>
                <a:latin typeface="Times New Roman" pitchFamily="18" charset="0"/>
                <a:cs typeface="Times New Roman" pitchFamily="18" charset="0"/>
              </a:rPr>
              <a:t>Tẩy</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bằng</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giấm</a:t>
            </a:r>
            <a:r>
              <a:rPr lang="en-US" sz="2200" dirty="0" smtClean="0">
                <a:solidFill>
                  <a:srgbClr val="0000FF"/>
                </a:solidFill>
                <a:latin typeface="Times New Roman" pitchFamily="18" charset="0"/>
                <a:cs typeface="Times New Roman" pitchFamily="18" charset="0"/>
              </a:rPr>
              <a:t>.</a:t>
            </a:r>
          </a:p>
          <a:p>
            <a:pPr algn="just">
              <a:spcBef>
                <a:spcPts val="0"/>
              </a:spcBef>
              <a:buFontTx/>
              <a:buNone/>
            </a:pPr>
            <a:r>
              <a:rPr lang="en-US" sz="2200" dirty="0" smtClean="0">
                <a:solidFill>
                  <a:srgbClr val="0000FF"/>
                </a:solidFill>
                <a:latin typeface="Times New Roman" pitchFamily="18" charset="0"/>
                <a:cs typeface="Times New Roman" pitchFamily="18" charset="0"/>
              </a:rPr>
              <a:t>e. </a:t>
            </a:r>
            <a:r>
              <a:rPr lang="en-US" sz="2200" dirty="0" err="1" smtClean="0">
                <a:solidFill>
                  <a:srgbClr val="0000FF"/>
                </a:solidFill>
                <a:latin typeface="Times New Roman" pitchFamily="18" charset="0"/>
                <a:cs typeface="Times New Roman" pitchFamily="18" charset="0"/>
              </a:rPr>
              <a:t>Tẩy</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bằng</a:t>
            </a:r>
            <a:r>
              <a:rPr lang="en-US" sz="2200" dirty="0" smtClean="0">
                <a:solidFill>
                  <a:srgbClr val="0000FF"/>
                </a:solidFill>
                <a:latin typeface="Times New Roman" pitchFamily="18" charset="0"/>
                <a:cs typeface="Times New Roman" pitchFamily="18" charset="0"/>
              </a:rPr>
              <a:t> </a:t>
            </a:r>
            <a:r>
              <a:rPr lang="en-US" sz="2200" dirty="0" err="1" smtClean="0">
                <a:solidFill>
                  <a:srgbClr val="0000FF"/>
                </a:solidFill>
                <a:latin typeface="Times New Roman" pitchFamily="18" charset="0"/>
                <a:cs typeface="Times New Roman" pitchFamily="18" charset="0"/>
              </a:rPr>
              <a:t>xăng</a:t>
            </a:r>
            <a:r>
              <a:rPr lang="en-US" sz="2200" dirty="0" smtClean="0">
                <a:solidFill>
                  <a:srgbClr val="0000FF"/>
                </a:solidFill>
                <a:latin typeface="Times New Roman" pitchFamily="18" charset="0"/>
                <a:cs typeface="Times New Roman" pitchFamily="18" charset="0"/>
              </a:rPr>
              <a:t>.</a:t>
            </a:r>
          </a:p>
        </p:txBody>
      </p:sp>
      <p:sp>
        <p:nvSpPr>
          <p:cNvPr id="19" name="Rectangle 8">
            <a:hlinkClick r:id="rId4" action="ppaction://hlinksldjump"/>
          </p:cNvPr>
          <p:cNvSpPr>
            <a:spLocks noChangeArrowheads="1"/>
          </p:cNvSpPr>
          <p:nvPr/>
        </p:nvSpPr>
        <p:spPr bwMode="auto">
          <a:xfrm>
            <a:off x="611560" y="4642197"/>
            <a:ext cx="4140200" cy="377825"/>
          </a:xfrm>
          <a:prstGeom prst="rect">
            <a:avLst/>
          </a:prstGeom>
          <a:noFill/>
          <a:ln>
            <a:noFill/>
          </a:ln>
          <a:effectLst/>
          <a:extLst/>
        </p:spPr>
        <p:txBody>
          <a:bodyPr wrap="none" anchor="ctr"/>
          <a:lstStyle/>
          <a:p>
            <a:pPr algn="ctr">
              <a:lnSpc>
                <a:spcPct val="80000"/>
              </a:lnSpc>
              <a:spcBef>
                <a:spcPct val="20000"/>
              </a:spcBef>
              <a:buClr>
                <a:schemeClr val="hlink"/>
              </a:buClr>
              <a:buSzPct val="70000"/>
              <a:buFont typeface="Wingdings" pitchFamily="2" charset="2"/>
              <a:buNone/>
              <a:defRPr/>
            </a:pPr>
            <a:endParaRPr lang="en-US" sz="2200" b="1" dirty="0">
              <a:solidFill>
                <a:srgbClr val="008000"/>
              </a:solidFill>
              <a:latin typeface="Times New Roman" pitchFamily="18" charset="0"/>
              <a:cs typeface="Times New Roman" pitchFamily="18" charset="0"/>
            </a:endParaRPr>
          </a:p>
          <a:p>
            <a:pPr algn="ctr">
              <a:lnSpc>
                <a:spcPct val="80000"/>
              </a:lnSpc>
              <a:spcBef>
                <a:spcPct val="20000"/>
              </a:spcBef>
              <a:buClr>
                <a:schemeClr val="hlink"/>
              </a:buClr>
              <a:buSzPct val="70000"/>
              <a:buFont typeface="Wingdings" pitchFamily="2" charset="2"/>
              <a:buNone/>
              <a:defRPr/>
            </a:pPr>
            <a:r>
              <a:rPr lang="en-US" sz="2200" b="1" dirty="0" err="1">
                <a:solidFill>
                  <a:srgbClr val="008000"/>
                </a:solidFill>
                <a:latin typeface="Times New Roman" pitchFamily="18" charset="0"/>
                <a:cs typeface="Times New Roman" pitchFamily="18" charset="0"/>
              </a:rPr>
              <a:t>Giải</a:t>
            </a:r>
            <a:r>
              <a:rPr lang="en-US" sz="2200" b="1" dirty="0">
                <a:solidFill>
                  <a:srgbClr val="008000"/>
                </a:solidFill>
                <a:latin typeface="Times New Roman" pitchFamily="18" charset="0"/>
                <a:cs typeface="Times New Roman" pitchFamily="18" charset="0"/>
              </a:rPr>
              <a:t> </a:t>
            </a:r>
            <a:r>
              <a:rPr lang="en-US" sz="2200" b="1" dirty="0" err="1">
                <a:solidFill>
                  <a:srgbClr val="008000"/>
                </a:solidFill>
                <a:latin typeface="Times New Roman" pitchFamily="18" charset="0"/>
                <a:cs typeface="Times New Roman" pitchFamily="18" charset="0"/>
              </a:rPr>
              <a:t>thích</a:t>
            </a:r>
            <a:r>
              <a:rPr lang="en-US" sz="2200" b="1" dirty="0">
                <a:solidFill>
                  <a:srgbClr val="008000"/>
                </a:solidFill>
                <a:latin typeface="Times New Roman" pitchFamily="18" charset="0"/>
                <a:cs typeface="Times New Roman" pitchFamily="18" charset="0"/>
              </a:rPr>
              <a:t> </a:t>
            </a:r>
            <a:r>
              <a:rPr lang="en-US" sz="2200" b="1" dirty="0" err="1">
                <a:solidFill>
                  <a:srgbClr val="008000"/>
                </a:solidFill>
                <a:latin typeface="Times New Roman" pitchFamily="18" charset="0"/>
                <a:cs typeface="Times New Roman" pitchFamily="18" charset="0"/>
              </a:rPr>
              <a:t>sự</a:t>
            </a:r>
            <a:r>
              <a:rPr lang="en-US" sz="2200" b="1" dirty="0">
                <a:solidFill>
                  <a:srgbClr val="008000"/>
                </a:solidFill>
                <a:latin typeface="Times New Roman" pitchFamily="18" charset="0"/>
                <a:cs typeface="Times New Roman" pitchFamily="18" charset="0"/>
              </a:rPr>
              <a:t> </a:t>
            </a:r>
            <a:r>
              <a:rPr lang="en-US" sz="2200" b="1" dirty="0" err="1">
                <a:solidFill>
                  <a:srgbClr val="008000"/>
                </a:solidFill>
                <a:latin typeface="Times New Roman" pitchFamily="18" charset="0"/>
                <a:cs typeface="Times New Roman" pitchFamily="18" charset="0"/>
              </a:rPr>
              <a:t>lựa</a:t>
            </a:r>
            <a:r>
              <a:rPr lang="en-US" sz="2200" b="1" dirty="0">
                <a:solidFill>
                  <a:srgbClr val="008000"/>
                </a:solidFill>
                <a:latin typeface="Times New Roman" pitchFamily="18" charset="0"/>
                <a:cs typeface="Times New Roman" pitchFamily="18" charset="0"/>
              </a:rPr>
              <a:t> </a:t>
            </a:r>
            <a:r>
              <a:rPr lang="en-US" sz="2200" b="1" dirty="0" err="1">
                <a:solidFill>
                  <a:srgbClr val="008000"/>
                </a:solidFill>
                <a:latin typeface="Times New Roman" pitchFamily="18" charset="0"/>
                <a:cs typeface="Times New Roman" pitchFamily="18" charset="0"/>
              </a:rPr>
              <a:t>chọn</a:t>
            </a:r>
            <a:r>
              <a:rPr lang="en-US" sz="2200" b="1" dirty="0">
                <a:solidFill>
                  <a:srgbClr val="008000"/>
                </a:solidFill>
                <a:latin typeface="Times New Roman" pitchFamily="18" charset="0"/>
                <a:cs typeface="Times New Roman" pitchFamily="18" charset="0"/>
              </a:rPr>
              <a:t> </a:t>
            </a:r>
            <a:r>
              <a:rPr lang="en-US" sz="2200" b="1" dirty="0" err="1">
                <a:solidFill>
                  <a:srgbClr val="008000"/>
                </a:solidFill>
                <a:latin typeface="Times New Roman" pitchFamily="18" charset="0"/>
                <a:cs typeface="Times New Roman" pitchFamily="18" charset="0"/>
              </a:rPr>
              <a:t>đó</a:t>
            </a:r>
            <a:r>
              <a:rPr lang="en-US" sz="2200" b="1" dirty="0">
                <a:solidFill>
                  <a:srgbClr val="008000"/>
                </a:solidFill>
                <a:latin typeface="Times New Roman" pitchFamily="18" charset="0"/>
                <a:cs typeface="Times New Roman" pitchFamily="18" charset="0"/>
              </a:rPr>
              <a:t> ?</a:t>
            </a:r>
          </a:p>
          <a:p>
            <a:pPr algn="ctr" eaLnBrk="0" hangingPunct="0">
              <a:defRPr/>
            </a:pPr>
            <a:endParaRPr lang="en-US" sz="2200" dirty="0">
              <a:solidFill>
                <a:srgbClr val="008000"/>
              </a:solidFill>
              <a:latin typeface="Times New Roman" pitchFamily="18" charset="0"/>
              <a:cs typeface="Times New Roman" pitchFamily="18" charset="0"/>
            </a:endParaRPr>
          </a:p>
        </p:txBody>
      </p:sp>
      <p:sp>
        <p:nvSpPr>
          <p:cNvPr id="20" name="Oval 9"/>
          <p:cNvSpPr>
            <a:spLocks noChangeArrowheads="1"/>
          </p:cNvSpPr>
          <p:nvPr/>
        </p:nvSpPr>
        <p:spPr bwMode="auto">
          <a:xfrm>
            <a:off x="364367" y="4225196"/>
            <a:ext cx="320306" cy="198884"/>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200">
              <a:ln w="12700">
                <a:solidFill>
                  <a:schemeClr val="tx1"/>
                </a:solidFill>
              </a:ln>
              <a:solidFill>
                <a:srgbClr val="0000FF"/>
              </a:solidFill>
              <a:latin typeface="Times New Roman" pitchFamily="18" charset="0"/>
              <a:cs typeface="Times New Roman" pitchFamily="18" charset="0"/>
            </a:endParaRPr>
          </a:p>
        </p:txBody>
      </p:sp>
      <p:sp>
        <p:nvSpPr>
          <p:cNvPr id="22" name="Oval 10"/>
          <p:cNvSpPr>
            <a:spLocks noChangeArrowheads="1"/>
          </p:cNvSpPr>
          <p:nvPr/>
        </p:nvSpPr>
        <p:spPr bwMode="auto">
          <a:xfrm>
            <a:off x="364367" y="3579614"/>
            <a:ext cx="320306" cy="198884"/>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200">
              <a:ln w="12700">
                <a:solidFill>
                  <a:schemeClr val="tx1"/>
                </a:solidFill>
              </a:ln>
              <a:solidFill>
                <a:srgbClr val="0000FF"/>
              </a:solidFill>
              <a:latin typeface="Times New Roman" pitchFamily="18" charset="0"/>
              <a:cs typeface="Times New Roman" pitchFamily="18" charset="0"/>
            </a:endParaRPr>
          </a:p>
        </p:txBody>
      </p:sp>
      <p:sp>
        <p:nvSpPr>
          <p:cNvPr id="23" name="Oval 11"/>
          <p:cNvSpPr>
            <a:spLocks noChangeArrowheads="1"/>
          </p:cNvSpPr>
          <p:nvPr/>
        </p:nvSpPr>
        <p:spPr bwMode="auto">
          <a:xfrm>
            <a:off x="326269" y="3207448"/>
            <a:ext cx="383803" cy="198884"/>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200">
              <a:ln w="12700">
                <a:solidFill>
                  <a:schemeClr val="tx1"/>
                </a:solidFill>
              </a:ln>
              <a:solidFill>
                <a:srgbClr val="0000FF"/>
              </a:solidFill>
              <a:latin typeface="Times New Roman" pitchFamily="18" charset="0"/>
              <a:cs typeface="Times New Roman" pitchFamily="18" charset="0"/>
            </a:endParaRPr>
          </a:p>
        </p:txBody>
      </p:sp>
      <p:sp>
        <p:nvSpPr>
          <p:cNvPr id="27" name="Rectangle 4"/>
          <p:cNvSpPr>
            <a:spLocks noChangeArrowheads="1"/>
          </p:cNvSpPr>
          <p:nvPr/>
        </p:nvSpPr>
        <p:spPr bwMode="auto">
          <a:xfrm>
            <a:off x="4865257" y="2499742"/>
            <a:ext cx="4387263" cy="24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000">
              <a:buFontTx/>
              <a:buChar char="•"/>
            </a:pPr>
            <a:r>
              <a:rPr lang="en-US" sz="2200" dirty="0" smtClean="0">
                <a:solidFill>
                  <a:srgbClr val="9900CC"/>
                </a:solidFill>
                <a:latin typeface="Times New Roman" pitchFamily="18" charset="0"/>
                <a:cs typeface="Times New Roman" pitchFamily="18" charset="0"/>
              </a:rPr>
              <a:t> </a:t>
            </a:r>
            <a:r>
              <a:rPr lang="en-US" sz="2200" dirty="0" err="1" smtClean="0">
                <a:solidFill>
                  <a:srgbClr val="9900CC"/>
                </a:solidFill>
                <a:latin typeface="Times New Roman" pitchFamily="18" charset="0"/>
                <a:cs typeface="Times New Roman" pitchFamily="18" charset="0"/>
              </a:rPr>
              <a:t>Nước</a:t>
            </a:r>
            <a:r>
              <a:rPr lang="en-US" sz="2200" dirty="0" smtClean="0">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không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hoà</a:t>
            </a:r>
            <a:r>
              <a:rPr lang="en-US" sz="2200" dirty="0">
                <a:solidFill>
                  <a:srgbClr val="FF0000"/>
                </a:solidFill>
                <a:latin typeface="Times New Roman" pitchFamily="18" charset="0"/>
                <a:cs typeface="Times New Roman" pitchFamily="18" charset="0"/>
              </a:rPr>
              <a:t> tan</a:t>
            </a:r>
            <a:r>
              <a:rPr lang="en-US" sz="2200" dirty="0">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dầu</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ăn</a:t>
            </a:r>
            <a:r>
              <a:rPr lang="en-US" sz="2200" dirty="0">
                <a:solidFill>
                  <a:srgbClr val="9900CC"/>
                </a:solidFill>
                <a:latin typeface="Times New Roman" pitchFamily="18" charset="0"/>
                <a:cs typeface="Times New Roman" pitchFamily="18" charset="0"/>
              </a:rPr>
              <a:t> .</a:t>
            </a:r>
          </a:p>
          <a:p>
            <a:pPr marL="36000">
              <a:buFontTx/>
              <a:buChar char="•"/>
            </a:pPr>
            <a:r>
              <a:rPr lang="en-US" sz="2200" dirty="0" smtClean="0">
                <a:solidFill>
                  <a:srgbClr val="9900CC"/>
                </a:solidFill>
                <a:latin typeface="Times New Roman" pitchFamily="18" charset="0"/>
                <a:cs typeface="Times New Roman" pitchFamily="18" charset="0"/>
              </a:rPr>
              <a:t> </a:t>
            </a:r>
            <a:r>
              <a:rPr lang="en-US" sz="2200" dirty="0" err="1" smtClean="0">
                <a:solidFill>
                  <a:srgbClr val="9900CC"/>
                </a:solidFill>
                <a:latin typeface="Times New Roman" pitchFamily="18" charset="0"/>
                <a:cs typeface="Times New Roman" pitchFamily="18" charset="0"/>
              </a:rPr>
              <a:t>Chọn</a:t>
            </a:r>
            <a:r>
              <a:rPr lang="en-US" sz="2200" dirty="0" smtClean="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phương</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pháp</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b,c,e</a:t>
            </a:r>
            <a:r>
              <a:rPr lang="en-US" sz="2200" dirty="0">
                <a:solidFill>
                  <a:srgbClr val="9900CC"/>
                </a:solidFill>
                <a:latin typeface="Times New Roman" pitchFamily="18" charset="0"/>
                <a:cs typeface="Times New Roman" pitchFamily="18" charset="0"/>
              </a:rPr>
              <a:t> . </a:t>
            </a:r>
            <a:r>
              <a:rPr lang="en-US" sz="2200" dirty="0" err="1">
                <a:solidFill>
                  <a:srgbClr val="9900CC"/>
                </a:solidFill>
                <a:latin typeface="Times New Roman" pitchFamily="18" charset="0"/>
                <a:cs typeface="Times New Roman" pitchFamily="18" charset="0"/>
              </a:rPr>
              <a:t>Vì</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xà</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phòng</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cồn</a:t>
            </a:r>
            <a:r>
              <a:rPr lang="en-US" sz="2200" dirty="0">
                <a:solidFill>
                  <a:srgbClr val="9900CC"/>
                </a:solidFill>
                <a:latin typeface="Times New Roman" pitchFamily="18" charset="0"/>
                <a:cs typeface="Times New Roman" pitchFamily="18" charset="0"/>
              </a:rPr>
              <a:t> 96</a:t>
            </a:r>
            <a:r>
              <a:rPr lang="en-US" sz="2200" baseline="30000" dirty="0">
                <a:solidFill>
                  <a:srgbClr val="9900CC"/>
                </a:solidFill>
                <a:latin typeface="Times New Roman" pitchFamily="18" charset="0"/>
                <a:cs typeface="Times New Roman" pitchFamily="18" charset="0"/>
              </a:rPr>
              <a:t>0</a:t>
            </a:r>
            <a:r>
              <a:rPr lang="en-US" sz="2200" i="1" dirty="0">
                <a:solidFill>
                  <a:srgbClr val="9900CC"/>
                </a:solidFill>
                <a:latin typeface="Times New Roman" pitchFamily="18" charset="0"/>
                <a:cs typeface="Times New Roman" pitchFamily="18" charset="0"/>
              </a:rPr>
              <a:t>,</a:t>
            </a:r>
            <a:r>
              <a:rPr lang="en-US" sz="2200" dirty="0">
                <a:solidFill>
                  <a:srgbClr val="9900CC"/>
                </a:solidFill>
                <a:latin typeface="Times New Roman" pitchFamily="18" charset="0"/>
                <a:cs typeface="Times New Roman" pitchFamily="18" charset="0"/>
              </a:rPr>
              <a:t> </a:t>
            </a:r>
            <a:r>
              <a:rPr lang="en-US" sz="2200" i="1" dirty="0" err="1">
                <a:solidFill>
                  <a:srgbClr val="9900CC"/>
                </a:solidFill>
                <a:latin typeface="Times New Roman" pitchFamily="18" charset="0"/>
                <a:cs typeface="Times New Roman" pitchFamily="18" charset="0"/>
              </a:rPr>
              <a:t>xăng</a:t>
            </a:r>
            <a:r>
              <a:rPr lang="en-US" sz="2200" dirty="0">
                <a:solidFill>
                  <a:srgbClr val="9900CC"/>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hoà</a:t>
            </a:r>
            <a:r>
              <a:rPr lang="en-US" sz="2200" dirty="0">
                <a:solidFill>
                  <a:srgbClr val="FF0000"/>
                </a:solidFill>
                <a:latin typeface="Times New Roman" pitchFamily="18" charset="0"/>
                <a:cs typeface="Times New Roman" pitchFamily="18" charset="0"/>
              </a:rPr>
              <a:t> tan </a:t>
            </a:r>
            <a:r>
              <a:rPr lang="en-US" sz="2200" dirty="0" err="1">
                <a:solidFill>
                  <a:srgbClr val="FF0000"/>
                </a:solidFill>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dầu</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ăn</a:t>
            </a:r>
            <a:r>
              <a:rPr lang="en-US" sz="2200" dirty="0">
                <a:solidFill>
                  <a:srgbClr val="9900CC"/>
                </a:solidFill>
                <a:latin typeface="Times New Roman" pitchFamily="18" charset="0"/>
                <a:cs typeface="Times New Roman" pitchFamily="18" charset="0"/>
              </a:rPr>
              <a:t>.</a:t>
            </a:r>
          </a:p>
          <a:p>
            <a:pPr marL="36000">
              <a:buFontTx/>
              <a:buChar char="•"/>
            </a:pPr>
            <a:r>
              <a:rPr lang="en-US" sz="2200" dirty="0" smtClean="0">
                <a:solidFill>
                  <a:srgbClr val="9900CC"/>
                </a:solidFill>
                <a:latin typeface="Times New Roman" pitchFamily="18" charset="0"/>
                <a:cs typeface="Times New Roman" pitchFamily="18" charset="0"/>
              </a:rPr>
              <a:t> </a:t>
            </a:r>
            <a:r>
              <a:rPr lang="en-US" sz="2200" dirty="0" err="1" smtClean="0">
                <a:solidFill>
                  <a:srgbClr val="9900CC"/>
                </a:solidFill>
                <a:latin typeface="Times New Roman" pitchFamily="18" charset="0"/>
                <a:cs typeface="Times New Roman" pitchFamily="18" charset="0"/>
              </a:rPr>
              <a:t>Không</a:t>
            </a:r>
            <a:r>
              <a:rPr lang="en-US" sz="2200" dirty="0" smtClean="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chọn</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câu</a:t>
            </a:r>
            <a:r>
              <a:rPr lang="en-US" sz="2200" dirty="0">
                <a:solidFill>
                  <a:srgbClr val="9900CC"/>
                </a:solidFill>
                <a:latin typeface="Times New Roman" pitchFamily="18" charset="0"/>
                <a:cs typeface="Times New Roman" pitchFamily="18" charset="0"/>
              </a:rPr>
              <a:t> d </a:t>
            </a:r>
            <a:r>
              <a:rPr lang="en-US" sz="2200" dirty="0" err="1">
                <a:solidFill>
                  <a:srgbClr val="9900CC"/>
                </a:solidFill>
                <a:latin typeface="Times New Roman" pitchFamily="18" charset="0"/>
                <a:cs typeface="Times New Roman" pitchFamily="18" charset="0"/>
              </a:rPr>
              <a:t>vì</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giấm</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tuy</a:t>
            </a:r>
            <a:r>
              <a:rPr lang="en-US" sz="2200" dirty="0">
                <a:solidFill>
                  <a:srgbClr val="9900CC"/>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hoà</a:t>
            </a:r>
            <a:r>
              <a:rPr lang="en-US" sz="2200" dirty="0">
                <a:solidFill>
                  <a:srgbClr val="FF0000"/>
                </a:solidFill>
                <a:latin typeface="Times New Roman" pitchFamily="18" charset="0"/>
                <a:cs typeface="Times New Roman" pitchFamily="18" charset="0"/>
              </a:rPr>
              <a:t> tan </a:t>
            </a:r>
            <a:r>
              <a:rPr lang="en-US" sz="2200" dirty="0" err="1">
                <a:solidFill>
                  <a:srgbClr val="FF0000"/>
                </a:solidFill>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dầu</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ăn</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nhưng</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nó</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lại</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có</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tính</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axit</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gây</a:t>
            </a:r>
            <a:r>
              <a:rPr lang="en-US" sz="2200" dirty="0">
                <a:solidFill>
                  <a:srgbClr val="9900CC"/>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phá</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huỷ</a:t>
            </a:r>
            <a:r>
              <a:rPr lang="en-US" sz="2200" dirty="0">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quần</a:t>
            </a:r>
            <a:r>
              <a:rPr lang="en-US" sz="2200" dirty="0">
                <a:solidFill>
                  <a:srgbClr val="9900CC"/>
                </a:solidFill>
                <a:latin typeface="Times New Roman" pitchFamily="18" charset="0"/>
                <a:cs typeface="Times New Roman" pitchFamily="18" charset="0"/>
              </a:rPr>
              <a:t> </a:t>
            </a:r>
            <a:r>
              <a:rPr lang="en-US" sz="2200" dirty="0" err="1">
                <a:solidFill>
                  <a:srgbClr val="9900CC"/>
                </a:solidFill>
                <a:latin typeface="Times New Roman" pitchFamily="18" charset="0"/>
                <a:cs typeface="Times New Roman" pitchFamily="18" charset="0"/>
              </a:rPr>
              <a:t>áo</a:t>
            </a:r>
            <a:r>
              <a:rPr lang="en-US" sz="2200" dirty="0">
                <a:solidFill>
                  <a:srgbClr val="99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4072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ox(in)">
                                      <p:cBhvr>
                                        <p:cTn id="12" dur="500"/>
                                        <p:tgtEl>
                                          <p:spTgt spid="17">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box(in)">
                                      <p:cBhvr>
                                        <p:cTn id="15" dur="500"/>
                                        <p:tgtEl>
                                          <p:spTgt spid="1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box(in)">
                                      <p:cBhvr>
                                        <p:cTn id="18" dur="500"/>
                                        <p:tgtEl>
                                          <p:spTgt spid="1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box(in)">
                                      <p:cBhvr>
                                        <p:cTn id="21" dur="500"/>
                                        <p:tgtEl>
                                          <p:spTgt spid="17">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xEl>
                                              <p:pRg st="5" end="5"/>
                                            </p:txEl>
                                          </p:spTgt>
                                        </p:tgtEl>
                                        <p:attrNameLst>
                                          <p:attrName>style.visibility</p:attrName>
                                        </p:attrNameLst>
                                      </p:cBhvr>
                                      <p:to>
                                        <p:strVal val="visible"/>
                                      </p:to>
                                    </p:set>
                                    <p:animEffect transition="in" filter="box(in)">
                                      <p:cBhvr>
                                        <p:cTn id="24" dur="500"/>
                                        <p:tgtEl>
                                          <p:spTgt spid="17">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4)">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9" grpId="0"/>
      <p:bldP spid="20" grpId="0" animBg="1"/>
      <p:bldP spid="22" grpId="0" animBg="1"/>
      <p:bldP spid="23"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1738246"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Tính</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chất</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vật</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lí</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2</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7" name="TextBox 16">
            <a:extLst>
              <a:ext uri="{FF2B5EF4-FFF2-40B4-BE49-F238E27FC236}">
                <a16:creationId xmlns:a16="http://schemas.microsoft.com/office/drawing/2014/main" xmlns="" id="{09FE805C-AAD6-45A9-A96D-D987ECCAB355}"/>
              </a:ext>
            </a:extLst>
          </p:cNvPr>
          <p:cNvSpPr txBox="1"/>
          <p:nvPr/>
        </p:nvSpPr>
        <p:spPr>
          <a:xfrm>
            <a:off x="1115616" y="2486616"/>
            <a:ext cx="7344816" cy="1643527"/>
          </a:xfrm>
          <a:custGeom>
            <a:avLst/>
            <a:gdLst>
              <a:gd name="connsiteX0" fmla="*/ 0 w 7924800"/>
              <a:gd name="connsiteY0" fmla="*/ 0 h 2900666"/>
              <a:gd name="connsiteX1" fmla="*/ 7924800 w 7924800"/>
              <a:gd name="connsiteY1" fmla="*/ 0 h 2900666"/>
              <a:gd name="connsiteX2" fmla="*/ 7924800 w 7924800"/>
              <a:gd name="connsiteY2" fmla="*/ 2900666 h 2900666"/>
              <a:gd name="connsiteX3" fmla="*/ 0 w 7924800"/>
              <a:gd name="connsiteY3" fmla="*/ 2900666 h 2900666"/>
              <a:gd name="connsiteX4" fmla="*/ 0 w 7924800"/>
              <a:gd name="connsiteY4" fmla="*/ 0 h 29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2900666" extrusionOk="0">
                <a:moveTo>
                  <a:pt x="0" y="0"/>
                </a:moveTo>
                <a:cubicBezTo>
                  <a:pt x="2698718" y="-5264"/>
                  <a:pt x="4297392" y="84467"/>
                  <a:pt x="7924800" y="0"/>
                </a:cubicBezTo>
                <a:cubicBezTo>
                  <a:pt x="7796627" y="1061179"/>
                  <a:pt x="8053950" y="2262752"/>
                  <a:pt x="7924800" y="2900666"/>
                </a:cubicBezTo>
                <a:cubicBezTo>
                  <a:pt x="4700344" y="3006986"/>
                  <a:pt x="1062034" y="2893017"/>
                  <a:pt x="0" y="2900666"/>
                </a:cubicBezTo>
                <a:cubicBezTo>
                  <a:pt x="160128" y="2310631"/>
                  <a:pt x="25049" y="361706"/>
                  <a:pt x="0" y="0"/>
                </a:cubicBezTo>
                <a:close/>
              </a:path>
            </a:pathLst>
          </a:custGeom>
          <a:noFill/>
          <a:ln w="28575">
            <a:solidFill>
              <a:schemeClr val="accent1"/>
            </a:solidFill>
            <a:extLst>
              <a:ext uri="{C807C97D-BFC1-408E-A445-0C87EB9F89A2}">
                <ask:lineSketchStyleProps xmlns="" xmlns:ask="http://schemas.microsoft.com/office/drawing/2018/sketchyshapes" sd="2650216993">
                  <a:prstGeom prst="rect">
                    <a:avLst/>
                  </a:prstGeom>
                  <ask:type>
                    <ask:lineSketchCurved/>
                  </ask:type>
                </ask:lineSketchStyleProps>
              </a:ext>
            </a:extLst>
          </a:ln>
        </p:spPr>
        <p:txBody>
          <a:bodyPr wrap="square">
            <a:spAutoFit/>
          </a:bodyPr>
          <a:lstStyle/>
          <a:p>
            <a:pPr algn="just">
              <a:lnSpc>
                <a:spcPct val="90000"/>
              </a:lnSpc>
              <a:spcBef>
                <a:spcPct val="20000"/>
              </a:spcBef>
            </a:pP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chất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béo</a:t>
            </a:r>
            <a:r>
              <a:rPr lang="en-US" sz="2400" dirty="0" smtClean="0">
                <a:solidFill>
                  <a:srgbClr val="FF0000"/>
                </a:solidFill>
                <a:latin typeface="Times New Roman" pitchFamily="18" charset="0"/>
                <a:cs typeface="Times New Roman" pitchFamily="18" charset="0"/>
              </a:rPr>
              <a:t>:</a:t>
            </a:r>
          </a:p>
          <a:p>
            <a:pPr algn="just">
              <a:lnSpc>
                <a:spcPct val="90000"/>
              </a:lnSpc>
              <a:spcBef>
                <a:spcPct val="20000"/>
              </a:spcBef>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Nhẹ</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hơn</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a:t>
            </a:r>
            <a:r>
              <a:rPr lang="en-US" sz="2400" dirty="0" err="1" smtClean="0">
                <a:solidFill>
                  <a:srgbClr val="FF0000"/>
                </a:solidFill>
                <a:latin typeface="Times New Roman" pitchFamily="18" charset="0"/>
                <a:cs typeface="Times New Roman" pitchFamily="18" charset="0"/>
              </a:rPr>
              <a:t>ước</a:t>
            </a:r>
            <a:endParaRPr lang="en-US" sz="2400" dirty="0">
              <a:solidFill>
                <a:srgbClr val="FF0000"/>
              </a:solidFill>
              <a:latin typeface="Times New Roman" pitchFamily="18" charset="0"/>
              <a:cs typeface="Times New Roman" pitchFamily="18" charset="0"/>
            </a:endParaRPr>
          </a:p>
          <a:p>
            <a:pPr algn="just">
              <a:lnSpc>
                <a:spcPct val="90000"/>
              </a:lnSpc>
              <a:spcBef>
                <a:spcPct val="20000"/>
              </a:spcBef>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Không</a:t>
            </a:r>
            <a:r>
              <a:rPr lang="en-US" sz="2400" dirty="0" smtClean="0">
                <a:solidFill>
                  <a:srgbClr val="FF0000"/>
                </a:solidFill>
                <a:latin typeface="Times New Roman" pitchFamily="18" charset="0"/>
                <a:cs typeface="Times New Roman" pitchFamily="18" charset="0"/>
              </a:rPr>
              <a:t> tan </a:t>
            </a:r>
            <a:r>
              <a:rPr lang="en-US" sz="2400" dirty="0" err="1" smtClean="0">
                <a:solidFill>
                  <a:srgbClr val="FF0000"/>
                </a:solidFill>
                <a:latin typeface="Times New Roman" pitchFamily="18" charset="0"/>
                <a:cs typeface="Times New Roman" pitchFamily="18" charset="0"/>
              </a:rPr>
              <a:t>trong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nước</a:t>
            </a:r>
            <a:endParaRPr lang="en-US" sz="2400" dirty="0" smtClean="0">
              <a:solidFill>
                <a:srgbClr val="FF0000"/>
              </a:solidFill>
              <a:latin typeface="Times New Roman" pitchFamily="18" charset="0"/>
              <a:cs typeface="Times New Roman" pitchFamily="18" charset="0"/>
            </a:endParaRPr>
          </a:p>
          <a:p>
            <a:pPr algn="just">
              <a:lnSpc>
                <a:spcPct val="90000"/>
              </a:lnSpc>
              <a:spcBef>
                <a:spcPct val="20000"/>
              </a:spcBef>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Tan </a:t>
            </a:r>
            <a:r>
              <a:rPr lang="en-US" sz="2400" dirty="0" err="1" smtClean="0">
                <a:solidFill>
                  <a:srgbClr val="FF0000"/>
                </a:solidFill>
                <a:latin typeface="Times New Roman" pitchFamily="18" charset="0"/>
                <a:cs typeface="Times New Roman" pitchFamily="18" charset="0"/>
              </a:rPr>
              <a:t>trong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một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số</a:t>
            </a:r>
            <a:r>
              <a:rPr lang="en-US" sz="2400" dirty="0" smtClean="0">
                <a:solidFill>
                  <a:srgbClr val="FF0000"/>
                </a:solidFill>
                <a:latin typeface="Times New Roman" pitchFamily="18" charset="0"/>
                <a:cs typeface="Times New Roman" pitchFamily="18" charset="0"/>
              </a:rPr>
              <a:t> dung </a:t>
            </a:r>
            <a:r>
              <a:rPr lang="en-US" sz="2400" dirty="0" err="1" smtClean="0">
                <a:solidFill>
                  <a:srgbClr val="FF0000"/>
                </a:solidFill>
                <a:latin typeface="Times New Roman" pitchFamily="18" charset="0"/>
                <a:cs typeface="Times New Roman" pitchFamily="18" charset="0"/>
              </a:rPr>
              <a:t>môi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hữu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cơ</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như</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benzen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xăng</a:t>
            </a:r>
            <a:r>
              <a:rPr lang="en-US" sz="2400"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072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xmlns="" id="{592ADD0E-EBEE-9C73-A5C3-169517C2C3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692695" y="2634950"/>
            <a:ext cx="4147745" cy="3608537"/>
          </a:xfrm>
          <a:prstGeom prst="rect">
            <a:avLst/>
          </a:prstGeom>
        </p:spPr>
      </p:pic>
      <p:pic>
        <p:nvPicPr>
          <p:cNvPr id="10" name="Picture 2">
            <a:extLst>
              <a:ext uri="{FF2B5EF4-FFF2-40B4-BE49-F238E27FC236}">
                <a16:creationId xmlns:a16="http://schemas.microsoft.com/office/drawing/2014/main" xmlns="" id="{B1C84AA5-1A2B-EAE8-CD58-61FAEB075E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583201">
            <a:off x="6886447" y="-1146778"/>
            <a:ext cx="3818687" cy="3322258"/>
          </a:xfrm>
          <a:prstGeom prst="rect">
            <a:avLst/>
          </a:prstGeom>
        </p:spPr>
      </p:pic>
      <p:pic>
        <p:nvPicPr>
          <p:cNvPr id="11" name="图片 2"/>
          <p:cNvPicPr>
            <a:picLocks noChangeAspect="1"/>
          </p:cNvPicPr>
          <p:nvPr/>
        </p:nvPicPr>
        <p:blipFill>
          <a:blip r:embed="rId9"/>
          <a:stretch>
            <a:fillRect/>
          </a:stretch>
        </p:blipFill>
        <p:spPr>
          <a:xfrm>
            <a:off x="0" y="-1"/>
            <a:ext cx="971600" cy="1257985"/>
          </a:xfrm>
          <a:prstGeom prst="rect">
            <a:avLst/>
          </a:prstGeom>
        </p:spPr>
      </p:pic>
      <p:pic>
        <p:nvPicPr>
          <p:cNvPr id="12" name="Picture 2">
            <a:extLst>
              <a:ext uri="{FF2B5EF4-FFF2-40B4-BE49-F238E27FC236}">
                <a16:creationId xmlns:a16="http://schemas.microsoft.com/office/drawing/2014/main" xmlns="" id="{0A18761C-C6C3-2CC8-7D1A-9FC4CA78E3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73312">
            <a:off x="8234313" y="4314136"/>
            <a:ext cx="835419" cy="938688"/>
          </a:xfrm>
          <a:prstGeom prst="rect">
            <a:avLst/>
          </a:prstGeom>
        </p:spPr>
      </p:pic>
      <p:pic>
        <p:nvPicPr>
          <p:cNvPr id="13" name="Picture 12">
            <a:extLst>
              <a:ext uri="{FF2B5EF4-FFF2-40B4-BE49-F238E27FC236}">
                <a16:creationId xmlns:a16="http://schemas.microsoft.com/office/drawing/2014/main" xmlns="" id="{B605F009-3623-FF95-C0D6-7E36C8D685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12" y="4155926"/>
            <a:ext cx="1008112" cy="1008112"/>
          </a:xfrm>
          <a:prstGeom prst="rect">
            <a:avLst/>
          </a:prstGeom>
        </p:spPr>
      </p:pic>
      <p:pic>
        <p:nvPicPr>
          <p:cNvPr id="14" name="Picture 13" descr="ATO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9714978">
            <a:off x="8379437" y="4488571"/>
            <a:ext cx="631703" cy="55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5"/>
          <p:cNvSpPr txBox="1">
            <a:spLocks noChangeArrowheads="1"/>
          </p:cNvSpPr>
          <p:nvPr/>
        </p:nvSpPr>
        <p:spPr bwMode="auto">
          <a:xfrm>
            <a:off x="1467149" y="218133"/>
            <a:ext cx="6129187" cy="800219"/>
          </a:xfrm>
          <a:prstGeom prst="rect">
            <a:avLst/>
          </a:prstGeom>
          <a:noFill/>
          <a:ln w="9525">
            <a:no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eaLnBrk="0" hangingPunct="0">
              <a:defRPr/>
            </a:pPr>
            <a:r>
              <a:rPr lang="en-US" sz="2300" dirty="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Dầu</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mỡ</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dùng</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để</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bôi</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trơn</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các</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động</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cơ</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xe</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máy</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có</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phải</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là</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chất</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béo</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không</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Vì</a:t>
            </a:r>
            <a:r>
              <a:rPr lang="en-US" sz="2300" dirty="0" smtClean="0">
                <a:solidFill>
                  <a:srgbClr val="660066"/>
                </a:solidFill>
                <a:latin typeface="Times New Roman" pitchFamily="18" charset="0"/>
                <a:cs typeface="Times New Roman" pitchFamily="18" charset="0"/>
              </a:rPr>
              <a:t> </a:t>
            </a:r>
            <a:r>
              <a:rPr lang="en-US" sz="2300" dirty="0" err="1" smtClean="0">
                <a:solidFill>
                  <a:srgbClr val="660066"/>
                </a:solidFill>
                <a:latin typeface="Times New Roman" pitchFamily="18" charset="0"/>
                <a:cs typeface="Times New Roman" pitchFamily="18" charset="0"/>
              </a:rPr>
              <a:t>sao</a:t>
            </a:r>
            <a:r>
              <a:rPr lang="en-US" sz="2300" dirty="0" smtClean="0">
                <a:solidFill>
                  <a:srgbClr val="660066"/>
                </a:solidFill>
                <a:latin typeface="Times New Roman" pitchFamily="18" charset="0"/>
                <a:cs typeface="Times New Roman" pitchFamily="18" charset="0"/>
              </a:rPr>
              <a:t>?</a:t>
            </a:r>
            <a:endParaRPr lang="en-US" sz="2300" dirty="0" smtClean="0">
              <a:solidFill>
                <a:srgbClr val="660066"/>
              </a:solidFill>
              <a:effectLst>
                <a:outerShdw blurRad="38100" dist="38100" dir="2700000" algn="tl">
                  <a:srgbClr val="C0C0C0"/>
                </a:outerShdw>
              </a:effectLst>
              <a:latin typeface="Times New Roman" pitchFamily="18" charset="0"/>
              <a:cs typeface="Times New Roman" pitchFamily="18" charset="0"/>
            </a:endParaRPr>
          </a:p>
        </p:txBody>
      </p:sp>
      <p:sp>
        <p:nvSpPr>
          <p:cNvPr id="19" name="Text Box 19"/>
          <p:cNvSpPr txBox="1">
            <a:spLocks noChangeArrowheads="1"/>
          </p:cNvSpPr>
          <p:nvPr/>
        </p:nvSpPr>
        <p:spPr bwMode="auto">
          <a:xfrm>
            <a:off x="971600" y="1059582"/>
            <a:ext cx="7704856" cy="446276"/>
          </a:xfrm>
          <a:prstGeom prst="rect">
            <a:avLst/>
          </a:prstGeom>
          <a:noFill/>
          <a:ln w="2857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300" dirty="0" err="1">
                <a:solidFill>
                  <a:srgbClr val="0070C0"/>
                </a:solidFill>
                <a:latin typeface="Times New Roman" pitchFamily="18" charset="0"/>
                <a:cs typeface="Times New Roman" pitchFamily="18" charset="0"/>
              </a:rPr>
              <a:t>Dầu</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mỡ</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bôi</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trơn</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các</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động</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cơ</a:t>
            </a:r>
            <a:r>
              <a:rPr lang="en-US" sz="2300" dirty="0">
                <a:solidFill>
                  <a:srgbClr val="0070C0"/>
                </a:solidFill>
                <a:latin typeface="Times New Roman" pitchFamily="18" charset="0"/>
                <a:cs typeface="Times New Roman" pitchFamily="18" charset="0"/>
              </a:rPr>
              <a:t> </a:t>
            </a:r>
            <a:r>
              <a:rPr lang="en-US" sz="2300" dirty="0" smtClean="0">
                <a:solidFill>
                  <a:srgbClr val="0070C0"/>
                </a:solidFill>
                <a:latin typeface="Times New Roman" pitchFamily="18" charset="0"/>
                <a:cs typeface="Times New Roman" pitchFamily="18" charset="0"/>
              </a:rPr>
              <a:t>(</a:t>
            </a:r>
            <a:r>
              <a:rPr lang="en-US" sz="2300" dirty="0" err="1" smtClean="0">
                <a:solidFill>
                  <a:srgbClr val="0070C0"/>
                </a:solidFill>
                <a:latin typeface="Times New Roman" pitchFamily="18" charset="0"/>
                <a:cs typeface="Times New Roman" pitchFamily="18" charset="0"/>
              </a:rPr>
              <a:t>xe</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máy</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không</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phải</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là</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chất</a:t>
            </a:r>
            <a:r>
              <a:rPr lang="en-US" sz="2300" dirty="0">
                <a:solidFill>
                  <a:srgbClr val="0070C0"/>
                </a:solidFill>
                <a:latin typeface="Times New Roman" pitchFamily="18" charset="0"/>
                <a:cs typeface="Times New Roman" pitchFamily="18" charset="0"/>
              </a:rPr>
              <a:t> </a:t>
            </a:r>
            <a:r>
              <a:rPr lang="en-US" sz="2300" dirty="0" err="1">
                <a:solidFill>
                  <a:srgbClr val="0070C0"/>
                </a:solidFill>
                <a:latin typeface="Times New Roman" pitchFamily="18" charset="0"/>
                <a:cs typeface="Times New Roman" pitchFamily="18" charset="0"/>
              </a:rPr>
              <a:t>béo</a:t>
            </a:r>
            <a:r>
              <a:rPr lang="en-US" sz="2300" dirty="0">
                <a:solidFill>
                  <a:srgbClr val="0070C0"/>
                </a:solidFill>
                <a:latin typeface="Times New Roman" pitchFamily="18" charset="0"/>
                <a:cs typeface="Times New Roman" pitchFamily="18" charset="0"/>
              </a:rPr>
              <a:t> </a:t>
            </a:r>
            <a:endParaRPr lang="vi-VN" sz="2300" dirty="0">
              <a:solidFill>
                <a:srgbClr val="0070C0"/>
              </a:solidFill>
              <a:latin typeface="Times New Roman" pitchFamily="18" charset="0"/>
              <a:cs typeface="Times New Roman" pitchFamily="18" charset="0"/>
            </a:endParaRPr>
          </a:p>
        </p:txBody>
      </p:sp>
      <p:sp>
        <p:nvSpPr>
          <p:cNvPr id="21" name="Rectangle 5"/>
          <p:cNvSpPr>
            <a:spLocks noChangeArrowheads="1"/>
          </p:cNvSpPr>
          <p:nvPr/>
        </p:nvSpPr>
        <p:spPr bwMode="auto">
          <a:xfrm>
            <a:off x="157732" y="1491630"/>
            <a:ext cx="4392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u="sng" dirty="0" err="1">
                <a:solidFill>
                  <a:schemeClr val="accent6">
                    <a:lumMod val="75000"/>
                  </a:schemeClr>
                </a:solidFill>
                <a:latin typeface="Times New Roman" pitchFamily="18" charset="0"/>
                <a:cs typeface="Times New Roman" pitchFamily="18" charset="0"/>
              </a:rPr>
              <a:t>Dầu</a:t>
            </a:r>
            <a:r>
              <a:rPr lang="en-US" sz="2800" u="sng" dirty="0">
                <a:solidFill>
                  <a:schemeClr val="accent6">
                    <a:lumMod val="75000"/>
                  </a:schemeClr>
                </a:solidFill>
                <a:latin typeface="Times New Roman" pitchFamily="18" charset="0"/>
                <a:cs typeface="Times New Roman" pitchFamily="18" charset="0"/>
              </a:rPr>
              <a:t> </a:t>
            </a:r>
            <a:r>
              <a:rPr lang="en-US" sz="2800" u="sng" dirty="0" err="1">
                <a:solidFill>
                  <a:schemeClr val="accent6">
                    <a:lumMod val="75000"/>
                  </a:schemeClr>
                </a:solidFill>
                <a:latin typeface="Times New Roman" pitchFamily="18" charset="0"/>
                <a:cs typeface="Times New Roman" pitchFamily="18" charset="0"/>
              </a:rPr>
              <a:t>mỡ</a:t>
            </a:r>
            <a:r>
              <a:rPr lang="en-US" sz="2800" u="sng" dirty="0">
                <a:solidFill>
                  <a:schemeClr val="accent6">
                    <a:lumMod val="75000"/>
                  </a:schemeClr>
                </a:solidFill>
                <a:latin typeface="Times New Roman" pitchFamily="18" charset="0"/>
                <a:cs typeface="Times New Roman" pitchFamily="18" charset="0"/>
              </a:rPr>
              <a:t> </a:t>
            </a:r>
            <a:r>
              <a:rPr lang="en-US" sz="2800" u="sng" dirty="0" err="1">
                <a:solidFill>
                  <a:schemeClr val="accent6">
                    <a:lumMod val="75000"/>
                  </a:schemeClr>
                </a:solidFill>
                <a:latin typeface="Times New Roman" pitchFamily="18" charset="0"/>
                <a:cs typeface="Times New Roman" pitchFamily="18" charset="0"/>
              </a:rPr>
              <a:t>thực</a:t>
            </a:r>
            <a:r>
              <a:rPr lang="en-US" sz="2800" u="sng" dirty="0">
                <a:solidFill>
                  <a:schemeClr val="accent6">
                    <a:lumMod val="75000"/>
                  </a:schemeClr>
                </a:solidFill>
                <a:latin typeface="Times New Roman" pitchFamily="18" charset="0"/>
                <a:cs typeface="Times New Roman" pitchFamily="18" charset="0"/>
              </a:rPr>
              <a:t> </a:t>
            </a:r>
            <a:r>
              <a:rPr lang="en-US" sz="2800" u="sng" dirty="0" err="1">
                <a:solidFill>
                  <a:schemeClr val="accent6">
                    <a:lumMod val="75000"/>
                  </a:schemeClr>
                </a:solidFill>
                <a:latin typeface="Times New Roman" pitchFamily="18" charset="0"/>
                <a:cs typeface="Times New Roman" pitchFamily="18" charset="0"/>
              </a:rPr>
              <a:t>phẩm</a:t>
            </a:r>
            <a:r>
              <a:rPr lang="en-US" sz="2800" u="sng" dirty="0">
                <a:solidFill>
                  <a:schemeClr val="accent6">
                    <a:lumMod val="75000"/>
                  </a:schemeClr>
                </a:solidFill>
                <a:latin typeface="Times New Roman" pitchFamily="18" charset="0"/>
                <a:cs typeface="Times New Roman" pitchFamily="18" charset="0"/>
              </a:rPr>
              <a:t>(</a:t>
            </a:r>
            <a:r>
              <a:rPr lang="en-US" sz="2800" u="sng" dirty="0" err="1">
                <a:solidFill>
                  <a:schemeClr val="accent6">
                    <a:lumMod val="75000"/>
                  </a:schemeClr>
                </a:solidFill>
                <a:latin typeface="Times New Roman" pitchFamily="18" charset="0"/>
                <a:cs typeface="Times New Roman" pitchFamily="18" charset="0"/>
              </a:rPr>
              <a:t>chất</a:t>
            </a:r>
            <a:r>
              <a:rPr lang="en-US" sz="2800" u="sng" dirty="0">
                <a:solidFill>
                  <a:schemeClr val="accent6">
                    <a:lumMod val="75000"/>
                  </a:schemeClr>
                </a:solidFill>
                <a:latin typeface="Times New Roman" pitchFamily="18" charset="0"/>
                <a:cs typeface="Times New Roman" pitchFamily="18" charset="0"/>
              </a:rPr>
              <a:t> </a:t>
            </a:r>
            <a:r>
              <a:rPr lang="en-US" sz="2800" u="sng" dirty="0" err="1">
                <a:solidFill>
                  <a:schemeClr val="accent6">
                    <a:lumMod val="75000"/>
                  </a:schemeClr>
                </a:solidFill>
                <a:latin typeface="Times New Roman" pitchFamily="18" charset="0"/>
                <a:cs typeface="Times New Roman" pitchFamily="18" charset="0"/>
              </a:rPr>
              <a:t>béo</a:t>
            </a:r>
            <a:r>
              <a:rPr lang="en-US" sz="2800" u="sng" dirty="0">
                <a:solidFill>
                  <a:schemeClr val="accent6">
                    <a:lumMod val="75000"/>
                  </a:schemeClr>
                </a:solidFill>
                <a:latin typeface="Times New Roman" pitchFamily="18" charset="0"/>
                <a:cs typeface="Times New Roman" pitchFamily="18" charset="0"/>
              </a:rPr>
              <a:t>)</a:t>
            </a:r>
            <a:endParaRPr lang="vi-VN" sz="2800" u="sng" dirty="0">
              <a:solidFill>
                <a:schemeClr val="accent6">
                  <a:lumMod val="75000"/>
                </a:schemeClr>
              </a:solidFill>
              <a:latin typeface="Times New Roman" pitchFamily="18" charset="0"/>
              <a:cs typeface="Times New Roman" pitchFamily="18" charset="0"/>
            </a:endParaRPr>
          </a:p>
        </p:txBody>
      </p:sp>
      <p:sp>
        <p:nvSpPr>
          <p:cNvPr id="22" name="Rectangle 6"/>
          <p:cNvSpPr>
            <a:spLocks noChangeArrowheads="1"/>
          </p:cNvSpPr>
          <p:nvPr/>
        </p:nvSpPr>
        <p:spPr bwMode="auto">
          <a:xfrm>
            <a:off x="426020" y="2424634"/>
            <a:ext cx="4495800" cy="954087"/>
          </a:xfrm>
          <a:prstGeom prst="rect">
            <a:avLst/>
          </a:prstGeom>
          <a:noFill/>
          <a:ln>
            <a:noFill/>
          </a:ln>
          <a:extLst/>
        </p:spPr>
        <p:txBody>
          <a:bodyPr wrap="none">
            <a:spAutoFit/>
          </a:bodyPr>
          <a:lstStyle/>
          <a:p>
            <a:pPr>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hiđrocacbon</a:t>
            </a:r>
            <a:endParaRPr lang="en-US" sz="2800" dirty="0">
              <a:solidFill>
                <a:srgbClr val="0000FF"/>
              </a:solidFill>
              <a:latin typeface="Times New Roman" pitchFamily="18" charset="0"/>
              <a:cs typeface="Times New Roman" pitchFamily="18" charset="0"/>
            </a:endParaRPr>
          </a:p>
          <a:p>
            <a:pPr>
              <a:defRPr/>
            </a:pP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C,H,O</a:t>
            </a:r>
            <a:endParaRPr lang="vi-VN" sz="2800" dirty="0">
              <a:solidFill>
                <a:srgbClr val="0000FF"/>
              </a:solidFill>
              <a:latin typeface="Times New Roman" pitchFamily="18" charset="0"/>
              <a:cs typeface="Times New Roman" pitchFamily="18" charset="0"/>
            </a:endParaRPr>
          </a:p>
        </p:txBody>
      </p:sp>
      <p:sp>
        <p:nvSpPr>
          <p:cNvPr id="23" name="Rectangle 8"/>
          <p:cNvSpPr>
            <a:spLocks noChangeArrowheads="1"/>
          </p:cNvSpPr>
          <p:nvPr/>
        </p:nvSpPr>
        <p:spPr bwMode="auto">
          <a:xfrm>
            <a:off x="5212333" y="1507505"/>
            <a:ext cx="327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u="sng">
                <a:solidFill>
                  <a:schemeClr val="accent6">
                    <a:lumMod val="75000"/>
                  </a:schemeClr>
                </a:solidFill>
                <a:latin typeface="Times New Roman" pitchFamily="18" charset="0"/>
                <a:cs typeface="Times New Roman" pitchFamily="18" charset="0"/>
              </a:rPr>
              <a:t>Dầu mỡ bôi trơn máy</a:t>
            </a:r>
            <a:endParaRPr lang="vi-VN" sz="2800" u="sng">
              <a:solidFill>
                <a:schemeClr val="accent6">
                  <a:lumMod val="75000"/>
                </a:schemeClr>
              </a:solidFill>
              <a:latin typeface="Times New Roman" pitchFamily="18" charset="0"/>
              <a:cs typeface="Times New Roman" pitchFamily="18" charset="0"/>
            </a:endParaRPr>
          </a:p>
        </p:txBody>
      </p:sp>
      <p:sp>
        <p:nvSpPr>
          <p:cNvPr id="24" name="Rectangle 9"/>
          <p:cNvSpPr>
            <a:spLocks noChangeArrowheads="1"/>
          </p:cNvSpPr>
          <p:nvPr/>
        </p:nvSpPr>
        <p:spPr bwMode="auto">
          <a:xfrm>
            <a:off x="4968552" y="2427734"/>
            <a:ext cx="4067944" cy="954107"/>
          </a:xfrm>
          <a:prstGeom prst="rect">
            <a:avLst/>
          </a:prstGeom>
          <a:noFill/>
          <a:ln>
            <a:noFill/>
          </a:ln>
          <a:extLst/>
        </p:spPr>
        <p:txBody>
          <a:bodyPr wrap="square">
            <a:spAutoFit/>
          </a:bodyPr>
          <a:lstStyle/>
          <a:p>
            <a:pPr>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Hiđrocacbon</a:t>
            </a:r>
            <a:endParaRPr lang="en-US" sz="2800" dirty="0">
              <a:solidFill>
                <a:srgbClr val="0000FF"/>
              </a:solidFill>
              <a:latin typeface="Times New Roman" pitchFamily="18" charset="0"/>
              <a:cs typeface="Times New Roman" pitchFamily="18" charset="0"/>
            </a:endParaRPr>
          </a:p>
          <a:p>
            <a:pPr>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C,H</a:t>
            </a:r>
            <a:endParaRPr lang="vi-VN" sz="2800" dirty="0">
              <a:solidFill>
                <a:srgbClr val="0000FF"/>
              </a:solidFill>
              <a:latin typeface="Times New Roman" pitchFamily="18" charset="0"/>
              <a:cs typeface="Times New Roman" pitchFamily="18" charset="0"/>
            </a:endParaRPr>
          </a:p>
        </p:txBody>
      </p:sp>
      <p:sp>
        <p:nvSpPr>
          <p:cNvPr id="25" name="Rectangle 11"/>
          <p:cNvSpPr>
            <a:spLocks noChangeArrowheads="1"/>
          </p:cNvSpPr>
          <p:nvPr/>
        </p:nvSpPr>
        <p:spPr bwMode="auto">
          <a:xfrm>
            <a:off x="654422" y="3819872"/>
            <a:ext cx="420561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dirty="0" smtClean="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Là</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các</a:t>
            </a:r>
            <a:r>
              <a:rPr lang="en-US" sz="2400" dirty="0">
                <a:solidFill>
                  <a:srgbClr val="9900CC"/>
                </a:solidFill>
                <a:latin typeface="Times New Roman" pitchFamily="18" charset="0"/>
                <a:cs typeface="Times New Roman" pitchFamily="18" charset="0"/>
              </a:rPr>
              <a:t> </a:t>
            </a:r>
            <a:r>
              <a:rPr lang="en-US" sz="2400" dirty="0" err="1" smtClean="0">
                <a:solidFill>
                  <a:srgbClr val="9900CC"/>
                </a:solidFill>
                <a:latin typeface="Times New Roman" pitchFamily="18" charset="0"/>
                <a:cs typeface="Times New Roman" pitchFamily="18" charset="0"/>
              </a:rPr>
              <a:t>trieste</a:t>
            </a:r>
            <a:r>
              <a:rPr lang="en-US" sz="2400" dirty="0" smtClean="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của</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glyxerol</a:t>
            </a:r>
            <a:r>
              <a:rPr lang="en-US" sz="2400" dirty="0">
                <a:solidFill>
                  <a:srgbClr val="9900CC"/>
                </a:solidFill>
                <a:latin typeface="Times New Roman" pitchFamily="18" charset="0"/>
                <a:cs typeface="Times New Roman" pitchFamily="18" charset="0"/>
              </a:rPr>
              <a:t> </a:t>
            </a:r>
            <a:r>
              <a:rPr lang="en-US" sz="2400" dirty="0" err="1" smtClean="0">
                <a:solidFill>
                  <a:srgbClr val="9900CC"/>
                </a:solidFill>
                <a:latin typeface="Times New Roman" pitchFamily="18" charset="0"/>
                <a:cs typeface="Times New Roman" pitchFamily="18" charset="0"/>
              </a:rPr>
              <a:t>và</a:t>
            </a:r>
            <a:r>
              <a:rPr lang="en-US" sz="2400" dirty="0" smtClean="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các</a:t>
            </a:r>
            <a:r>
              <a:rPr lang="en-US" sz="2400" dirty="0">
                <a:solidFill>
                  <a:srgbClr val="9900CC"/>
                </a:solidFill>
                <a:latin typeface="Times New Roman" pitchFamily="18" charset="0"/>
                <a:cs typeface="Times New Roman" pitchFamily="18" charset="0"/>
              </a:rPr>
              <a:t> </a:t>
            </a:r>
            <a:r>
              <a:rPr lang="en-US" sz="2400" dirty="0" smtClean="0">
                <a:solidFill>
                  <a:srgbClr val="9900CC"/>
                </a:solidFill>
                <a:latin typeface="Times New Roman" pitchFamily="18" charset="0"/>
                <a:cs typeface="Times New Roman" pitchFamily="18" charset="0"/>
              </a:rPr>
              <a:t>acid </a:t>
            </a:r>
            <a:r>
              <a:rPr lang="en-US" sz="2400" dirty="0" err="1">
                <a:solidFill>
                  <a:srgbClr val="9900CC"/>
                </a:solidFill>
                <a:latin typeface="Times New Roman" pitchFamily="18" charset="0"/>
                <a:cs typeface="Times New Roman" pitchFamily="18" charset="0"/>
              </a:rPr>
              <a:t>béo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có</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công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thức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chung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là</a:t>
            </a:r>
            <a:r>
              <a:rPr lang="en-US" sz="2400" dirty="0">
                <a:solidFill>
                  <a:srgbClr val="9900CC"/>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a:t>
            </a:r>
            <a:r>
              <a:rPr lang="en-US" sz="2400" dirty="0" smtClean="0">
                <a:solidFill>
                  <a:srgbClr val="C00000"/>
                </a:solidFill>
                <a:latin typeface="Times New Roman" pitchFamily="18" charset="0"/>
                <a:cs typeface="Times New Roman" pitchFamily="18" charset="0"/>
              </a:rPr>
              <a:t>R-COO)</a:t>
            </a:r>
            <a:r>
              <a:rPr lang="en-US" sz="2400" baseline="-25000" dirty="0" smtClean="0">
                <a:solidFill>
                  <a:srgbClr val="C00000"/>
                </a:solidFill>
                <a:latin typeface="Times New Roman" pitchFamily="18" charset="0"/>
                <a:cs typeface="Times New Roman" pitchFamily="18" charset="0"/>
              </a:rPr>
              <a:t>3</a:t>
            </a:r>
            <a:r>
              <a:rPr lang="en-US" sz="2400" dirty="0" smtClean="0">
                <a:solidFill>
                  <a:srgbClr val="C00000"/>
                </a:solidFill>
                <a:latin typeface="Times New Roman" pitchFamily="18" charset="0"/>
                <a:cs typeface="Times New Roman" pitchFamily="18" charset="0"/>
              </a:rPr>
              <a:t>C</a:t>
            </a:r>
            <a:r>
              <a:rPr lang="en-US" sz="2400" baseline="-25000" dirty="0" smtClean="0">
                <a:solidFill>
                  <a:srgbClr val="C00000"/>
                </a:solidFill>
                <a:latin typeface="Times New Roman" pitchFamily="18" charset="0"/>
                <a:cs typeface="Times New Roman" pitchFamily="18" charset="0"/>
              </a:rPr>
              <a:t>3</a:t>
            </a:r>
            <a:r>
              <a:rPr lang="en-US" sz="2400" dirty="0" smtClean="0">
                <a:solidFill>
                  <a:srgbClr val="C00000"/>
                </a:solidFill>
                <a:latin typeface="Times New Roman" pitchFamily="18" charset="0"/>
                <a:cs typeface="Times New Roman" pitchFamily="18" charset="0"/>
              </a:rPr>
              <a:t>H</a:t>
            </a:r>
            <a:r>
              <a:rPr lang="en-US" sz="2400" baseline="-25000" dirty="0" smtClean="0">
                <a:solidFill>
                  <a:srgbClr val="C00000"/>
                </a:solidFill>
                <a:latin typeface="Times New Roman" pitchFamily="18" charset="0"/>
                <a:cs typeface="Times New Roman" pitchFamily="18" charset="0"/>
              </a:rPr>
              <a:t>5</a:t>
            </a:r>
            <a:endParaRPr lang="en-US" i="1" u="sng" dirty="0">
              <a:solidFill>
                <a:srgbClr val="C00000"/>
              </a:solidFill>
              <a:latin typeface="Times New Roman" pitchFamily="18" charset="0"/>
              <a:cs typeface="Times New Roman" pitchFamily="18" charset="0"/>
            </a:endParaRPr>
          </a:p>
        </p:txBody>
      </p:sp>
      <p:sp>
        <p:nvSpPr>
          <p:cNvPr id="26" name="Rectangle 12"/>
          <p:cNvSpPr>
            <a:spLocks noChangeArrowheads="1"/>
          </p:cNvSpPr>
          <p:nvPr/>
        </p:nvSpPr>
        <p:spPr bwMode="auto">
          <a:xfrm>
            <a:off x="5223445" y="3829719"/>
            <a:ext cx="374104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smtClean="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Là</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những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hiđrocacbon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có</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công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thức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chung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là</a:t>
            </a:r>
            <a:r>
              <a:rPr lang="en-US" sz="2400" dirty="0">
                <a:solidFill>
                  <a:srgbClr val="9900CC"/>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a:t>
            </a:r>
            <a:r>
              <a:rPr lang="en-US" sz="2400" baseline="-25000" dirty="0" err="1">
                <a:solidFill>
                  <a:srgbClr val="C00000"/>
                </a:solidFill>
                <a:latin typeface="Times New Roman" pitchFamily="18" charset="0"/>
                <a:cs typeface="Times New Roman" pitchFamily="18" charset="0"/>
              </a:rPr>
              <a:t>x</a:t>
            </a:r>
            <a:r>
              <a:rPr lang="en-US" sz="2400" dirty="0" err="1">
                <a:solidFill>
                  <a:srgbClr val="C00000"/>
                </a:solidFill>
                <a:latin typeface="Times New Roman" pitchFamily="18" charset="0"/>
                <a:cs typeface="Times New Roman" pitchFamily="18" charset="0"/>
              </a:rPr>
              <a:t>H</a:t>
            </a:r>
            <a:r>
              <a:rPr lang="en-US" sz="2400" baseline="-25000" dirty="0" err="1">
                <a:solidFill>
                  <a:srgbClr val="C00000"/>
                </a:solidFill>
                <a:latin typeface="Times New Roman" pitchFamily="18" charset="0"/>
                <a:cs typeface="Times New Roman" pitchFamily="18" charset="0"/>
              </a:rPr>
              <a:t>y</a:t>
            </a:r>
            <a:endParaRPr lang="en-US" sz="2400" dirty="0">
              <a:solidFill>
                <a:srgbClr val="C00000"/>
              </a:solidFill>
              <a:latin typeface="Times New Roman" pitchFamily="18" charset="0"/>
              <a:cs typeface="Times New Roman" pitchFamily="18" charset="0"/>
            </a:endParaRPr>
          </a:p>
        </p:txBody>
      </p:sp>
      <p:sp>
        <p:nvSpPr>
          <p:cNvPr id="27" name="Rectangle 13"/>
          <p:cNvSpPr>
            <a:spLocks noChangeArrowheads="1"/>
          </p:cNvSpPr>
          <p:nvPr/>
        </p:nvSpPr>
        <p:spPr bwMode="auto">
          <a:xfrm>
            <a:off x="595883" y="3344019"/>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rgbClr val="9900CC"/>
                </a:solidFill>
                <a:latin typeface="Times New Roman" pitchFamily="18" charset="0"/>
                <a:cs typeface="Times New Roman" pitchFamily="18" charset="0"/>
              </a:rPr>
              <a:t>* </a:t>
            </a:r>
            <a:r>
              <a:rPr lang="en-US" sz="2800" u="sng" dirty="0">
                <a:solidFill>
                  <a:srgbClr val="9900CC"/>
                </a:solidFill>
                <a:latin typeface="Times New Roman" pitchFamily="18" charset="0"/>
                <a:cs typeface="Times New Roman" pitchFamily="18" charset="0"/>
              </a:rPr>
              <a:t>V</a:t>
            </a:r>
            <a:r>
              <a:rPr lang="vi-VN" sz="2800" u="sng" dirty="0">
                <a:solidFill>
                  <a:srgbClr val="9900CC"/>
                </a:solidFill>
                <a:latin typeface="Times New Roman" pitchFamily="18" charset="0"/>
                <a:cs typeface="Times New Roman" pitchFamily="18" charset="0"/>
              </a:rPr>
              <a:t>ề</a:t>
            </a:r>
            <a:r>
              <a:rPr lang="en-US" sz="2800" u="sng" dirty="0">
                <a:solidFill>
                  <a:srgbClr val="9900CC"/>
                </a:solidFill>
                <a:latin typeface="Times New Roman" pitchFamily="18" charset="0"/>
                <a:cs typeface="Times New Roman" pitchFamily="18" charset="0"/>
              </a:rPr>
              <a:t> c</a:t>
            </a:r>
            <a:r>
              <a:rPr lang="vi-VN" sz="2800" u="sng" dirty="0">
                <a:solidFill>
                  <a:srgbClr val="9900CC"/>
                </a:solidFill>
                <a:latin typeface="Times New Roman" pitchFamily="18" charset="0"/>
                <a:cs typeface="Times New Roman" pitchFamily="18" charset="0"/>
              </a:rPr>
              <a:t>ấu</a:t>
            </a:r>
            <a:r>
              <a:rPr lang="en-US" sz="2800" u="sng" dirty="0">
                <a:solidFill>
                  <a:srgbClr val="9900CC"/>
                </a:solidFill>
                <a:latin typeface="Times New Roman" pitchFamily="18" charset="0"/>
                <a:cs typeface="Times New Roman" pitchFamily="18" charset="0"/>
              </a:rPr>
              <a:t> t</a:t>
            </a:r>
            <a:r>
              <a:rPr lang="vi-VN" sz="2800" u="sng" dirty="0">
                <a:solidFill>
                  <a:srgbClr val="9900CC"/>
                </a:solidFill>
                <a:latin typeface="Times New Roman" pitchFamily="18" charset="0"/>
                <a:cs typeface="Times New Roman" pitchFamily="18" charset="0"/>
              </a:rPr>
              <a:t>ạo</a:t>
            </a:r>
          </a:p>
        </p:txBody>
      </p:sp>
      <p:sp>
        <p:nvSpPr>
          <p:cNvPr id="28" name="Rectangle 14"/>
          <p:cNvSpPr>
            <a:spLocks noChangeArrowheads="1"/>
          </p:cNvSpPr>
          <p:nvPr/>
        </p:nvSpPr>
        <p:spPr bwMode="auto">
          <a:xfrm>
            <a:off x="5364088" y="3325663"/>
            <a:ext cx="197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rgbClr val="9900CC"/>
                </a:solidFill>
                <a:latin typeface="Times New Roman" pitchFamily="18" charset="0"/>
                <a:cs typeface="Times New Roman" pitchFamily="18" charset="0"/>
              </a:rPr>
              <a:t>* </a:t>
            </a:r>
            <a:r>
              <a:rPr lang="en-US" sz="2800" u="sng" dirty="0">
                <a:solidFill>
                  <a:srgbClr val="9900CC"/>
                </a:solidFill>
                <a:latin typeface="Times New Roman" pitchFamily="18" charset="0"/>
                <a:cs typeface="Times New Roman" pitchFamily="18" charset="0"/>
              </a:rPr>
              <a:t>V</a:t>
            </a:r>
            <a:r>
              <a:rPr lang="vi-VN" sz="2800" u="sng" dirty="0">
                <a:solidFill>
                  <a:srgbClr val="9900CC"/>
                </a:solidFill>
                <a:latin typeface="Times New Roman" pitchFamily="18" charset="0"/>
                <a:cs typeface="Times New Roman" pitchFamily="18" charset="0"/>
              </a:rPr>
              <a:t>ề</a:t>
            </a:r>
            <a:r>
              <a:rPr lang="en-US" sz="2800" u="sng" dirty="0">
                <a:solidFill>
                  <a:srgbClr val="9900CC"/>
                </a:solidFill>
                <a:latin typeface="Times New Roman" pitchFamily="18" charset="0"/>
                <a:cs typeface="Times New Roman" pitchFamily="18" charset="0"/>
              </a:rPr>
              <a:t> c</a:t>
            </a:r>
            <a:r>
              <a:rPr lang="vi-VN" sz="2800" u="sng" dirty="0">
                <a:solidFill>
                  <a:srgbClr val="9900CC"/>
                </a:solidFill>
                <a:latin typeface="Times New Roman" pitchFamily="18" charset="0"/>
                <a:cs typeface="Times New Roman" pitchFamily="18" charset="0"/>
              </a:rPr>
              <a:t>ấu</a:t>
            </a:r>
            <a:r>
              <a:rPr lang="en-US" sz="2800" u="sng" dirty="0">
                <a:solidFill>
                  <a:srgbClr val="9900CC"/>
                </a:solidFill>
                <a:latin typeface="Times New Roman" pitchFamily="18" charset="0"/>
                <a:cs typeface="Times New Roman" pitchFamily="18" charset="0"/>
              </a:rPr>
              <a:t> t</a:t>
            </a:r>
            <a:r>
              <a:rPr lang="vi-VN" sz="2800" u="sng" dirty="0">
                <a:solidFill>
                  <a:srgbClr val="9900CC"/>
                </a:solidFill>
                <a:latin typeface="Times New Roman" pitchFamily="18" charset="0"/>
                <a:cs typeface="Times New Roman" pitchFamily="18" charset="0"/>
              </a:rPr>
              <a:t>ạo</a:t>
            </a:r>
          </a:p>
        </p:txBody>
      </p:sp>
      <p:sp>
        <p:nvSpPr>
          <p:cNvPr id="29" name="Rectangle 15"/>
          <p:cNvSpPr>
            <a:spLocks noChangeArrowheads="1"/>
          </p:cNvSpPr>
          <p:nvPr/>
        </p:nvSpPr>
        <p:spPr bwMode="auto">
          <a:xfrm>
            <a:off x="418083" y="1963688"/>
            <a:ext cx="2540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rgbClr val="008000"/>
                </a:solidFill>
                <a:latin typeface="Times New Roman" pitchFamily="18" charset="0"/>
                <a:cs typeface="Times New Roman" pitchFamily="18" charset="0"/>
              </a:rPr>
              <a:t>* </a:t>
            </a:r>
            <a:r>
              <a:rPr lang="en-US" sz="2800" u="sng" dirty="0">
                <a:solidFill>
                  <a:srgbClr val="008000"/>
                </a:solidFill>
                <a:latin typeface="Times New Roman" pitchFamily="18" charset="0"/>
                <a:cs typeface="Times New Roman" pitchFamily="18" charset="0"/>
              </a:rPr>
              <a:t>V</a:t>
            </a:r>
            <a:r>
              <a:rPr lang="vi-VN" sz="2800" u="sng" dirty="0">
                <a:solidFill>
                  <a:srgbClr val="008000"/>
                </a:solidFill>
                <a:latin typeface="Times New Roman" pitchFamily="18" charset="0"/>
                <a:cs typeface="Times New Roman" pitchFamily="18" charset="0"/>
              </a:rPr>
              <a:t>ề</a:t>
            </a:r>
            <a:r>
              <a:rPr lang="en-US" sz="2800" u="sng" dirty="0">
                <a:solidFill>
                  <a:srgbClr val="008000"/>
                </a:solidFill>
                <a:latin typeface="Times New Roman" pitchFamily="18" charset="0"/>
                <a:cs typeface="Times New Roman" pitchFamily="18" charset="0"/>
              </a:rPr>
              <a:t> </a:t>
            </a:r>
            <a:r>
              <a:rPr lang="vi-VN" sz="2800" u="sng" dirty="0">
                <a:solidFill>
                  <a:srgbClr val="008000"/>
                </a:solidFill>
                <a:latin typeface="Times New Roman" pitchFamily="18" charset="0"/>
                <a:cs typeface="Times New Roman" pitchFamily="18" charset="0"/>
              </a:rPr>
              <a:t>thành</a:t>
            </a:r>
            <a:r>
              <a:rPr lang="en-US" sz="2800" u="sng" dirty="0">
                <a:solidFill>
                  <a:srgbClr val="008000"/>
                </a:solidFill>
                <a:latin typeface="Times New Roman" pitchFamily="18" charset="0"/>
                <a:cs typeface="Times New Roman" pitchFamily="18" charset="0"/>
              </a:rPr>
              <a:t> </a:t>
            </a:r>
            <a:r>
              <a:rPr lang="en-US" sz="2800" u="sng" dirty="0" err="1">
                <a:solidFill>
                  <a:srgbClr val="008000"/>
                </a:solidFill>
                <a:latin typeface="Times New Roman" pitchFamily="18" charset="0"/>
                <a:cs typeface="Times New Roman" pitchFamily="18" charset="0"/>
              </a:rPr>
              <a:t>ph</a:t>
            </a:r>
            <a:r>
              <a:rPr lang="vi-VN" sz="2800" u="sng" dirty="0">
                <a:solidFill>
                  <a:srgbClr val="008000"/>
                </a:solidFill>
                <a:latin typeface="Times New Roman" pitchFamily="18" charset="0"/>
                <a:cs typeface="Times New Roman" pitchFamily="18" charset="0"/>
              </a:rPr>
              <a:t>ần</a:t>
            </a:r>
          </a:p>
        </p:txBody>
      </p:sp>
      <p:sp>
        <p:nvSpPr>
          <p:cNvPr id="30" name="Rectangle 16"/>
          <p:cNvSpPr>
            <a:spLocks noChangeArrowheads="1"/>
          </p:cNvSpPr>
          <p:nvPr/>
        </p:nvSpPr>
        <p:spPr bwMode="auto">
          <a:xfrm>
            <a:off x="5223445" y="1990676"/>
            <a:ext cx="254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008000"/>
                </a:solidFill>
                <a:latin typeface="Times New Roman" pitchFamily="18" charset="0"/>
                <a:cs typeface="Times New Roman" pitchFamily="18" charset="0"/>
              </a:rPr>
              <a:t>* </a:t>
            </a:r>
            <a:r>
              <a:rPr lang="en-US" sz="2800" u="sng">
                <a:solidFill>
                  <a:srgbClr val="008000"/>
                </a:solidFill>
                <a:latin typeface="Times New Roman" pitchFamily="18" charset="0"/>
                <a:cs typeface="Times New Roman" pitchFamily="18" charset="0"/>
              </a:rPr>
              <a:t>V</a:t>
            </a:r>
            <a:r>
              <a:rPr lang="vi-VN" sz="2800" u="sng">
                <a:solidFill>
                  <a:srgbClr val="008000"/>
                </a:solidFill>
                <a:latin typeface="Times New Roman" pitchFamily="18" charset="0"/>
                <a:cs typeface="Times New Roman" pitchFamily="18" charset="0"/>
              </a:rPr>
              <a:t>ề</a:t>
            </a:r>
            <a:r>
              <a:rPr lang="en-US" sz="2800" u="sng">
                <a:solidFill>
                  <a:srgbClr val="008000"/>
                </a:solidFill>
                <a:latin typeface="Times New Roman" pitchFamily="18" charset="0"/>
                <a:cs typeface="Times New Roman" pitchFamily="18" charset="0"/>
              </a:rPr>
              <a:t> </a:t>
            </a:r>
            <a:r>
              <a:rPr lang="vi-VN" sz="2800" u="sng">
                <a:solidFill>
                  <a:srgbClr val="008000"/>
                </a:solidFill>
                <a:latin typeface="Times New Roman" pitchFamily="18" charset="0"/>
                <a:cs typeface="Times New Roman" pitchFamily="18" charset="0"/>
              </a:rPr>
              <a:t>thành</a:t>
            </a:r>
            <a:r>
              <a:rPr lang="en-US" sz="2800" u="sng">
                <a:solidFill>
                  <a:srgbClr val="008000"/>
                </a:solidFill>
                <a:latin typeface="Times New Roman" pitchFamily="18" charset="0"/>
                <a:cs typeface="Times New Roman" pitchFamily="18" charset="0"/>
              </a:rPr>
              <a:t> ph</a:t>
            </a:r>
            <a:r>
              <a:rPr lang="vi-VN" sz="2800" u="sng">
                <a:solidFill>
                  <a:srgbClr val="008000"/>
                </a:solidFill>
                <a:latin typeface="Times New Roman" pitchFamily="18" charset="0"/>
                <a:cs typeface="Times New Roman" pitchFamily="18" charset="0"/>
              </a:rPr>
              <a:t>ần</a:t>
            </a:r>
          </a:p>
        </p:txBody>
      </p:sp>
      <p:sp>
        <p:nvSpPr>
          <p:cNvPr id="31" name="Line 17"/>
          <p:cNvSpPr>
            <a:spLocks noChangeShapeType="1"/>
          </p:cNvSpPr>
          <p:nvPr/>
        </p:nvSpPr>
        <p:spPr bwMode="auto">
          <a:xfrm>
            <a:off x="4932040" y="1717972"/>
            <a:ext cx="0" cy="3158034"/>
          </a:xfrm>
          <a:prstGeom prst="line">
            <a:avLst/>
          </a:prstGeom>
          <a:noFill/>
          <a:ln w="19050">
            <a:solidFill>
              <a:schemeClr val="accent6">
                <a:lumMod val="7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AutoShape 2" descr="Hình ảnh Chất Béo PNG, Vector, PSD, và biểu tượng để tải v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ình ảnh Chất Béo PNG, Vector, PSD, và biểu tượng để tải về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32450" y="-88480"/>
            <a:ext cx="1076054" cy="1076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22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3" presetClass="entr" presetSubtype="10" fill="hold"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blinds(horizontal)">
                                      <p:cBhvr>
                                        <p:cTn id="28" dur="500"/>
                                        <p:tgtEl>
                                          <p:spTgt spid="30">
                                            <p:txEl>
                                              <p:pRg st="0" end="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blinds(horizontal)">
                                      <p:cBhvr>
                                        <p:cTn id="31" dur="500"/>
                                        <p:tgtEl>
                                          <p:spTgt spid="22">
                                            <p:txEl>
                                              <p:pRg st="0" end="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2">
                                            <p:txEl>
                                              <p:pRg st="1" end="1"/>
                                            </p:txEl>
                                          </p:spTgt>
                                        </p:tgtEl>
                                        <p:attrNameLst>
                                          <p:attrName>style.visibility</p:attrName>
                                        </p:attrNameLst>
                                      </p:cBhvr>
                                      <p:to>
                                        <p:strVal val="visible"/>
                                      </p:to>
                                    </p:set>
                                    <p:animEffect transition="in" filter="blinds(horizontal)">
                                      <p:cBhvr>
                                        <p:cTn id="34" dur="500"/>
                                        <p:tgtEl>
                                          <p:spTgt spid="22">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blinds(horizontal)">
                                      <p:cBhvr>
                                        <p:cTn id="37" dur="500"/>
                                        <p:tgtEl>
                                          <p:spTgt spid="24">
                                            <p:txEl>
                                              <p:pRg st="0" end="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4">
                                            <p:txEl>
                                              <p:pRg st="1" end="1"/>
                                            </p:txEl>
                                          </p:spTgt>
                                        </p:tgtEl>
                                        <p:attrNameLst>
                                          <p:attrName>style.visibility</p:attrName>
                                        </p:attrNameLst>
                                      </p:cBhvr>
                                      <p:to>
                                        <p:strVal val="visible"/>
                                      </p:to>
                                    </p:set>
                                    <p:animEffect transition="in" filter="blinds(horizontal)">
                                      <p:cBhvr>
                                        <p:cTn id="40" dur="500"/>
                                        <p:tgtEl>
                                          <p:spTgt spid="2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par>
                                <p:cTn id="46" presetID="3" presetClass="entr" presetSubtype="10" fill="hold" nodeType="with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Effect transition="in" filter="blinds(horizontal)">
                                      <p:cBhvr>
                                        <p:cTn id="48" dur="500"/>
                                        <p:tgtEl>
                                          <p:spTgt spid="28">
                                            <p:txEl>
                                              <p:pRg st="0" end="0"/>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Effect transition="in" filter="blinds(horizontal)">
                                      <p:cBhvr>
                                        <p:cTn id="51" dur="500"/>
                                        <p:tgtEl>
                                          <p:spTgt spid="25">
                                            <p:txEl>
                                              <p:pRg st="0" end="0"/>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animEffect transition="in" filter="blinds(horizontal)">
                                      <p:cBhvr>
                                        <p:cTn id="54"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1954270"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Tính</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chất</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hóa</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học</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3</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7" name="TextBox 16">
            <a:extLst>
              <a:ext uri="{FF2B5EF4-FFF2-40B4-BE49-F238E27FC236}">
                <a16:creationId xmlns:a16="http://schemas.microsoft.com/office/drawing/2014/main" xmlns="" id="{09FE805C-AAD6-45A9-A96D-D987ECCAB355}"/>
              </a:ext>
            </a:extLst>
          </p:cNvPr>
          <p:cNvSpPr txBox="1"/>
          <p:nvPr/>
        </p:nvSpPr>
        <p:spPr>
          <a:xfrm>
            <a:off x="539552" y="2360950"/>
            <a:ext cx="8208912" cy="2246769"/>
          </a:xfrm>
          <a:custGeom>
            <a:avLst/>
            <a:gdLst>
              <a:gd name="connsiteX0" fmla="*/ 0 w 7924800"/>
              <a:gd name="connsiteY0" fmla="*/ 0 h 2900666"/>
              <a:gd name="connsiteX1" fmla="*/ 7924800 w 7924800"/>
              <a:gd name="connsiteY1" fmla="*/ 0 h 2900666"/>
              <a:gd name="connsiteX2" fmla="*/ 7924800 w 7924800"/>
              <a:gd name="connsiteY2" fmla="*/ 2900666 h 2900666"/>
              <a:gd name="connsiteX3" fmla="*/ 0 w 7924800"/>
              <a:gd name="connsiteY3" fmla="*/ 2900666 h 2900666"/>
              <a:gd name="connsiteX4" fmla="*/ 0 w 7924800"/>
              <a:gd name="connsiteY4" fmla="*/ 0 h 29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2900666" extrusionOk="0">
                <a:moveTo>
                  <a:pt x="0" y="0"/>
                </a:moveTo>
                <a:cubicBezTo>
                  <a:pt x="2698718" y="-5264"/>
                  <a:pt x="4297392" y="84467"/>
                  <a:pt x="7924800" y="0"/>
                </a:cubicBezTo>
                <a:cubicBezTo>
                  <a:pt x="7796627" y="1061179"/>
                  <a:pt x="8053950" y="2262752"/>
                  <a:pt x="7924800" y="2900666"/>
                </a:cubicBezTo>
                <a:cubicBezTo>
                  <a:pt x="4700344" y="3006986"/>
                  <a:pt x="1062034" y="2893017"/>
                  <a:pt x="0" y="2900666"/>
                </a:cubicBezTo>
                <a:cubicBezTo>
                  <a:pt x="160128" y="2310631"/>
                  <a:pt x="25049" y="361706"/>
                  <a:pt x="0" y="0"/>
                </a:cubicBezTo>
                <a:close/>
              </a:path>
            </a:pathLst>
          </a:custGeom>
          <a:noFill/>
          <a:ln w="28575">
            <a:solidFill>
              <a:schemeClr val="accent1"/>
            </a:solidFill>
            <a:extLst>
              <a:ext uri="{C807C97D-BFC1-408E-A445-0C87EB9F89A2}">
                <ask:lineSketchStyleProps xmlns="" xmlns:ask="http://schemas.microsoft.com/office/drawing/2018/sketchyshapes" sd="2650216993">
                  <a:prstGeom prst="rect">
                    <a:avLst/>
                  </a:prstGeom>
                  <ask:type>
                    <ask:lineSketchCurved/>
                  </ask:type>
                </ask:lineSketchStyleProps>
              </a:ext>
            </a:extLst>
          </a:ln>
        </p:spPr>
        <p:txBody>
          <a:bodyPr wrap="square">
            <a:spAutoFit/>
          </a:bodyPr>
          <a:lstStyle/>
          <a:p>
            <a:r>
              <a:rPr lang="en-US" sz="2400" dirty="0" smtClean="0">
                <a:solidFill>
                  <a:srgbClr val="C00000"/>
                </a:solidFill>
                <a:latin typeface="Times New Roman" pitchFamily="18" charset="0"/>
                <a:cs typeface="Times New Roman" pitchFamily="18" charset="0"/>
              </a:rPr>
              <a:t>a, </a:t>
            </a:r>
            <a:r>
              <a:rPr lang="en-US" sz="2400" dirty="0" err="1">
                <a:solidFill>
                  <a:srgbClr val="C00000"/>
                </a:solidFill>
                <a:latin typeface="Times New Roman" pitchFamily="18" charset="0"/>
                <a:cs typeface="Times New Roman" pitchFamily="18" charset="0"/>
              </a:rPr>
              <a:t>Phản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ứng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thuỷ</a:t>
            </a:r>
            <a:r>
              <a:rPr lang="en-US" sz="2400" dirty="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phân</a:t>
            </a:r>
            <a:endParaRPr lang="en-US" sz="2400" dirty="0" smtClean="0">
              <a:solidFill>
                <a:srgbClr val="C00000"/>
              </a:solidFill>
              <a:latin typeface="Times New Roman" pitchFamily="18" charset="0"/>
              <a:cs typeface="Times New Roman" pitchFamily="18" charset="0"/>
            </a:endParaRPr>
          </a:p>
          <a:p>
            <a:r>
              <a:rPr lang="en-US" altLang="en-US" sz="2400" dirty="0">
                <a:solidFill>
                  <a:srgbClr val="FF0000"/>
                </a:solidFill>
                <a:latin typeface="Times New Roman" pitchFamily="18" charset="0"/>
                <a:cs typeface="Times New Roman" pitchFamily="18" charset="0"/>
              </a:rPr>
              <a:t> </a:t>
            </a:r>
            <a:r>
              <a:rPr lang="en-US" altLang="en-US" sz="2400" dirty="0" smtClean="0">
                <a:solidFill>
                  <a:srgbClr val="FF0000"/>
                </a:solidFill>
                <a:latin typeface="Times New Roman" pitchFamily="18" charset="0"/>
                <a:cs typeface="Times New Roman" pitchFamily="18" charset="0"/>
              </a:rPr>
              <a:t>	(RCOO)</a:t>
            </a:r>
            <a:r>
              <a:rPr lang="en-US" altLang="en-US" sz="2400" baseline="-25000" dirty="0" smtClean="0">
                <a:solidFill>
                  <a:srgbClr val="FF0000"/>
                </a:solidFill>
                <a:latin typeface="Times New Roman" pitchFamily="18" charset="0"/>
                <a:cs typeface="Times New Roman" pitchFamily="18" charset="0"/>
              </a:rPr>
              <a:t>3</a:t>
            </a:r>
            <a:r>
              <a:rPr lang="en-US" altLang="en-US" sz="2400" dirty="0" smtClean="0">
                <a:solidFill>
                  <a:srgbClr val="FF0000"/>
                </a:solidFill>
                <a:latin typeface="Times New Roman" pitchFamily="18" charset="0"/>
                <a:cs typeface="Times New Roman" pitchFamily="18" charset="0"/>
              </a:rPr>
              <a:t>C</a:t>
            </a:r>
            <a:r>
              <a:rPr lang="en-US" altLang="en-US" sz="2400" baseline="-25000" dirty="0" smtClean="0">
                <a:solidFill>
                  <a:srgbClr val="FF0000"/>
                </a:solidFill>
                <a:latin typeface="Times New Roman" pitchFamily="18" charset="0"/>
                <a:cs typeface="Times New Roman" pitchFamily="18" charset="0"/>
              </a:rPr>
              <a:t>3</a:t>
            </a:r>
            <a:r>
              <a:rPr lang="en-US" altLang="en-US" sz="2400" dirty="0" smtClean="0">
                <a:solidFill>
                  <a:srgbClr val="FF0000"/>
                </a:solidFill>
                <a:latin typeface="Times New Roman" pitchFamily="18" charset="0"/>
                <a:cs typeface="Times New Roman" pitchFamily="18" charset="0"/>
              </a:rPr>
              <a:t>H</a:t>
            </a:r>
            <a:r>
              <a:rPr lang="en-US" altLang="en-US" sz="2400" baseline="-25000" dirty="0" smtClean="0">
                <a:solidFill>
                  <a:srgbClr val="FF0000"/>
                </a:solidFill>
                <a:latin typeface="Times New Roman" pitchFamily="18" charset="0"/>
                <a:cs typeface="Times New Roman" pitchFamily="18" charset="0"/>
              </a:rPr>
              <a:t>5</a:t>
            </a:r>
            <a:r>
              <a:rPr lang="en-US" altLang="en-US" sz="2400" dirty="0" smtClean="0">
                <a:solidFill>
                  <a:srgbClr val="FF0000"/>
                </a:solidFill>
                <a:latin typeface="Times New Roman" pitchFamily="18" charset="0"/>
                <a:cs typeface="Times New Roman" pitchFamily="18" charset="0"/>
              </a:rPr>
              <a:t>  +  3H</a:t>
            </a:r>
            <a:r>
              <a:rPr lang="en-US" altLang="en-US" sz="2400" baseline="-25000" dirty="0" smtClean="0">
                <a:solidFill>
                  <a:srgbClr val="FF0000"/>
                </a:solidFill>
                <a:latin typeface="Times New Roman" pitchFamily="18" charset="0"/>
                <a:cs typeface="Times New Roman" pitchFamily="18" charset="0"/>
              </a:rPr>
              <a:t>2</a:t>
            </a:r>
            <a:r>
              <a:rPr lang="en-US" altLang="en-US" sz="2400" dirty="0" smtClean="0">
                <a:solidFill>
                  <a:srgbClr val="FF0000"/>
                </a:solidFill>
                <a:latin typeface="Times New Roman" pitchFamily="18" charset="0"/>
                <a:cs typeface="Times New Roman" pitchFamily="18" charset="0"/>
              </a:rPr>
              <a:t>O  </a:t>
            </a:r>
            <a:r>
              <a:rPr lang="en-US" altLang="en-US" sz="2400" baseline="30000" dirty="0" err="1" smtClean="0">
                <a:solidFill>
                  <a:srgbClr val="FF0000"/>
                </a:solidFill>
                <a:latin typeface="Times New Roman" pitchFamily="18" charset="0"/>
                <a:cs typeface="Times New Roman" pitchFamily="18" charset="0"/>
              </a:rPr>
              <a:t>acid,to</a:t>
            </a:r>
            <a:r>
              <a:rPr lang="en-US" altLang="en-US" sz="2400" dirty="0" smtClean="0">
                <a:solidFill>
                  <a:srgbClr val="FF0000"/>
                </a:solidFill>
                <a:latin typeface="Times New Roman" pitchFamily="18" charset="0"/>
                <a:cs typeface="Times New Roman" pitchFamily="18" charset="0"/>
              </a:rPr>
              <a:t>  3RCOOH  +  C</a:t>
            </a:r>
            <a:r>
              <a:rPr lang="en-US" altLang="en-US" sz="2400" baseline="-25000" dirty="0" smtClean="0">
                <a:solidFill>
                  <a:srgbClr val="FF0000"/>
                </a:solidFill>
                <a:latin typeface="Times New Roman" pitchFamily="18" charset="0"/>
                <a:cs typeface="Times New Roman" pitchFamily="18" charset="0"/>
              </a:rPr>
              <a:t>3</a:t>
            </a:r>
            <a:r>
              <a:rPr lang="en-US" altLang="en-US" sz="2400" dirty="0" smtClean="0">
                <a:solidFill>
                  <a:srgbClr val="FF0000"/>
                </a:solidFill>
                <a:latin typeface="Times New Roman" pitchFamily="18" charset="0"/>
                <a:cs typeface="Times New Roman" pitchFamily="18" charset="0"/>
              </a:rPr>
              <a:t>H</a:t>
            </a:r>
            <a:r>
              <a:rPr lang="en-US" altLang="en-US" sz="2400" baseline="-25000" dirty="0" smtClean="0">
                <a:solidFill>
                  <a:srgbClr val="FF0000"/>
                </a:solidFill>
                <a:latin typeface="Times New Roman" pitchFamily="18" charset="0"/>
                <a:cs typeface="Times New Roman" pitchFamily="18" charset="0"/>
              </a:rPr>
              <a:t>5</a:t>
            </a:r>
            <a:r>
              <a:rPr lang="en-US" altLang="en-US" sz="2400" dirty="0" smtClean="0">
                <a:solidFill>
                  <a:srgbClr val="FF0000"/>
                </a:solidFill>
                <a:latin typeface="Times New Roman" pitchFamily="18" charset="0"/>
                <a:cs typeface="Times New Roman" pitchFamily="18" charset="0"/>
              </a:rPr>
              <a:t>(OH)</a:t>
            </a:r>
            <a:r>
              <a:rPr lang="en-US" altLang="en-US" sz="2400" baseline="-25000" dirty="0" smtClean="0">
                <a:solidFill>
                  <a:srgbClr val="FF0000"/>
                </a:solidFill>
                <a:latin typeface="Times New Roman" pitchFamily="18" charset="0"/>
                <a:cs typeface="Times New Roman" pitchFamily="18" charset="0"/>
              </a:rPr>
              <a:t>3</a:t>
            </a:r>
            <a:endParaRPr lang="en-US" altLang="en-US" sz="2400" dirty="0" smtClean="0">
              <a:solidFill>
                <a:srgbClr val="FF0000"/>
              </a:solidFill>
              <a:latin typeface="Times New Roman" pitchFamily="18" charset="0"/>
              <a:cs typeface="Times New Roman" pitchFamily="18" charset="0"/>
            </a:endParaRPr>
          </a:p>
          <a:p>
            <a:r>
              <a:rPr lang="en-US" altLang="en-US" sz="2400" dirty="0" smtClean="0">
                <a:solidFill>
                  <a:srgbClr val="FF0000"/>
                </a:solidFill>
                <a:latin typeface="Times New Roman" pitchFamily="18" charset="0"/>
                <a:cs typeface="Times New Roman" pitchFamily="18" charset="0"/>
              </a:rPr>
              <a:t> 	</a:t>
            </a:r>
            <a:r>
              <a:rPr lang="en-US" altLang="en-US" sz="2000" i="1" dirty="0" smtClean="0">
                <a:solidFill>
                  <a:srgbClr val="008000"/>
                </a:solidFill>
                <a:latin typeface="Times New Roman" pitchFamily="18" charset="0"/>
                <a:cs typeface="Times New Roman" pitchFamily="18" charset="0"/>
              </a:rPr>
              <a:t>(</a:t>
            </a:r>
            <a:r>
              <a:rPr lang="en-US" altLang="en-US" sz="2000" i="1" dirty="0" err="1" smtClean="0">
                <a:solidFill>
                  <a:srgbClr val="008000"/>
                </a:solidFill>
                <a:latin typeface="Times New Roman" pitchFamily="18" charset="0"/>
                <a:cs typeface="Times New Roman" pitchFamily="18" charset="0"/>
              </a:rPr>
              <a:t>chất</a:t>
            </a:r>
            <a:r>
              <a:rPr lang="en-US" altLang="en-US" sz="2000" i="1" dirty="0" smtClean="0">
                <a:solidFill>
                  <a:srgbClr val="008000"/>
                </a:solidFill>
                <a:latin typeface="Times New Roman" pitchFamily="18" charset="0"/>
                <a:cs typeface="Times New Roman" pitchFamily="18" charset="0"/>
              </a:rPr>
              <a:t> </a:t>
            </a:r>
            <a:r>
              <a:rPr lang="en-US" altLang="en-US" sz="2000" i="1" dirty="0" err="1" smtClean="0">
                <a:solidFill>
                  <a:srgbClr val="008000"/>
                </a:solidFill>
                <a:latin typeface="Times New Roman" pitchFamily="18" charset="0"/>
                <a:cs typeface="Times New Roman" pitchFamily="18" charset="0"/>
              </a:rPr>
              <a:t>béo</a:t>
            </a:r>
            <a:r>
              <a:rPr lang="en-US" altLang="en-US" sz="2000" i="1" dirty="0" smtClean="0">
                <a:solidFill>
                  <a:srgbClr val="008000"/>
                </a:solidFill>
                <a:latin typeface="Times New Roman" pitchFamily="18" charset="0"/>
                <a:cs typeface="Times New Roman" pitchFamily="18" charset="0"/>
              </a:rPr>
              <a:t>)			    (acid </a:t>
            </a:r>
            <a:r>
              <a:rPr lang="en-US" altLang="en-US" sz="2000" i="1" dirty="0" err="1" smtClean="0">
                <a:solidFill>
                  <a:srgbClr val="008000"/>
                </a:solidFill>
                <a:latin typeface="Times New Roman" pitchFamily="18" charset="0"/>
                <a:cs typeface="Times New Roman" pitchFamily="18" charset="0"/>
              </a:rPr>
              <a:t>béo</a:t>
            </a:r>
            <a:r>
              <a:rPr lang="en-US" altLang="en-US" sz="2000" i="1" dirty="0" smtClean="0">
                <a:solidFill>
                  <a:srgbClr val="008000"/>
                </a:solidFill>
                <a:latin typeface="Times New Roman" pitchFamily="18" charset="0"/>
                <a:cs typeface="Times New Roman" pitchFamily="18" charset="0"/>
              </a:rPr>
              <a:t>)	    (glycerol)</a:t>
            </a:r>
            <a:endParaRPr lang="en-US" altLang="en-US" sz="2000" dirty="0" smtClean="0">
              <a:solidFill>
                <a:srgbClr val="008000"/>
              </a:solidFill>
              <a:latin typeface="Times New Roman" pitchFamily="18" charset="0"/>
              <a:cs typeface="Times New Roman" pitchFamily="18" charset="0"/>
            </a:endParaRPr>
          </a:p>
          <a:p>
            <a:r>
              <a:rPr lang="en-US" altLang="en-US" sz="2400" dirty="0" smtClean="0">
                <a:solidFill>
                  <a:srgbClr val="C00000"/>
                </a:solidFill>
                <a:latin typeface="Times New Roman" pitchFamily="18" charset="0"/>
                <a:cs typeface="Times New Roman" pitchFamily="18" charset="0"/>
              </a:rPr>
              <a:t>b, </a:t>
            </a:r>
            <a:r>
              <a:rPr lang="en-US" sz="2400" dirty="0" err="1">
                <a:solidFill>
                  <a:srgbClr val="C00000"/>
                </a:solidFill>
                <a:latin typeface="Times New Roman" pitchFamily="18" charset="0"/>
                <a:cs typeface="Times New Roman" pitchFamily="18" charset="0"/>
              </a:rPr>
              <a:t>Phản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ứng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xà</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phòng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hoá</a:t>
            </a:r>
            <a:r>
              <a:rPr lang="en-US" sz="2400" dirty="0">
                <a:solidFill>
                  <a:srgbClr val="C00000"/>
                </a:solidFill>
                <a:latin typeface="Times New Roman" pitchFamily="18" charset="0"/>
                <a:cs typeface="Times New Roman" pitchFamily="18" charset="0"/>
              </a:rPr>
              <a:t> </a:t>
            </a:r>
          </a:p>
          <a:p>
            <a:r>
              <a:rPr lang="en-US" altLang="en-US" sz="2400" dirty="0" smtClean="0">
                <a:solidFill>
                  <a:srgbClr val="FF0000"/>
                </a:solidFill>
                <a:latin typeface="Times New Roman" panose="02020603050405020304" pitchFamily="18" charset="0"/>
              </a:rPr>
              <a:t> 	(RCOO)</a:t>
            </a:r>
            <a:r>
              <a:rPr lang="en-US" altLang="en-US" sz="2400" baseline="-25000" dirty="0" smtClean="0">
                <a:solidFill>
                  <a:srgbClr val="FF0000"/>
                </a:solidFill>
                <a:latin typeface="Times New Roman" panose="02020603050405020304" pitchFamily="18" charset="0"/>
              </a:rPr>
              <a:t>3</a:t>
            </a:r>
            <a:r>
              <a:rPr lang="en-US" altLang="en-US" sz="2400" dirty="0" smtClean="0">
                <a:solidFill>
                  <a:srgbClr val="FF0000"/>
                </a:solidFill>
                <a:latin typeface="Times New Roman" panose="02020603050405020304" pitchFamily="18" charset="0"/>
              </a:rPr>
              <a:t>C</a:t>
            </a:r>
            <a:r>
              <a:rPr lang="en-US" altLang="en-US" sz="2400" baseline="-25000" dirty="0" smtClean="0">
                <a:solidFill>
                  <a:srgbClr val="FF0000"/>
                </a:solidFill>
                <a:latin typeface="Times New Roman" panose="02020603050405020304" pitchFamily="18" charset="0"/>
              </a:rPr>
              <a:t>3</a:t>
            </a:r>
            <a:r>
              <a:rPr lang="en-US" altLang="en-US" sz="2400" dirty="0" smtClean="0">
                <a:solidFill>
                  <a:srgbClr val="FF0000"/>
                </a:solidFill>
                <a:latin typeface="Times New Roman" panose="02020603050405020304" pitchFamily="18" charset="0"/>
              </a:rPr>
              <a:t>H</a:t>
            </a:r>
            <a:r>
              <a:rPr lang="en-US" altLang="en-US" sz="2400" baseline="-25000" dirty="0" smtClean="0">
                <a:solidFill>
                  <a:srgbClr val="FF0000"/>
                </a:solidFill>
                <a:latin typeface="Times New Roman" panose="02020603050405020304" pitchFamily="18" charset="0"/>
              </a:rPr>
              <a:t>5</a:t>
            </a:r>
            <a:r>
              <a:rPr lang="en-US" altLang="en-US" sz="2400" dirty="0" smtClean="0">
                <a:solidFill>
                  <a:srgbClr val="FF0000"/>
                </a:solidFill>
                <a:latin typeface="Times New Roman" panose="02020603050405020304" pitchFamily="18" charset="0"/>
              </a:rPr>
              <a:t>  + 3NaOH  </a:t>
            </a:r>
            <a:r>
              <a:rPr lang="en-US" altLang="en-US" sz="2400" baseline="30000" dirty="0" smtClean="0">
                <a:solidFill>
                  <a:srgbClr val="FF0000"/>
                </a:solidFill>
                <a:latin typeface="Times New Roman" panose="02020603050405020304" pitchFamily="18" charset="0"/>
              </a:rPr>
              <a:t>to</a:t>
            </a:r>
            <a:r>
              <a:rPr lang="en-US" altLang="en-US" sz="2400" dirty="0" smtClean="0">
                <a:solidFill>
                  <a:srgbClr val="FF0000"/>
                </a:solidFill>
                <a:latin typeface="Times New Roman" panose="02020603050405020304" pitchFamily="18" charset="0"/>
              </a:rPr>
              <a:t>  3RCOONa  +  C</a:t>
            </a:r>
            <a:r>
              <a:rPr lang="en-US" altLang="en-US" sz="2400" baseline="-25000" dirty="0" smtClean="0">
                <a:solidFill>
                  <a:srgbClr val="FF0000"/>
                </a:solidFill>
                <a:latin typeface="Times New Roman" panose="02020603050405020304" pitchFamily="18" charset="0"/>
              </a:rPr>
              <a:t>3</a:t>
            </a:r>
            <a:r>
              <a:rPr lang="en-US" altLang="en-US" sz="2400" dirty="0" smtClean="0">
                <a:solidFill>
                  <a:srgbClr val="FF0000"/>
                </a:solidFill>
                <a:latin typeface="Times New Roman" panose="02020603050405020304" pitchFamily="18" charset="0"/>
              </a:rPr>
              <a:t>H</a:t>
            </a:r>
            <a:r>
              <a:rPr lang="en-US" altLang="en-US" sz="2400" baseline="-25000" dirty="0" smtClean="0">
                <a:solidFill>
                  <a:srgbClr val="FF0000"/>
                </a:solidFill>
                <a:latin typeface="Times New Roman" panose="02020603050405020304" pitchFamily="18" charset="0"/>
              </a:rPr>
              <a:t>5</a:t>
            </a:r>
            <a:r>
              <a:rPr lang="en-US" altLang="en-US" sz="2400" dirty="0" smtClean="0">
                <a:solidFill>
                  <a:srgbClr val="FF0000"/>
                </a:solidFill>
                <a:latin typeface="Times New Roman" panose="02020603050405020304" pitchFamily="18" charset="0"/>
              </a:rPr>
              <a:t>(OH)</a:t>
            </a:r>
            <a:r>
              <a:rPr lang="en-US" altLang="en-US" sz="2400" baseline="-25000" dirty="0" smtClean="0">
                <a:solidFill>
                  <a:srgbClr val="FF0000"/>
                </a:solidFill>
                <a:latin typeface="Times New Roman" panose="02020603050405020304" pitchFamily="18" charset="0"/>
              </a:rPr>
              <a:t>3</a:t>
            </a:r>
          </a:p>
          <a:p>
            <a:r>
              <a:rPr lang="en-US" altLang="en-US" sz="2400" baseline="-25000" dirty="0">
                <a:solidFill>
                  <a:srgbClr val="FF0000"/>
                </a:solidFill>
                <a:latin typeface="Times New Roman" panose="02020603050405020304" pitchFamily="18" charset="0"/>
              </a:rPr>
              <a:t> 	</a:t>
            </a:r>
            <a:r>
              <a:rPr lang="en-US" altLang="en-US" sz="2000" i="1" dirty="0" smtClean="0">
                <a:solidFill>
                  <a:srgbClr val="008000"/>
                </a:solidFill>
                <a:latin typeface="Times New Roman" panose="02020603050405020304" pitchFamily="18" charset="0"/>
              </a:rPr>
              <a:t>(</a:t>
            </a:r>
            <a:r>
              <a:rPr lang="en-US" altLang="en-US" sz="2000" i="1" dirty="0" err="1" smtClean="0">
                <a:solidFill>
                  <a:srgbClr val="008000"/>
                </a:solidFill>
                <a:latin typeface="Times New Roman" panose="02020603050405020304" pitchFamily="18" charset="0"/>
              </a:rPr>
              <a:t>chất</a:t>
            </a:r>
            <a:r>
              <a:rPr lang="en-US" altLang="en-US" sz="2000" i="1" dirty="0" smtClean="0">
                <a:solidFill>
                  <a:srgbClr val="008000"/>
                </a:solidFill>
                <a:latin typeface="Times New Roman" panose="02020603050405020304" pitchFamily="18" charset="0"/>
              </a:rPr>
              <a:t> </a:t>
            </a:r>
            <a:r>
              <a:rPr lang="en-US" altLang="en-US" sz="2000" i="1" dirty="0" err="1" smtClean="0">
                <a:solidFill>
                  <a:srgbClr val="008000"/>
                </a:solidFill>
                <a:latin typeface="Times New Roman" panose="02020603050405020304" pitchFamily="18" charset="0"/>
              </a:rPr>
              <a:t>béo</a:t>
            </a:r>
            <a:r>
              <a:rPr lang="en-US" altLang="en-US" sz="2000" i="1" dirty="0" smtClean="0">
                <a:solidFill>
                  <a:srgbClr val="008000"/>
                </a:solidFill>
                <a:latin typeface="Times New Roman" panose="02020603050405020304" pitchFamily="18" charset="0"/>
              </a:rPr>
              <a:t>)		           (</a:t>
            </a:r>
            <a:r>
              <a:rPr lang="en-US" altLang="en-US" sz="2000" i="1" dirty="0" err="1" smtClean="0">
                <a:solidFill>
                  <a:srgbClr val="008000"/>
                </a:solidFill>
                <a:latin typeface="Times New Roman" panose="02020603050405020304" pitchFamily="18" charset="0"/>
              </a:rPr>
              <a:t>muối</a:t>
            </a:r>
            <a:r>
              <a:rPr lang="en-US" altLang="en-US" sz="2000" i="1" dirty="0" smtClean="0">
                <a:solidFill>
                  <a:srgbClr val="008000"/>
                </a:solidFill>
                <a:latin typeface="Times New Roman" panose="02020603050405020304" pitchFamily="18" charset="0"/>
              </a:rPr>
              <a:t> acid </a:t>
            </a:r>
            <a:r>
              <a:rPr lang="en-US" altLang="en-US" sz="2000" i="1" dirty="0" err="1" smtClean="0">
                <a:solidFill>
                  <a:srgbClr val="008000"/>
                </a:solidFill>
                <a:latin typeface="Times New Roman" panose="02020603050405020304" pitchFamily="18" charset="0"/>
              </a:rPr>
              <a:t>béo</a:t>
            </a:r>
            <a:r>
              <a:rPr lang="en-US" altLang="en-US" sz="2000" i="1" dirty="0" smtClean="0">
                <a:solidFill>
                  <a:srgbClr val="008000"/>
                </a:solidFill>
                <a:latin typeface="Times New Roman" panose="02020603050405020304" pitchFamily="18" charset="0"/>
              </a:rPr>
              <a:t>)	 </a:t>
            </a:r>
            <a:r>
              <a:rPr lang="en-US" altLang="en-US" sz="2000" i="1" smtClean="0">
                <a:solidFill>
                  <a:srgbClr val="008000"/>
                </a:solidFill>
                <a:latin typeface="Times New Roman" panose="02020603050405020304" pitchFamily="18" charset="0"/>
              </a:rPr>
              <a:t>(glycerol</a:t>
            </a:r>
            <a:r>
              <a:rPr lang="en-US" altLang="en-US" sz="2000" i="1" dirty="0" smtClean="0">
                <a:solidFill>
                  <a:srgbClr val="008000"/>
                </a:solidFill>
                <a:latin typeface="Times New Roman" panose="02020603050405020304" pitchFamily="18" charset="0"/>
              </a:rPr>
              <a:t>)</a:t>
            </a:r>
            <a:endParaRPr lang="en-US" altLang="en-US" sz="2000" i="1" dirty="0">
              <a:solidFill>
                <a:srgbClr val="008000"/>
              </a:solidFill>
              <a:latin typeface="Times New Roman" panose="02020603050405020304" pitchFamily="18" charset="0"/>
            </a:endParaRPr>
          </a:p>
        </p:txBody>
      </p:sp>
      <p:cxnSp>
        <p:nvCxnSpPr>
          <p:cNvPr id="3" name="Straight Arrow Connector 2"/>
          <p:cNvCxnSpPr/>
          <p:nvPr/>
        </p:nvCxnSpPr>
        <p:spPr>
          <a:xfrm>
            <a:off x="4637382" y="3010424"/>
            <a:ext cx="648072" cy="0"/>
          </a:xfrm>
          <a:prstGeom prst="straightConnector1">
            <a:avLst/>
          </a:prstGeom>
          <a:ln w="12700">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4716016" y="4083918"/>
            <a:ext cx="360040" cy="0"/>
          </a:xfrm>
          <a:prstGeom prst="straightConnector1">
            <a:avLst/>
          </a:prstGeom>
          <a:ln w="12700">
            <a:solidFill>
              <a:srgbClr val="C0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381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xmlns="" id="{592ADD0E-EBEE-9C73-A5C3-169517C2C3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692695" y="2634950"/>
            <a:ext cx="4147745" cy="3608537"/>
          </a:xfrm>
          <a:prstGeom prst="rect">
            <a:avLst/>
          </a:prstGeom>
        </p:spPr>
      </p:pic>
      <p:pic>
        <p:nvPicPr>
          <p:cNvPr id="10" name="Picture 2">
            <a:extLst>
              <a:ext uri="{FF2B5EF4-FFF2-40B4-BE49-F238E27FC236}">
                <a16:creationId xmlns:a16="http://schemas.microsoft.com/office/drawing/2014/main" xmlns="" id="{B1C84AA5-1A2B-EAE8-CD58-61FAEB075E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583201">
            <a:off x="6886447" y="-1146778"/>
            <a:ext cx="3818687" cy="3322258"/>
          </a:xfrm>
          <a:prstGeom prst="rect">
            <a:avLst/>
          </a:prstGeom>
        </p:spPr>
      </p:pic>
      <p:pic>
        <p:nvPicPr>
          <p:cNvPr id="11" name="图片 2"/>
          <p:cNvPicPr>
            <a:picLocks noChangeAspect="1"/>
          </p:cNvPicPr>
          <p:nvPr/>
        </p:nvPicPr>
        <p:blipFill>
          <a:blip r:embed="rId9"/>
          <a:stretch>
            <a:fillRect/>
          </a:stretch>
        </p:blipFill>
        <p:spPr>
          <a:xfrm>
            <a:off x="0" y="-1"/>
            <a:ext cx="971600" cy="1257985"/>
          </a:xfrm>
          <a:prstGeom prst="rect">
            <a:avLst/>
          </a:prstGeom>
        </p:spPr>
      </p:pic>
      <p:pic>
        <p:nvPicPr>
          <p:cNvPr id="12" name="Picture 2">
            <a:extLst>
              <a:ext uri="{FF2B5EF4-FFF2-40B4-BE49-F238E27FC236}">
                <a16:creationId xmlns:a16="http://schemas.microsoft.com/office/drawing/2014/main" xmlns="" id="{0A18761C-C6C3-2CC8-7D1A-9FC4CA78E3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73312">
            <a:off x="8234313" y="4314136"/>
            <a:ext cx="835419" cy="938688"/>
          </a:xfrm>
          <a:prstGeom prst="rect">
            <a:avLst/>
          </a:prstGeom>
        </p:spPr>
      </p:pic>
      <p:pic>
        <p:nvPicPr>
          <p:cNvPr id="13" name="Picture 12">
            <a:extLst>
              <a:ext uri="{FF2B5EF4-FFF2-40B4-BE49-F238E27FC236}">
                <a16:creationId xmlns:a16="http://schemas.microsoft.com/office/drawing/2014/main" xmlns="" id="{B605F009-3623-FF95-C0D6-7E36C8D685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12" y="4155926"/>
            <a:ext cx="1008112" cy="1008112"/>
          </a:xfrm>
          <a:prstGeom prst="rect">
            <a:avLst/>
          </a:prstGeom>
        </p:spPr>
      </p:pic>
      <p:pic>
        <p:nvPicPr>
          <p:cNvPr id="14" name="Picture 13" descr="ATO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9714978">
            <a:off x="8379437" y="4488571"/>
            <a:ext cx="631703" cy="55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ình ảnh Chất Béo PNG, Vector, PSD, và biểu tượng để tải v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ình ảnh Chất Béo PNG, Vector, PSD, và biểu tượng để tải về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32450" y="-88480"/>
            <a:ext cx="1076054" cy="1076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2" name="Rectangle 2"/>
          <p:cNvSpPr>
            <a:spLocks noChangeArrowheads="1"/>
          </p:cNvSpPr>
          <p:nvPr/>
        </p:nvSpPr>
        <p:spPr bwMode="auto">
          <a:xfrm>
            <a:off x="228600" y="1813297"/>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r>
              <a:rPr lang="en-US" sz="2400" b="1" dirty="0">
                <a:solidFill>
                  <a:srgbClr val="9900CC"/>
                </a:solidFill>
                <a:latin typeface="Times New Roman" pitchFamily="18" charset="0"/>
                <a:cs typeface="Times New Roman" pitchFamily="18" charset="0"/>
              </a:rPr>
              <a:t>(C</a:t>
            </a:r>
            <a:r>
              <a:rPr lang="en-US" sz="2400" b="1" baseline="-25000" dirty="0">
                <a:solidFill>
                  <a:srgbClr val="9900CC"/>
                </a:solidFill>
                <a:latin typeface="Times New Roman" pitchFamily="18" charset="0"/>
                <a:cs typeface="Times New Roman" pitchFamily="18" charset="0"/>
              </a:rPr>
              <a:t>17</a:t>
            </a:r>
            <a:r>
              <a:rPr lang="en-US" sz="2400" b="1" dirty="0">
                <a:solidFill>
                  <a:srgbClr val="9900CC"/>
                </a:solidFill>
                <a:latin typeface="Times New Roman" pitchFamily="18" charset="0"/>
                <a:cs typeface="Times New Roman" pitchFamily="18" charset="0"/>
              </a:rPr>
              <a:t>H</a:t>
            </a:r>
            <a:r>
              <a:rPr lang="en-US" sz="2400" b="1" baseline="-25000" dirty="0">
                <a:solidFill>
                  <a:srgbClr val="9900CC"/>
                </a:solidFill>
                <a:latin typeface="Times New Roman" pitchFamily="18" charset="0"/>
                <a:cs typeface="Times New Roman" pitchFamily="18" charset="0"/>
              </a:rPr>
              <a:t>35</a:t>
            </a:r>
            <a:r>
              <a:rPr lang="en-US" sz="2400" b="1" dirty="0">
                <a:solidFill>
                  <a:srgbClr val="9900CC"/>
                </a:solidFill>
                <a:latin typeface="Times New Roman" pitchFamily="18" charset="0"/>
                <a:cs typeface="Times New Roman" pitchFamily="18" charset="0"/>
              </a:rPr>
              <a:t>COO)</a:t>
            </a:r>
            <a:r>
              <a:rPr lang="en-US" sz="2400" b="1" baseline="-25000" dirty="0">
                <a:solidFill>
                  <a:srgbClr val="9900CC"/>
                </a:solidFill>
                <a:latin typeface="Times New Roman" pitchFamily="18" charset="0"/>
                <a:cs typeface="Times New Roman" pitchFamily="18" charset="0"/>
              </a:rPr>
              <a:t>3</a:t>
            </a:r>
            <a:r>
              <a:rPr lang="en-US" sz="2400" b="1" dirty="0">
                <a:solidFill>
                  <a:srgbClr val="9900CC"/>
                </a:solidFill>
                <a:latin typeface="Times New Roman" pitchFamily="18" charset="0"/>
                <a:cs typeface="Times New Roman" pitchFamily="18" charset="0"/>
              </a:rPr>
              <a:t>C</a:t>
            </a:r>
            <a:r>
              <a:rPr lang="en-US" sz="2400" b="1" baseline="-25000" dirty="0">
                <a:solidFill>
                  <a:srgbClr val="9900CC"/>
                </a:solidFill>
                <a:latin typeface="Times New Roman" pitchFamily="18" charset="0"/>
                <a:cs typeface="Times New Roman" pitchFamily="18" charset="0"/>
              </a:rPr>
              <a:t>3</a:t>
            </a:r>
            <a:r>
              <a:rPr lang="en-US" sz="2400" b="1" dirty="0">
                <a:solidFill>
                  <a:srgbClr val="9900CC"/>
                </a:solidFill>
                <a:latin typeface="Times New Roman" pitchFamily="18" charset="0"/>
                <a:cs typeface="Times New Roman" pitchFamily="18" charset="0"/>
              </a:rPr>
              <a:t>H</a:t>
            </a:r>
            <a:r>
              <a:rPr lang="en-US" sz="2400" b="1" baseline="-25000" dirty="0">
                <a:solidFill>
                  <a:srgbClr val="9900CC"/>
                </a:solidFill>
                <a:latin typeface="Times New Roman" pitchFamily="18" charset="0"/>
                <a:cs typeface="Times New Roman" pitchFamily="18" charset="0"/>
              </a:rPr>
              <a:t>5</a:t>
            </a:r>
            <a:r>
              <a:rPr lang="en-US" sz="2400" b="1" dirty="0">
                <a:solidFill>
                  <a:srgbClr val="9900CC"/>
                </a:solidFill>
                <a:latin typeface="Times New Roman" pitchFamily="18" charset="0"/>
                <a:cs typeface="Times New Roman" pitchFamily="18" charset="0"/>
              </a:rPr>
              <a:t> </a:t>
            </a:r>
          </a:p>
        </p:txBody>
      </p:sp>
      <p:sp>
        <p:nvSpPr>
          <p:cNvPr id="33" name="Rectangle 3"/>
          <p:cNvSpPr>
            <a:spLocks noChangeArrowheads="1"/>
          </p:cNvSpPr>
          <p:nvPr/>
        </p:nvSpPr>
        <p:spPr bwMode="auto">
          <a:xfrm>
            <a:off x="5181600" y="1799009"/>
            <a:ext cx="685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34" name="Rectangle 4"/>
          <p:cNvSpPr>
            <a:spLocks noChangeArrowheads="1"/>
          </p:cNvSpPr>
          <p:nvPr/>
        </p:nvSpPr>
        <p:spPr bwMode="auto">
          <a:xfrm>
            <a:off x="3200400" y="1813297"/>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dirty="0">
                <a:latin typeface="Times New Roman" pitchFamily="18" charset="0"/>
                <a:cs typeface="Times New Roman" pitchFamily="18" charset="0"/>
              </a:rPr>
              <a:t>   </a:t>
            </a:r>
            <a:r>
              <a:rPr lang="en-US" sz="2400" b="1" dirty="0">
                <a:solidFill>
                  <a:srgbClr val="9900CC"/>
                </a:solidFill>
                <a:latin typeface="Times New Roman" pitchFamily="18" charset="0"/>
                <a:cs typeface="Times New Roman" pitchFamily="18" charset="0"/>
              </a:rPr>
              <a:t>H</a:t>
            </a:r>
            <a:r>
              <a:rPr lang="en-US" sz="2400" b="1" baseline="-25000" dirty="0">
                <a:solidFill>
                  <a:srgbClr val="9900CC"/>
                </a:solidFill>
                <a:latin typeface="Times New Roman" pitchFamily="18" charset="0"/>
                <a:cs typeface="Times New Roman" pitchFamily="18" charset="0"/>
              </a:rPr>
              <a:t>2</a:t>
            </a:r>
            <a:r>
              <a:rPr lang="en-US" sz="2400" b="1" dirty="0">
                <a:solidFill>
                  <a:srgbClr val="9900CC"/>
                </a:solidFill>
                <a:latin typeface="Times New Roman" pitchFamily="18" charset="0"/>
                <a:cs typeface="Times New Roman" pitchFamily="18" charset="0"/>
              </a:rPr>
              <a:t>O</a:t>
            </a:r>
            <a:r>
              <a:rPr lang="en-US" sz="2400" b="1" dirty="0">
                <a:latin typeface="Times New Roman" pitchFamily="18" charset="0"/>
                <a:cs typeface="Times New Roman" pitchFamily="18" charset="0"/>
              </a:rPr>
              <a:t> </a:t>
            </a:r>
          </a:p>
        </p:txBody>
      </p:sp>
      <p:sp>
        <p:nvSpPr>
          <p:cNvPr id="35" name="Text Box 5"/>
          <p:cNvSpPr txBox="1">
            <a:spLocks noChangeArrowheads="1"/>
          </p:cNvSpPr>
          <p:nvPr/>
        </p:nvSpPr>
        <p:spPr bwMode="auto">
          <a:xfrm>
            <a:off x="2895600" y="1837109"/>
            <a:ext cx="45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dirty="0">
                <a:solidFill>
                  <a:srgbClr val="9900CC"/>
                </a:solidFill>
                <a:latin typeface="Times New Roman" pitchFamily="18" charset="0"/>
                <a:cs typeface="Times New Roman" pitchFamily="18" charset="0"/>
              </a:rPr>
              <a:t>+</a:t>
            </a:r>
          </a:p>
        </p:txBody>
      </p:sp>
      <p:sp>
        <p:nvSpPr>
          <p:cNvPr id="36" name="Rectangle 6"/>
          <p:cNvSpPr>
            <a:spLocks noChangeArrowheads="1"/>
          </p:cNvSpPr>
          <p:nvPr/>
        </p:nvSpPr>
        <p:spPr bwMode="auto">
          <a:xfrm>
            <a:off x="4329113" y="1870447"/>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000" b="1" dirty="0" err="1">
                <a:solidFill>
                  <a:srgbClr val="9900CC"/>
                </a:solidFill>
                <a:latin typeface="Times New Roman" pitchFamily="18" charset="0"/>
                <a:cs typeface="Times New Roman" pitchFamily="18" charset="0"/>
              </a:rPr>
              <a:t>axit</a:t>
            </a:r>
            <a:r>
              <a:rPr lang="en-US" sz="2400" b="1" dirty="0">
                <a:solidFill>
                  <a:srgbClr val="9900CC"/>
                </a:solidFill>
                <a:latin typeface="Times New Roman" pitchFamily="18" charset="0"/>
                <a:cs typeface="Times New Roman" pitchFamily="18" charset="0"/>
              </a:rPr>
              <a:t> </a:t>
            </a:r>
          </a:p>
        </p:txBody>
      </p:sp>
      <p:sp>
        <p:nvSpPr>
          <p:cNvPr id="37" name="Rectangle 7"/>
          <p:cNvSpPr>
            <a:spLocks noChangeArrowheads="1"/>
          </p:cNvSpPr>
          <p:nvPr/>
        </p:nvSpPr>
        <p:spPr bwMode="auto">
          <a:xfrm>
            <a:off x="7377113" y="1803772"/>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latin typeface="Times New Roman" pitchFamily="18" charset="0"/>
              <a:cs typeface="Times New Roman" pitchFamily="18" charset="0"/>
            </a:endParaRPr>
          </a:p>
        </p:txBody>
      </p:sp>
      <p:sp>
        <p:nvSpPr>
          <p:cNvPr id="38" name="Text Box 8"/>
          <p:cNvSpPr txBox="1">
            <a:spLocks noChangeArrowheads="1"/>
          </p:cNvSpPr>
          <p:nvPr/>
        </p:nvSpPr>
        <p:spPr bwMode="auto">
          <a:xfrm>
            <a:off x="6588125" y="1846634"/>
            <a:ext cx="45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a:solidFill>
                  <a:srgbClr val="9900CC"/>
                </a:solidFill>
                <a:latin typeface="Times New Roman" pitchFamily="18" charset="0"/>
                <a:cs typeface="Times New Roman" pitchFamily="18" charset="0"/>
              </a:rPr>
              <a:t>+</a:t>
            </a:r>
          </a:p>
        </p:txBody>
      </p:sp>
      <p:sp>
        <p:nvSpPr>
          <p:cNvPr id="39" name="Rectangle 9"/>
          <p:cNvSpPr>
            <a:spLocks noChangeArrowheads="1"/>
          </p:cNvSpPr>
          <p:nvPr/>
        </p:nvSpPr>
        <p:spPr bwMode="auto">
          <a:xfrm>
            <a:off x="3157538" y="1870447"/>
            <a:ext cx="533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r>
              <a:rPr lang="en-US" sz="2400" b="1">
                <a:solidFill>
                  <a:srgbClr val="FF0000"/>
                </a:solidFill>
                <a:latin typeface="Times New Roman" pitchFamily="18" charset="0"/>
                <a:cs typeface="Times New Roman" pitchFamily="18" charset="0"/>
              </a:rPr>
              <a:t>3</a:t>
            </a:r>
            <a:endParaRPr lang="en-US" sz="2400">
              <a:solidFill>
                <a:srgbClr val="FF0000"/>
              </a:solidFill>
              <a:latin typeface="Times New Roman" pitchFamily="18" charset="0"/>
              <a:cs typeface="Times New Roman" pitchFamily="18" charset="0"/>
            </a:endParaRPr>
          </a:p>
        </p:txBody>
      </p:sp>
      <p:sp>
        <p:nvSpPr>
          <p:cNvPr id="40" name="Rectangle 10"/>
          <p:cNvSpPr>
            <a:spLocks noChangeArrowheads="1"/>
          </p:cNvSpPr>
          <p:nvPr/>
        </p:nvSpPr>
        <p:spPr bwMode="auto">
          <a:xfrm>
            <a:off x="4267200" y="1641847"/>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000" b="1">
                <a:solidFill>
                  <a:srgbClr val="9900CC"/>
                </a:solidFill>
                <a:latin typeface="Times New Roman" pitchFamily="18" charset="0"/>
                <a:cs typeface="Times New Roman" pitchFamily="18" charset="0"/>
              </a:rPr>
              <a:t>t</a:t>
            </a:r>
            <a:r>
              <a:rPr lang="en-US" sz="2000" b="1" baseline="30000">
                <a:solidFill>
                  <a:srgbClr val="9900CC"/>
                </a:solidFill>
                <a:latin typeface="Times New Roman" pitchFamily="18" charset="0"/>
                <a:cs typeface="Times New Roman" pitchFamily="18" charset="0"/>
              </a:rPr>
              <a:t>0</a:t>
            </a:r>
            <a:r>
              <a:rPr lang="en-US" sz="2400" b="1">
                <a:solidFill>
                  <a:srgbClr val="9900CC"/>
                </a:solidFill>
                <a:latin typeface="Times New Roman" pitchFamily="18" charset="0"/>
                <a:cs typeface="Times New Roman" pitchFamily="18" charset="0"/>
              </a:rPr>
              <a:t> </a:t>
            </a:r>
          </a:p>
        </p:txBody>
      </p:sp>
      <p:sp>
        <p:nvSpPr>
          <p:cNvPr id="41" name="Line 11"/>
          <p:cNvSpPr>
            <a:spLocks noChangeShapeType="1"/>
          </p:cNvSpPr>
          <p:nvPr/>
        </p:nvSpPr>
        <p:spPr bwMode="auto">
          <a:xfrm flipV="1">
            <a:off x="4343400" y="1984747"/>
            <a:ext cx="609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Rectangle 12"/>
          <p:cNvSpPr>
            <a:spLocks noChangeArrowheads="1"/>
          </p:cNvSpPr>
          <p:nvPr/>
        </p:nvSpPr>
        <p:spPr bwMode="auto">
          <a:xfrm>
            <a:off x="5076825" y="1779959"/>
            <a:ext cx="157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r>
              <a:rPr lang="en-US" sz="2400" b="1">
                <a:solidFill>
                  <a:srgbClr val="FF0000"/>
                </a:solidFill>
                <a:latin typeface="Times New Roman" pitchFamily="18" charset="0"/>
                <a:cs typeface="Times New Roman" pitchFamily="18" charset="0"/>
              </a:rPr>
              <a:t>C</a:t>
            </a:r>
            <a:r>
              <a:rPr lang="en-US" sz="2400" b="1" baseline="-25000">
                <a:solidFill>
                  <a:srgbClr val="FF0000"/>
                </a:solidFill>
                <a:latin typeface="Times New Roman" pitchFamily="18" charset="0"/>
                <a:cs typeface="Times New Roman" pitchFamily="18" charset="0"/>
              </a:rPr>
              <a:t>3</a:t>
            </a:r>
            <a:r>
              <a:rPr lang="en-US" sz="2400" b="1">
                <a:solidFill>
                  <a:srgbClr val="FF0000"/>
                </a:solidFill>
                <a:latin typeface="Times New Roman" pitchFamily="18" charset="0"/>
                <a:cs typeface="Times New Roman" pitchFamily="18" charset="0"/>
              </a:rPr>
              <a:t>H</a:t>
            </a:r>
            <a:r>
              <a:rPr lang="en-US" sz="2400" b="1" baseline="-25000">
                <a:solidFill>
                  <a:srgbClr val="FF0000"/>
                </a:solidFill>
                <a:latin typeface="Times New Roman" pitchFamily="18" charset="0"/>
                <a:cs typeface="Times New Roman" pitchFamily="18" charset="0"/>
              </a:rPr>
              <a:t>5</a:t>
            </a:r>
            <a:r>
              <a:rPr lang="en-US" sz="2400" b="1">
                <a:solidFill>
                  <a:srgbClr val="FF0000"/>
                </a:solidFill>
                <a:latin typeface="Times New Roman" pitchFamily="18" charset="0"/>
                <a:cs typeface="Times New Roman" pitchFamily="18" charset="0"/>
              </a:rPr>
              <a:t>(OH)</a:t>
            </a:r>
            <a:r>
              <a:rPr lang="en-US" sz="2400" b="1" baseline="-25000">
                <a:solidFill>
                  <a:srgbClr val="FF0000"/>
                </a:solidFill>
                <a:latin typeface="Times New Roman" pitchFamily="18" charset="0"/>
                <a:cs typeface="Times New Roman" pitchFamily="18" charset="0"/>
              </a:rPr>
              <a:t>3</a:t>
            </a:r>
          </a:p>
        </p:txBody>
      </p:sp>
      <p:sp>
        <p:nvSpPr>
          <p:cNvPr id="43" name="Rectangle 13"/>
          <p:cNvSpPr>
            <a:spLocks noChangeArrowheads="1"/>
          </p:cNvSpPr>
          <p:nvPr/>
        </p:nvSpPr>
        <p:spPr bwMode="auto">
          <a:xfrm>
            <a:off x="107950" y="2703884"/>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r>
              <a:rPr lang="en-US" sz="2400" b="1" dirty="0">
                <a:solidFill>
                  <a:srgbClr val="9900CC"/>
                </a:solidFill>
                <a:latin typeface="Times New Roman" pitchFamily="18" charset="0"/>
                <a:cs typeface="Times New Roman" pitchFamily="18" charset="0"/>
              </a:rPr>
              <a:t>(C</a:t>
            </a:r>
            <a:r>
              <a:rPr lang="en-US" sz="2400" b="1" baseline="-25000" dirty="0">
                <a:solidFill>
                  <a:srgbClr val="9900CC"/>
                </a:solidFill>
                <a:latin typeface="Times New Roman" pitchFamily="18" charset="0"/>
                <a:cs typeface="Times New Roman" pitchFamily="18" charset="0"/>
              </a:rPr>
              <a:t>17</a:t>
            </a:r>
            <a:r>
              <a:rPr lang="en-US" sz="2400" b="1" dirty="0">
                <a:solidFill>
                  <a:srgbClr val="9900CC"/>
                </a:solidFill>
                <a:latin typeface="Times New Roman" pitchFamily="18" charset="0"/>
                <a:cs typeface="Times New Roman" pitchFamily="18" charset="0"/>
              </a:rPr>
              <a:t>H</a:t>
            </a:r>
            <a:r>
              <a:rPr lang="en-US" sz="2400" b="1" baseline="-25000" dirty="0">
                <a:solidFill>
                  <a:srgbClr val="9900CC"/>
                </a:solidFill>
                <a:latin typeface="Times New Roman" pitchFamily="18" charset="0"/>
                <a:cs typeface="Times New Roman" pitchFamily="18" charset="0"/>
              </a:rPr>
              <a:t>33</a:t>
            </a:r>
            <a:r>
              <a:rPr lang="en-US" sz="2400" b="1" dirty="0">
                <a:solidFill>
                  <a:srgbClr val="9900CC"/>
                </a:solidFill>
                <a:latin typeface="Times New Roman" pitchFamily="18" charset="0"/>
                <a:cs typeface="Times New Roman" pitchFamily="18" charset="0"/>
              </a:rPr>
              <a:t>COO)</a:t>
            </a:r>
            <a:r>
              <a:rPr lang="en-US" sz="2400" b="1" baseline="-25000" dirty="0">
                <a:solidFill>
                  <a:srgbClr val="9900CC"/>
                </a:solidFill>
                <a:latin typeface="Times New Roman" pitchFamily="18" charset="0"/>
                <a:cs typeface="Times New Roman" pitchFamily="18" charset="0"/>
              </a:rPr>
              <a:t>3</a:t>
            </a:r>
            <a:r>
              <a:rPr lang="en-US" sz="2400" b="1" dirty="0">
                <a:solidFill>
                  <a:srgbClr val="9900CC"/>
                </a:solidFill>
                <a:latin typeface="Times New Roman" pitchFamily="18" charset="0"/>
                <a:cs typeface="Times New Roman" pitchFamily="18" charset="0"/>
              </a:rPr>
              <a:t>C</a:t>
            </a:r>
            <a:r>
              <a:rPr lang="en-US" sz="2400" b="1" baseline="-25000" dirty="0">
                <a:solidFill>
                  <a:srgbClr val="9900CC"/>
                </a:solidFill>
                <a:latin typeface="Times New Roman" pitchFamily="18" charset="0"/>
                <a:cs typeface="Times New Roman" pitchFamily="18" charset="0"/>
              </a:rPr>
              <a:t>3</a:t>
            </a:r>
            <a:r>
              <a:rPr lang="en-US" sz="2400" b="1" dirty="0">
                <a:solidFill>
                  <a:srgbClr val="9900CC"/>
                </a:solidFill>
                <a:latin typeface="Times New Roman" pitchFamily="18" charset="0"/>
                <a:cs typeface="Times New Roman" pitchFamily="18" charset="0"/>
              </a:rPr>
              <a:t>H</a:t>
            </a:r>
            <a:r>
              <a:rPr lang="en-US" sz="2400" b="1" baseline="-25000" dirty="0">
                <a:solidFill>
                  <a:srgbClr val="9900CC"/>
                </a:solidFill>
                <a:latin typeface="Times New Roman" pitchFamily="18" charset="0"/>
                <a:cs typeface="Times New Roman" pitchFamily="18" charset="0"/>
              </a:rPr>
              <a:t>5</a:t>
            </a:r>
            <a:r>
              <a:rPr lang="en-US" sz="2400" b="1" dirty="0">
                <a:solidFill>
                  <a:srgbClr val="9900CC"/>
                </a:solidFill>
                <a:latin typeface="Times New Roman" pitchFamily="18" charset="0"/>
                <a:cs typeface="Times New Roman" pitchFamily="18" charset="0"/>
              </a:rPr>
              <a:t> </a:t>
            </a:r>
          </a:p>
        </p:txBody>
      </p:sp>
      <p:sp>
        <p:nvSpPr>
          <p:cNvPr id="44" name="Rectangle 14"/>
          <p:cNvSpPr>
            <a:spLocks noChangeArrowheads="1"/>
          </p:cNvSpPr>
          <p:nvPr/>
        </p:nvSpPr>
        <p:spPr bwMode="auto">
          <a:xfrm>
            <a:off x="5176838" y="2703884"/>
            <a:ext cx="7334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45" name="Rectangle 15"/>
          <p:cNvSpPr>
            <a:spLocks noChangeArrowheads="1"/>
          </p:cNvSpPr>
          <p:nvPr/>
        </p:nvSpPr>
        <p:spPr bwMode="auto">
          <a:xfrm>
            <a:off x="2987675" y="2694359"/>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dirty="0">
                <a:latin typeface="Times New Roman" pitchFamily="18" charset="0"/>
                <a:cs typeface="Times New Roman" pitchFamily="18" charset="0"/>
              </a:rPr>
              <a:t> </a:t>
            </a:r>
            <a:r>
              <a:rPr lang="en-US" sz="2400" b="1" dirty="0" err="1" smtClean="0">
                <a:solidFill>
                  <a:srgbClr val="9900CC"/>
                </a:solidFill>
                <a:latin typeface="Times New Roman" pitchFamily="18" charset="0"/>
                <a:cs typeface="Times New Roman" pitchFamily="18" charset="0"/>
              </a:rPr>
              <a:t>NaOH</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46" name="Text Box 16"/>
          <p:cNvSpPr txBox="1">
            <a:spLocks noChangeArrowheads="1"/>
          </p:cNvSpPr>
          <p:nvPr/>
        </p:nvSpPr>
        <p:spPr bwMode="auto">
          <a:xfrm>
            <a:off x="2700338" y="2727697"/>
            <a:ext cx="45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a:solidFill>
                  <a:srgbClr val="9900CC"/>
                </a:solidFill>
                <a:latin typeface="Times New Roman" pitchFamily="18" charset="0"/>
                <a:cs typeface="Times New Roman" pitchFamily="18" charset="0"/>
              </a:rPr>
              <a:t>+</a:t>
            </a:r>
          </a:p>
        </p:txBody>
      </p:sp>
      <p:sp>
        <p:nvSpPr>
          <p:cNvPr id="47" name="Rectangle 17"/>
          <p:cNvSpPr>
            <a:spLocks noChangeArrowheads="1"/>
          </p:cNvSpPr>
          <p:nvPr/>
        </p:nvSpPr>
        <p:spPr bwMode="auto">
          <a:xfrm>
            <a:off x="7400925" y="2670547"/>
            <a:ext cx="8763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p>
        </p:txBody>
      </p:sp>
      <p:sp>
        <p:nvSpPr>
          <p:cNvPr id="48" name="Text Box 18"/>
          <p:cNvSpPr txBox="1">
            <a:spLocks noChangeArrowheads="1"/>
          </p:cNvSpPr>
          <p:nvPr/>
        </p:nvSpPr>
        <p:spPr bwMode="auto">
          <a:xfrm>
            <a:off x="6372225" y="2665784"/>
            <a:ext cx="45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a:solidFill>
                  <a:srgbClr val="9900CC"/>
                </a:solidFill>
                <a:latin typeface="Times New Roman" pitchFamily="18" charset="0"/>
                <a:cs typeface="Times New Roman" pitchFamily="18" charset="0"/>
              </a:rPr>
              <a:t>+</a:t>
            </a:r>
          </a:p>
        </p:txBody>
      </p:sp>
      <p:sp>
        <p:nvSpPr>
          <p:cNvPr id="49" name="Rectangle 19"/>
          <p:cNvSpPr>
            <a:spLocks noChangeArrowheads="1"/>
          </p:cNvSpPr>
          <p:nvPr/>
        </p:nvSpPr>
        <p:spPr bwMode="auto">
          <a:xfrm>
            <a:off x="2843213" y="2761034"/>
            <a:ext cx="533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r>
              <a:rPr lang="en-US" sz="2400" b="1">
                <a:solidFill>
                  <a:srgbClr val="FF0000"/>
                </a:solidFill>
                <a:latin typeface="Times New Roman" pitchFamily="18" charset="0"/>
                <a:cs typeface="Times New Roman" pitchFamily="18" charset="0"/>
              </a:rPr>
              <a:t>3</a:t>
            </a:r>
            <a:endParaRPr lang="en-US" sz="2400">
              <a:solidFill>
                <a:srgbClr val="FF0000"/>
              </a:solidFill>
              <a:latin typeface="Times New Roman" pitchFamily="18" charset="0"/>
              <a:cs typeface="Times New Roman" pitchFamily="18" charset="0"/>
            </a:endParaRPr>
          </a:p>
        </p:txBody>
      </p:sp>
      <p:sp>
        <p:nvSpPr>
          <p:cNvPr id="50" name="Rectangle 20"/>
          <p:cNvSpPr>
            <a:spLocks noChangeArrowheads="1"/>
          </p:cNvSpPr>
          <p:nvPr/>
        </p:nvSpPr>
        <p:spPr bwMode="auto">
          <a:xfrm>
            <a:off x="4140200" y="2627684"/>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000" b="1">
                <a:solidFill>
                  <a:srgbClr val="9900CC"/>
                </a:solidFill>
                <a:latin typeface="Times New Roman" pitchFamily="18" charset="0"/>
                <a:cs typeface="Times New Roman" pitchFamily="18" charset="0"/>
              </a:rPr>
              <a:t>t</a:t>
            </a:r>
            <a:r>
              <a:rPr lang="en-US" sz="2000" b="1" baseline="30000">
                <a:solidFill>
                  <a:srgbClr val="9900CC"/>
                </a:solidFill>
                <a:latin typeface="Times New Roman" pitchFamily="18" charset="0"/>
                <a:cs typeface="Times New Roman" pitchFamily="18" charset="0"/>
              </a:rPr>
              <a:t>0</a:t>
            </a:r>
            <a:r>
              <a:rPr lang="en-US" sz="2400" b="1">
                <a:solidFill>
                  <a:srgbClr val="9900CC"/>
                </a:solidFill>
                <a:latin typeface="Times New Roman" pitchFamily="18" charset="0"/>
                <a:cs typeface="Times New Roman" pitchFamily="18" charset="0"/>
              </a:rPr>
              <a:t> </a:t>
            </a:r>
          </a:p>
        </p:txBody>
      </p:sp>
      <p:sp>
        <p:nvSpPr>
          <p:cNvPr id="51" name="Line 21"/>
          <p:cNvSpPr>
            <a:spLocks noChangeShapeType="1"/>
          </p:cNvSpPr>
          <p:nvPr/>
        </p:nvSpPr>
        <p:spPr bwMode="auto">
          <a:xfrm>
            <a:off x="4140200" y="2935659"/>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9900CC"/>
              </a:solidFill>
            </a:endParaRPr>
          </a:p>
        </p:txBody>
      </p:sp>
      <p:sp>
        <p:nvSpPr>
          <p:cNvPr id="52" name="Rectangle 22"/>
          <p:cNvSpPr>
            <a:spLocks noChangeArrowheads="1"/>
          </p:cNvSpPr>
          <p:nvPr/>
        </p:nvSpPr>
        <p:spPr bwMode="auto">
          <a:xfrm>
            <a:off x="4859338" y="2586409"/>
            <a:ext cx="1652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r>
              <a:rPr lang="en-US" sz="2400" b="1">
                <a:solidFill>
                  <a:srgbClr val="FF0000"/>
                </a:solidFill>
                <a:latin typeface="Times New Roman" pitchFamily="18" charset="0"/>
                <a:cs typeface="Times New Roman" pitchFamily="18" charset="0"/>
              </a:rPr>
              <a:t>C</a:t>
            </a:r>
            <a:r>
              <a:rPr lang="en-US" sz="2400" b="1" baseline="-25000">
                <a:solidFill>
                  <a:srgbClr val="FF0000"/>
                </a:solidFill>
                <a:latin typeface="Times New Roman" pitchFamily="18" charset="0"/>
                <a:cs typeface="Times New Roman" pitchFamily="18" charset="0"/>
              </a:rPr>
              <a:t>3</a:t>
            </a:r>
            <a:r>
              <a:rPr lang="en-US" sz="2400" b="1">
                <a:solidFill>
                  <a:srgbClr val="FF0000"/>
                </a:solidFill>
                <a:latin typeface="Times New Roman" pitchFamily="18" charset="0"/>
                <a:cs typeface="Times New Roman" pitchFamily="18" charset="0"/>
              </a:rPr>
              <a:t>H</a:t>
            </a:r>
            <a:r>
              <a:rPr lang="en-US" sz="2400" b="1" baseline="-25000">
                <a:solidFill>
                  <a:srgbClr val="FF0000"/>
                </a:solidFill>
                <a:latin typeface="Times New Roman" pitchFamily="18" charset="0"/>
                <a:cs typeface="Times New Roman" pitchFamily="18" charset="0"/>
              </a:rPr>
              <a:t>5</a:t>
            </a:r>
            <a:r>
              <a:rPr lang="en-US" sz="2400" b="1">
                <a:solidFill>
                  <a:srgbClr val="FF0000"/>
                </a:solidFill>
                <a:latin typeface="Times New Roman" pitchFamily="18" charset="0"/>
                <a:cs typeface="Times New Roman" pitchFamily="18" charset="0"/>
              </a:rPr>
              <a:t>(OH)</a:t>
            </a:r>
            <a:r>
              <a:rPr lang="en-US" sz="2400" b="1" baseline="-25000">
                <a:solidFill>
                  <a:srgbClr val="FF0000"/>
                </a:solidFill>
                <a:latin typeface="Times New Roman" pitchFamily="18" charset="0"/>
                <a:cs typeface="Times New Roman" pitchFamily="18" charset="0"/>
              </a:rPr>
              <a:t>3</a:t>
            </a:r>
          </a:p>
        </p:txBody>
      </p:sp>
      <p:sp>
        <p:nvSpPr>
          <p:cNvPr id="53" name="Rectangle 23"/>
          <p:cNvSpPr>
            <a:spLocks noChangeArrowheads="1"/>
          </p:cNvSpPr>
          <p:nvPr/>
        </p:nvSpPr>
        <p:spPr bwMode="auto">
          <a:xfrm>
            <a:off x="6877050" y="2632447"/>
            <a:ext cx="19002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a:solidFill>
                  <a:srgbClr val="FF0000"/>
                </a:solidFill>
                <a:latin typeface="Times New Roman" pitchFamily="18" charset="0"/>
                <a:cs typeface="Times New Roman" pitchFamily="18" charset="0"/>
              </a:rPr>
              <a:t> C</a:t>
            </a:r>
            <a:r>
              <a:rPr lang="en-US" sz="2400" b="1" baseline="-25000">
                <a:solidFill>
                  <a:srgbClr val="FF0000"/>
                </a:solidFill>
                <a:latin typeface="Times New Roman" pitchFamily="18" charset="0"/>
                <a:cs typeface="Times New Roman" pitchFamily="18" charset="0"/>
              </a:rPr>
              <a:t>17</a:t>
            </a:r>
            <a:r>
              <a:rPr lang="en-US" sz="2400" b="1">
                <a:solidFill>
                  <a:srgbClr val="FF0000"/>
                </a:solidFill>
                <a:latin typeface="Times New Roman" pitchFamily="18" charset="0"/>
                <a:cs typeface="Times New Roman" pitchFamily="18" charset="0"/>
              </a:rPr>
              <a:t>H</a:t>
            </a:r>
            <a:r>
              <a:rPr lang="en-US" sz="2400" b="1" baseline="-25000">
                <a:solidFill>
                  <a:srgbClr val="FF0000"/>
                </a:solidFill>
                <a:latin typeface="Times New Roman" pitchFamily="18" charset="0"/>
                <a:cs typeface="Times New Roman" pitchFamily="18" charset="0"/>
              </a:rPr>
              <a:t>33</a:t>
            </a:r>
            <a:r>
              <a:rPr lang="en-US" sz="2400" b="1">
                <a:solidFill>
                  <a:srgbClr val="FF0000"/>
                </a:solidFill>
                <a:latin typeface="Times New Roman" pitchFamily="18" charset="0"/>
                <a:cs typeface="Times New Roman" pitchFamily="18" charset="0"/>
              </a:rPr>
              <a:t>COONa</a:t>
            </a:r>
          </a:p>
        </p:txBody>
      </p:sp>
      <p:sp>
        <p:nvSpPr>
          <p:cNvPr id="54" name="Rectangle 24"/>
          <p:cNvSpPr>
            <a:spLocks noChangeArrowheads="1"/>
          </p:cNvSpPr>
          <p:nvPr/>
        </p:nvSpPr>
        <p:spPr bwMode="auto">
          <a:xfrm>
            <a:off x="6659563" y="2703884"/>
            <a:ext cx="533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r>
              <a:rPr lang="en-US" sz="2400" b="1">
                <a:solidFill>
                  <a:srgbClr val="FF0000"/>
                </a:solidFill>
                <a:latin typeface="Times New Roman" pitchFamily="18" charset="0"/>
                <a:cs typeface="Times New Roman" pitchFamily="18" charset="0"/>
              </a:rPr>
              <a:t>3</a:t>
            </a:r>
            <a:endParaRPr lang="en-US" sz="2400">
              <a:solidFill>
                <a:srgbClr val="FF0000"/>
              </a:solidFill>
              <a:latin typeface="Times New Roman" pitchFamily="18" charset="0"/>
              <a:cs typeface="Times New Roman" pitchFamily="18" charset="0"/>
            </a:endParaRPr>
          </a:p>
        </p:txBody>
      </p:sp>
      <p:sp>
        <p:nvSpPr>
          <p:cNvPr id="55" name="Text Box 48"/>
          <p:cNvSpPr txBox="1">
            <a:spLocks noChangeArrowheads="1"/>
          </p:cNvSpPr>
          <p:nvPr/>
        </p:nvSpPr>
        <p:spPr bwMode="auto">
          <a:xfrm>
            <a:off x="2374106" y="883022"/>
            <a:ext cx="3854078" cy="461665"/>
          </a:xfrm>
          <a:prstGeom prst="rect">
            <a:avLst/>
          </a:prstGeom>
          <a:solidFill>
            <a:schemeClr val="bg1"/>
          </a:solidFill>
          <a:ln w="9525">
            <a:solidFill>
              <a:schemeClr val="bg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2400" b="1" dirty="0" err="1">
                <a:solidFill>
                  <a:srgbClr val="008000"/>
                </a:solidFill>
                <a:latin typeface="Times New Roman" pitchFamily="18" charset="0"/>
                <a:cs typeface="Times New Roman" pitchFamily="18" charset="0"/>
              </a:rPr>
              <a:t>Hoàn</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thành</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các</a:t>
            </a:r>
            <a:r>
              <a:rPr lang="en-US" sz="2400" b="1" dirty="0">
                <a:solidFill>
                  <a:srgbClr val="008000"/>
                </a:solidFill>
                <a:latin typeface="Times New Roman" pitchFamily="18" charset="0"/>
                <a:cs typeface="Times New Roman" pitchFamily="18" charset="0"/>
              </a:rPr>
              <a:t> PTHH </a:t>
            </a:r>
            <a:r>
              <a:rPr lang="en-US" sz="2400" b="1" dirty="0" err="1">
                <a:solidFill>
                  <a:srgbClr val="008000"/>
                </a:solidFill>
                <a:latin typeface="Times New Roman" pitchFamily="18" charset="0"/>
                <a:cs typeface="Times New Roman" pitchFamily="18" charset="0"/>
              </a:rPr>
              <a:t>sau</a:t>
            </a:r>
            <a:r>
              <a:rPr lang="en-US" sz="2400" b="1" dirty="0">
                <a:solidFill>
                  <a:srgbClr val="008000"/>
                </a:solidFill>
                <a:latin typeface="Times New Roman" pitchFamily="18" charset="0"/>
                <a:cs typeface="Times New Roman" pitchFamily="18" charset="0"/>
              </a:rPr>
              <a:t>:</a:t>
            </a:r>
          </a:p>
        </p:txBody>
      </p:sp>
      <p:sp>
        <p:nvSpPr>
          <p:cNvPr id="56" name="Rectangle 49"/>
          <p:cNvSpPr>
            <a:spLocks noChangeArrowheads="1"/>
          </p:cNvSpPr>
          <p:nvPr/>
        </p:nvSpPr>
        <p:spPr bwMode="auto">
          <a:xfrm>
            <a:off x="6934200" y="1802184"/>
            <a:ext cx="19812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C</a:t>
            </a:r>
            <a:r>
              <a:rPr lang="en-US" sz="2400" b="1" baseline="-25000" dirty="0">
                <a:solidFill>
                  <a:srgbClr val="FF0000"/>
                </a:solidFill>
                <a:latin typeface="Times New Roman" pitchFamily="18" charset="0"/>
                <a:cs typeface="Times New Roman" pitchFamily="18" charset="0"/>
              </a:rPr>
              <a:t>17</a:t>
            </a:r>
            <a:r>
              <a:rPr lang="en-US" sz="2400" b="1" dirty="0">
                <a:solidFill>
                  <a:srgbClr val="FF0000"/>
                </a:solidFill>
                <a:latin typeface="Times New Roman" pitchFamily="18" charset="0"/>
                <a:cs typeface="Times New Roman" pitchFamily="18" charset="0"/>
              </a:rPr>
              <a:t>H</a:t>
            </a:r>
            <a:r>
              <a:rPr lang="en-US" sz="2400" b="1" baseline="-25000" dirty="0">
                <a:solidFill>
                  <a:srgbClr val="FF0000"/>
                </a:solidFill>
                <a:latin typeface="Times New Roman" pitchFamily="18" charset="0"/>
                <a:cs typeface="Times New Roman" pitchFamily="18" charset="0"/>
              </a:rPr>
              <a:t>35</a:t>
            </a:r>
            <a:r>
              <a:rPr lang="en-US" sz="2400" b="1" dirty="0">
                <a:solidFill>
                  <a:srgbClr val="FF0000"/>
                </a:solidFill>
                <a:latin typeface="Times New Roman" pitchFamily="18" charset="0"/>
                <a:cs typeface="Times New Roman" pitchFamily="18" charset="0"/>
              </a:rPr>
              <a:t>COOH  </a:t>
            </a:r>
          </a:p>
        </p:txBody>
      </p:sp>
      <p:sp>
        <p:nvSpPr>
          <p:cNvPr id="57" name="Rectangle 50"/>
          <p:cNvSpPr>
            <a:spLocks noChangeArrowheads="1"/>
          </p:cNvSpPr>
          <p:nvPr/>
        </p:nvSpPr>
        <p:spPr bwMode="auto">
          <a:xfrm>
            <a:off x="3035300" y="2694359"/>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a:latin typeface="Times New Roman" pitchFamily="18" charset="0"/>
                <a:cs typeface="Times New Roman" pitchFamily="18" charset="0"/>
              </a:rPr>
              <a:t> </a:t>
            </a:r>
          </a:p>
        </p:txBody>
      </p:sp>
      <p:sp>
        <p:nvSpPr>
          <p:cNvPr id="58" name="Rectangle 51"/>
          <p:cNvSpPr>
            <a:spLocks noChangeArrowheads="1"/>
          </p:cNvSpPr>
          <p:nvPr/>
        </p:nvSpPr>
        <p:spPr bwMode="auto">
          <a:xfrm>
            <a:off x="6775450" y="1854572"/>
            <a:ext cx="533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r>
              <a:rPr lang="en-US" sz="2400" b="1">
                <a:solidFill>
                  <a:srgbClr val="FF0000"/>
                </a:solidFill>
                <a:latin typeface="Times New Roman" pitchFamily="18" charset="0"/>
                <a:cs typeface="Times New Roman" pitchFamily="18" charset="0"/>
              </a:rPr>
              <a:t>3</a:t>
            </a:r>
            <a:endParaRPr lang="en-US" sz="2400">
              <a:solidFill>
                <a:srgbClr val="FF0000"/>
              </a:solidFill>
              <a:latin typeface="Times New Roman" pitchFamily="18" charset="0"/>
              <a:cs typeface="Times New Roman" pitchFamily="18" charset="0"/>
            </a:endParaRPr>
          </a:p>
        </p:txBody>
      </p:sp>
      <p:sp>
        <p:nvSpPr>
          <p:cNvPr id="59" name="Rectangle 54"/>
          <p:cNvSpPr>
            <a:spLocks noChangeArrowheads="1"/>
          </p:cNvSpPr>
          <p:nvPr/>
        </p:nvSpPr>
        <p:spPr bwMode="auto">
          <a:xfrm>
            <a:off x="5486400" y="2694359"/>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a:latin typeface="Times New Roman" pitchFamily="18" charset="0"/>
                <a:cs typeface="Times New Roman" pitchFamily="18" charset="0"/>
              </a:rPr>
              <a:t> </a:t>
            </a:r>
          </a:p>
        </p:txBody>
      </p:sp>
      <p:sp>
        <p:nvSpPr>
          <p:cNvPr id="60" name="Rectangle 57"/>
          <p:cNvSpPr>
            <a:spLocks noChangeArrowheads="1"/>
          </p:cNvSpPr>
          <p:nvPr/>
        </p:nvSpPr>
        <p:spPr bwMode="auto">
          <a:xfrm>
            <a:off x="5257800" y="2694359"/>
            <a:ext cx="876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solidFill>
                <a:srgbClr val="FF0000"/>
              </a:solidFill>
              <a:latin typeface="Times New Roman" pitchFamily="18" charset="0"/>
              <a:cs typeface="Times New Roman" pitchFamily="18" charset="0"/>
            </a:endParaRPr>
          </a:p>
        </p:txBody>
      </p:sp>
      <p:sp>
        <p:nvSpPr>
          <p:cNvPr id="61" name="Rectangle 58"/>
          <p:cNvSpPr>
            <a:spLocks noChangeArrowheads="1"/>
          </p:cNvSpPr>
          <p:nvPr/>
        </p:nvSpPr>
        <p:spPr bwMode="auto">
          <a:xfrm>
            <a:off x="7529513" y="2661022"/>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latin typeface="Times New Roman" pitchFamily="18" charset="0"/>
              <a:cs typeface="Times New Roman" pitchFamily="18" charset="0"/>
            </a:endParaRPr>
          </a:p>
        </p:txBody>
      </p:sp>
      <p:sp>
        <p:nvSpPr>
          <p:cNvPr id="62" name="Text Box 63"/>
          <p:cNvSpPr txBox="1">
            <a:spLocks noChangeArrowheads="1"/>
          </p:cNvSpPr>
          <p:nvPr/>
        </p:nvSpPr>
        <p:spPr bwMode="auto">
          <a:xfrm>
            <a:off x="5076825" y="1856159"/>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Times New Roman" pitchFamily="18" charset="0"/>
                <a:cs typeface="Times New Roman" pitchFamily="18" charset="0"/>
              </a:rPr>
              <a:t>…………….</a:t>
            </a:r>
          </a:p>
        </p:txBody>
      </p:sp>
      <p:sp>
        <p:nvSpPr>
          <p:cNvPr id="63" name="Text Box 64"/>
          <p:cNvSpPr txBox="1">
            <a:spLocks noChangeArrowheads="1"/>
          </p:cNvSpPr>
          <p:nvPr/>
        </p:nvSpPr>
        <p:spPr bwMode="auto">
          <a:xfrm>
            <a:off x="7019925" y="1910134"/>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Times New Roman" pitchFamily="18" charset="0"/>
                <a:cs typeface="Times New Roman" pitchFamily="18" charset="0"/>
              </a:rPr>
              <a:t> …………….</a:t>
            </a:r>
          </a:p>
        </p:txBody>
      </p:sp>
      <p:sp>
        <p:nvSpPr>
          <p:cNvPr id="64" name="Text Box 65"/>
          <p:cNvSpPr txBox="1">
            <a:spLocks noChangeArrowheads="1"/>
          </p:cNvSpPr>
          <p:nvPr/>
        </p:nvSpPr>
        <p:spPr bwMode="auto">
          <a:xfrm>
            <a:off x="4859338" y="2773734"/>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Times New Roman" pitchFamily="18" charset="0"/>
                <a:cs typeface="Times New Roman" pitchFamily="18" charset="0"/>
              </a:rPr>
              <a:t>…………….</a:t>
            </a:r>
          </a:p>
        </p:txBody>
      </p:sp>
      <p:sp>
        <p:nvSpPr>
          <p:cNvPr id="65" name="Text Box 66"/>
          <p:cNvSpPr txBox="1">
            <a:spLocks noChangeArrowheads="1"/>
          </p:cNvSpPr>
          <p:nvPr/>
        </p:nvSpPr>
        <p:spPr bwMode="auto">
          <a:xfrm>
            <a:off x="7092950" y="2705918"/>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2603749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3" presetClass="exit" presetSubtype="10" fill="hold" grpId="0" nodeType="withEffect" nodePh="1">
                                  <p:stCondLst>
                                    <p:cond delay="0"/>
                                  </p:stCondLst>
                                  <p:endCondLst>
                                    <p:cond evt="begin" delay="0">
                                      <p:tn val="8"/>
                                    </p:cond>
                                  </p:endCondLst>
                                  <p:childTnLst>
                                    <p:animEffect transition="out" filter="blinds(horizontal)">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par>
                                <p:cTn id="11" presetID="2" presetClass="entr" presetSubtype="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1000" fill="hold"/>
                                        <p:tgtEl>
                                          <p:spTgt spid="42"/>
                                        </p:tgtEl>
                                        <p:attrNameLst>
                                          <p:attrName>ppt_x</p:attrName>
                                        </p:attrNameLst>
                                      </p:cBhvr>
                                      <p:tavLst>
                                        <p:tav tm="0">
                                          <p:val>
                                            <p:strVal val="0-#ppt_w/2"/>
                                          </p:val>
                                        </p:tav>
                                        <p:tav tm="100000">
                                          <p:val>
                                            <p:strVal val="#ppt_x"/>
                                          </p:val>
                                        </p:tav>
                                      </p:tavLst>
                                    </p:anim>
                                    <p:anim calcmode="lin" valueType="num">
                                      <p:cBhvr additive="base">
                                        <p:cTn id="14" dur="1000" fill="hold"/>
                                        <p:tgtEl>
                                          <p:spTgt spid="42"/>
                                        </p:tgtEl>
                                        <p:attrNameLst>
                                          <p:attrName>ppt_y</p:attrName>
                                        </p:attrNameLst>
                                      </p:cBhvr>
                                      <p:tavLst>
                                        <p:tav tm="0">
                                          <p:val>
                                            <p:strVal val="#ppt_y"/>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10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box(in)">
                                      <p:cBhvr>
                                        <p:cTn id="22" dur="500"/>
                                        <p:tgtEl>
                                          <p:spTgt spid="39">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blinds(horizontal)">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4"/>
                                        </p:tgtEl>
                                      </p:cBhvr>
                                    </p:animEffect>
                                    <p:set>
                                      <p:cBhvr>
                                        <p:cTn id="30" dur="1" fill="hold">
                                          <p:stCondLst>
                                            <p:cond delay="499"/>
                                          </p:stCondLst>
                                        </p:cTn>
                                        <p:tgtEl>
                                          <p:spTgt spid="44"/>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par>
                                <p:cTn id="34" presetID="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1+#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blinds(horizontal)">
                                      <p:cBhvr>
                                        <p:cTn id="46" dur="500"/>
                                        <p:tgtEl>
                                          <p:spTgt spid="54"/>
                                        </p:tgtEl>
                                      </p:cBhvr>
                                    </p:animEffect>
                                  </p:childTnLst>
                                </p:cTn>
                              </p:par>
                              <p:par>
                                <p:cTn id="47" presetID="4" presetClass="entr" presetSubtype="16" fill="hold" nodeType="with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box(in)">
                                      <p:cBhvr>
                                        <p:cTn id="49" dur="500"/>
                                        <p:tgtEl>
                                          <p:spTgt spid="49">
                                            <p:txEl>
                                              <p:pRg st="0" end="0"/>
                                            </p:txEl>
                                          </p:spTgt>
                                        </p:tgtEl>
                                      </p:cBhvr>
                                    </p:animEffect>
                                  </p:childTnLst>
                                </p:cTn>
                              </p:par>
                              <p:par>
                                <p:cTn id="50" presetID="2" presetClass="entr" presetSubtype="8" fill="hold" grpId="0" nodeType="withEffect" nodePh="1">
                                  <p:stCondLst>
                                    <p:cond delay="0"/>
                                  </p:stCondLst>
                                  <p:endCondLst>
                                    <p:cond evt="begin" delay="0">
                                      <p:tn val="50"/>
                                    </p:cond>
                                  </p:endCondLst>
                                  <p:childTnLst>
                                    <p:set>
                                      <p:cBhvr>
                                        <p:cTn id="51" dur="1" fill="hold">
                                          <p:stCondLst>
                                            <p:cond delay="0"/>
                                          </p:stCondLst>
                                        </p:cTn>
                                        <p:tgtEl>
                                          <p:spTgt spid="60"/>
                                        </p:tgtEl>
                                        <p:attrNameLst>
                                          <p:attrName>style.visibility</p:attrName>
                                        </p:attrNameLst>
                                      </p:cBhvr>
                                      <p:to>
                                        <p:strVal val="visible"/>
                                      </p:to>
                                    </p:set>
                                    <p:anim calcmode="lin" valueType="num">
                                      <p:cBhvr additive="base">
                                        <p:cTn id="52" dur="500" fill="hold"/>
                                        <p:tgtEl>
                                          <p:spTgt spid="60"/>
                                        </p:tgtEl>
                                        <p:attrNameLst>
                                          <p:attrName>ppt_x</p:attrName>
                                        </p:attrNameLst>
                                      </p:cBhvr>
                                      <p:tavLst>
                                        <p:tav tm="0">
                                          <p:val>
                                            <p:strVal val="0-#ppt_w/2"/>
                                          </p:val>
                                        </p:tav>
                                        <p:tav tm="100000">
                                          <p:val>
                                            <p:strVal val="#ppt_x"/>
                                          </p:val>
                                        </p:tav>
                                      </p:tavLst>
                                    </p:anim>
                                    <p:anim calcmode="lin" valueType="num">
                                      <p:cBhvr additive="base">
                                        <p:cTn id="53" dur="500" fill="hold"/>
                                        <p:tgtEl>
                                          <p:spTgt spid="60"/>
                                        </p:tgtEl>
                                        <p:attrNameLst>
                                          <p:attrName>ppt_y</p:attrName>
                                        </p:attrNameLst>
                                      </p:cBhvr>
                                      <p:tavLst>
                                        <p:tav tm="0">
                                          <p:val>
                                            <p:strVal val="#ppt_y"/>
                                          </p:val>
                                        </p:tav>
                                        <p:tav tm="100000">
                                          <p:val>
                                            <p:strVal val="#ppt_y"/>
                                          </p:val>
                                        </p:tav>
                                      </p:tavLst>
                                    </p:anim>
                                  </p:childTnLst>
                                </p:cTn>
                              </p:par>
                              <p:par>
                                <p:cTn id="54" presetID="3" presetClass="exit" presetSubtype="10" fill="hold" grpId="1" nodeType="withEffect" nodePh="1">
                                  <p:stCondLst>
                                    <p:cond delay="0"/>
                                  </p:stCondLst>
                                  <p:endCondLst>
                                    <p:cond evt="begin" delay="0">
                                      <p:tn val="54"/>
                                    </p:cond>
                                  </p:endCondLst>
                                  <p:childTnLst>
                                    <p:animEffect transition="out" filter="blinds(horizontal)">
                                      <p:cBhvr>
                                        <p:cTn id="55" dur="500"/>
                                        <p:tgtEl>
                                          <p:spTgt spid="60"/>
                                        </p:tgtEl>
                                      </p:cBhvr>
                                    </p:animEffect>
                                    <p:set>
                                      <p:cBhvr>
                                        <p:cTn id="56" dur="1" fill="hold">
                                          <p:stCondLst>
                                            <p:cond delay="499"/>
                                          </p:stCondLst>
                                        </p:cTn>
                                        <p:tgtEl>
                                          <p:spTgt spid="60"/>
                                        </p:tgtEl>
                                        <p:attrNameLst>
                                          <p:attrName>style.visibility</p:attrName>
                                        </p:attrNameLst>
                                      </p:cBhvr>
                                      <p:to>
                                        <p:strVal val="hidden"/>
                                      </p:to>
                                    </p:set>
                                  </p:childTnLst>
                                </p:cTn>
                              </p:par>
                              <p:par>
                                <p:cTn id="57" presetID="2" presetClass="entr" presetSubtype="8" fill="hold" grpId="0" nodeType="withEffect" nodePh="1">
                                  <p:stCondLst>
                                    <p:cond delay="0"/>
                                  </p:stCondLst>
                                  <p:endCondLst>
                                    <p:cond evt="begin" delay="0">
                                      <p:tn val="57"/>
                                    </p:cond>
                                  </p:end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0-#ppt_w/2"/>
                                          </p:val>
                                        </p:tav>
                                        <p:tav tm="100000">
                                          <p:val>
                                            <p:strVal val="#ppt_x"/>
                                          </p:val>
                                        </p:tav>
                                      </p:tavLst>
                                    </p:anim>
                                    <p:anim calcmode="lin" valueType="num">
                                      <p:cBhvr additive="base">
                                        <p:cTn id="60" dur="500" fill="hold"/>
                                        <p:tgtEl>
                                          <p:spTgt spid="61"/>
                                        </p:tgtEl>
                                        <p:attrNameLst>
                                          <p:attrName>ppt_y</p:attrName>
                                        </p:attrNameLst>
                                      </p:cBhvr>
                                      <p:tavLst>
                                        <p:tav tm="0">
                                          <p:val>
                                            <p:strVal val="#ppt_y"/>
                                          </p:val>
                                        </p:tav>
                                        <p:tav tm="100000">
                                          <p:val>
                                            <p:strVal val="#ppt_y"/>
                                          </p:val>
                                        </p:tav>
                                      </p:tavLst>
                                    </p:anim>
                                  </p:childTnLst>
                                </p:cTn>
                              </p:par>
                              <p:par>
                                <p:cTn id="61" presetID="3" presetClass="exit" presetSubtype="10" fill="hold" grpId="1" nodeType="withEffect" nodePh="1">
                                  <p:stCondLst>
                                    <p:cond delay="0"/>
                                  </p:stCondLst>
                                  <p:endCondLst>
                                    <p:cond evt="begin" delay="0">
                                      <p:tn val="61"/>
                                    </p:cond>
                                  </p:endCondLst>
                                  <p:childTnLst>
                                    <p:animEffect transition="out" filter="blinds(horizontal)">
                                      <p:cBhvr>
                                        <p:cTn id="62" dur="500"/>
                                        <p:tgtEl>
                                          <p:spTgt spid="61"/>
                                        </p:tgtEl>
                                      </p:cBhvr>
                                    </p:animEffect>
                                    <p:set>
                                      <p:cBhvr>
                                        <p:cTn id="63"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42" grpId="0"/>
      <p:bldP spid="44" grpId="0"/>
      <p:bldP spid="47" grpId="0"/>
      <p:bldP spid="52" grpId="0"/>
      <p:bldP spid="53" grpId="0"/>
      <p:bldP spid="54" grpId="0"/>
      <p:bldP spid="56" grpId="0"/>
      <p:bldP spid="58" grpId="0"/>
      <p:bldP spid="60" grpId="0"/>
      <p:bldP spid="60" grpId="1"/>
      <p:bldP spid="61" grpId="0"/>
      <p:bldP spid="6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xmlns="" id="{592ADD0E-EBEE-9C73-A5C3-169517C2C3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692695" y="2634950"/>
            <a:ext cx="4147745" cy="3608537"/>
          </a:xfrm>
          <a:prstGeom prst="rect">
            <a:avLst/>
          </a:prstGeom>
        </p:spPr>
      </p:pic>
      <p:pic>
        <p:nvPicPr>
          <p:cNvPr id="10" name="Picture 2">
            <a:extLst>
              <a:ext uri="{FF2B5EF4-FFF2-40B4-BE49-F238E27FC236}">
                <a16:creationId xmlns:a16="http://schemas.microsoft.com/office/drawing/2014/main" xmlns="" id="{B1C84AA5-1A2B-EAE8-CD58-61FAEB075E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583201">
            <a:off x="6886447" y="-1146778"/>
            <a:ext cx="3818687" cy="3322258"/>
          </a:xfrm>
          <a:prstGeom prst="rect">
            <a:avLst/>
          </a:prstGeom>
        </p:spPr>
      </p:pic>
      <p:pic>
        <p:nvPicPr>
          <p:cNvPr id="11" name="图片 2"/>
          <p:cNvPicPr>
            <a:picLocks noChangeAspect="1"/>
          </p:cNvPicPr>
          <p:nvPr/>
        </p:nvPicPr>
        <p:blipFill>
          <a:blip r:embed="rId9"/>
          <a:stretch>
            <a:fillRect/>
          </a:stretch>
        </p:blipFill>
        <p:spPr>
          <a:xfrm>
            <a:off x="0" y="-1"/>
            <a:ext cx="971600" cy="1257985"/>
          </a:xfrm>
          <a:prstGeom prst="rect">
            <a:avLst/>
          </a:prstGeom>
        </p:spPr>
      </p:pic>
      <p:pic>
        <p:nvPicPr>
          <p:cNvPr id="12" name="Picture 2">
            <a:extLst>
              <a:ext uri="{FF2B5EF4-FFF2-40B4-BE49-F238E27FC236}">
                <a16:creationId xmlns:a16="http://schemas.microsoft.com/office/drawing/2014/main" xmlns="" id="{0A18761C-C6C3-2CC8-7D1A-9FC4CA78E3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73312">
            <a:off x="8234313" y="4314136"/>
            <a:ext cx="835419" cy="938688"/>
          </a:xfrm>
          <a:prstGeom prst="rect">
            <a:avLst/>
          </a:prstGeom>
        </p:spPr>
      </p:pic>
      <p:pic>
        <p:nvPicPr>
          <p:cNvPr id="13" name="Picture 12">
            <a:extLst>
              <a:ext uri="{FF2B5EF4-FFF2-40B4-BE49-F238E27FC236}">
                <a16:creationId xmlns:a16="http://schemas.microsoft.com/office/drawing/2014/main" xmlns="" id="{B605F009-3623-FF95-C0D6-7E36C8D685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12" y="4155926"/>
            <a:ext cx="1008112" cy="1008112"/>
          </a:xfrm>
          <a:prstGeom prst="rect">
            <a:avLst/>
          </a:prstGeom>
        </p:spPr>
      </p:pic>
      <p:pic>
        <p:nvPicPr>
          <p:cNvPr id="14" name="Picture 13" descr="ATO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9714978">
            <a:off x="8379437" y="4488571"/>
            <a:ext cx="631703" cy="55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ình ảnh Chất Béo PNG, Vector, PSD, và biểu tượng để tải v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ình ảnh Chất Béo PNG, Vector, PSD, và biểu tượng để tải về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32450" y="-88480"/>
            <a:ext cx="1076054" cy="1076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
          <p:cNvSpPr>
            <a:spLocks noChangeArrowheads="1"/>
          </p:cNvSpPr>
          <p:nvPr/>
        </p:nvSpPr>
        <p:spPr bwMode="auto">
          <a:xfrm>
            <a:off x="5181600" y="1799009"/>
            <a:ext cx="685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37" name="Rectangle 7"/>
          <p:cNvSpPr>
            <a:spLocks noChangeArrowheads="1"/>
          </p:cNvSpPr>
          <p:nvPr/>
        </p:nvSpPr>
        <p:spPr bwMode="auto">
          <a:xfrm>
            <a:off x="7377113" y="1803772"/>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latin typeface="Times New Roman" pitchFamily="18" charset="0"/>
              <a:cs typeface="Times New Roman" pitchFamily="18" charset="0"/>
            </a:endParaRPr>
          </a:p>
        </p:txBody>
      </p:sp>
      <p:sp>
        <p:nvSpPr>
          <p:cNvPr id="44" name="Rectangle 14"/>
          <p:cNvSpPr>
            <a:spLocks noChangeArrowheads="1"/>
          </p:cNvSpPr>
          <p:nvPr/>
        </p:nvSpPr>
        <p:spPr bwMode="auto">
          <a:xfrm>
            <a:off x="5176838" y="2703884"/>
            <a:ext cx="7334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47" name="Rectangle 17"/>
          <p:cNvSpPr>
            <a:spLocks noChangeArrowheads="1"/>
          </p:cNvSpPr>
          <p:nvPr/>
        </p:nvSpPr>
        <p:spPr bwMode="auto">
          <a:xfrm>
            <a:off x="7400925" y="2670547"/>
            <a:ext cx="8763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p>
        </p:txBody>
      </p:sp>
      <p:sp>
        <p:nvSpPr>
          <p:cNvPr id="59" name="Rectangle 54"/>
          <p:cNvSpPr>
            <a:spLocks noChangeArrowheads="1"/>
          </p:cNvSpPr>
          <p:nvPr/>
        </p:nvSpPr>
        <p:spPr bwMode="auto">
          <a:xfrm>
            <a:off x="5486400" y="2694359"/>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a:latin typeface="Times New Roman" pitchFamily="18" charset="0"/>
                <a:cs typeface="Times New Roman" pitchFamily="18" charset="0"/>
              </a:rPr>
              <a:t> </a:t>
            </a:r>
          </a:p>
        </p:txBody>
      </p:sp>
      <p:sp>
        <p:nvSpPr>
          <p:cNvPr id="60" name="Rectangle 57"/>
          <p:cNvSpPr>
            <a:spLocks noChangeArrowheads="1"/>
          </p:cNvSpPr>
          <p:nvPr/>
        </p:nvSpPr>
        <p:spPr bwMode="auto">
          <a:xfrm>
            <a:off x="5257800" y="2694359"/>
            <a:ext cx="876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solidFill>
                <a:srgbClr val="FF0000"/>
              </a:solidFill>
              <a:latin typeface="Times New Roman" pitchFamily="18" charset="0"/>
              <a:cs typeface="Times New Roman" pitchFamily="18" charset="0"/>
            </a:endParaRPr>
          </a:p>
        </p:txBody>
      </p:sp>
      <p:sp>
        <p:nvSpPr>
          <p:cNvPr id="61" name="Rectangle 58"/>
          <p:cNvSpPr>
            <a:spLocks noChangeArrowheads="1"/>
          </p:cNvSpPr>
          <p:nvPr/>
        </p:nvSpPr>
        <p:spPr bwMode="auto">
          <a:xfrm>
            <a:off x="7529513" y="2661022"/>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latin typeface="Times New Roman" pitchFamily="18" charset="0"/>
              <a:cs typeface="Times New Roman" pitchFamily="18" charset="0"/>
            </a:endParaRPr>
          </a:p>
        </p:txBody>
      </p:sp>
      <p:sp>
        <p:nvSpPr>
          <p:cNvPr id="66" name="Title 1"/>
          <p:cNvSpPr txBox="1">
            <a:spLocks/>
          </p:cNvSpPr>
          <p:nvPr/>
        </p:nvSpPr>
        <p:spPr>
          <a:xfrm>
            <a:off x="1991444" y="206375"/>
            <a:ext cx="4452764" cy="5302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err="1" smtClean="0">
                <a:solidFill>
                  <a:srgbClr val="008000"/>
                </a:solidFill>
                <a:latin typeface="Times New Roman" pitchFamily="18" charset="0"/>
                <a:cs typeface="Times New Roman" pitchFamily="18" charset="0"/>
              </a:rPr>
              <a:t>Công</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nghiệp</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sản</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xuất</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xà</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phòng</a:t>
            </a:r>
            <a:endParaRPr lang="en-US" sz="2400" b="1" dirty="0" smtClean="0">
              <a:solidFill>
                <a:srgbClr val="008000"/>
              </a:solidFill>
              <a:latin typeface="Times New Roman" pitchFamily="18" charset="0"/>
              <a:cs typeface="Times New Roman" pitchFamily="18" charset="0"/>
            </a:endParaRPr>
          </a:p>
        </p:txBody>
      </p:sp>
      <p:sp>
        <p:nvSpPr>
          <p:cNvPr id="67" name="Content Placeholder 2"/>
          <p:cNvSpPr txBox="1">
            <a:spLocks/>
          </p:cNvSpPr>
          <p:nvPr/>
        </p:nvSpPr>
        <p:spPr bwMode="auto">
          <a:xfrm>
            <a:off x="539552" y="771550"/>
            <a:ext cx="7967340" cy="31683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pPr>
            <a:r>
              <a:rPr lang="vi-VN" sz="2400" dirty="0" smtClean="0">
                <a:solidFill>
                  <a:srgbClr val="9900CC"/>
                </a:solidFill>
                <a:latin typeface="Times New Roman" pitchFamily="18" charset="0"/>
                <a:cs typeface="Times New Roman" pitchFamily="18" charset="0"/>
              </a:rPr>
              <a:t>Xà phòng hay xà bông là một chất tẩy rửa các vết bẩn, vết dầu mỡ. Thành phần của xà phòng là</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15" tooltip="Muối (hóa học)"/>
              </a:rPr>
              <a:t>muối</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16" tooltip="Natri"/>
              </a:rPr>
              <a:t>natri</a:t>
            </a:r>
            <a:r>
              <a:rPr lang="vi-VN" sz="2400" dirty="0" smtClean="0">
                <a:latin typeface="Times New Roman" pitchFamily="18" charset="0"/>
                <a:cs typeface="Times New Roman" pitchFamily="18" charset="0"/>
              </a:rPr>
              <a:t> </a:t>
            </a:r>
            <a:r>
              <a:rPr lang="vi-VN" sz="2400" dirty="0" smtClean="0">
                <a:solidFill>
                  <a:srgbClr val="9900CC"/>
                </a:solidFill>
                <a:latin typeface="Times New Roman" pitchFamily="18" charset="0"/>
                <a:cs typeface="Times New Roman" pitchFamily="18" charset="0"/>
              </a:rPr>
              <a:t>hoặc</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17" tooltip="Kali"/>
              </a:rPr>
              <a:t>kali</a:t>
            </a:r>
            <a:r>
              <a:rPr lang="vi-VN" sz="2400" dirty="0" smtClean="0">
                <a:latin typeface="Times New Roman" pitchFamily="18" charset="0"/>
                <a:cs typeface="Times New Roman" pitchFamily="18" charset="0"/>
              </a:rPr>
              <a:t> </a:t>
            </a:r>
            <a:r>
              <a:rPr lang="vi-VN" sz="2400" dirty="0" smtClean="0">
                <a:solidFill>
                  <a:srgbClr val="9900CC"/>
                </a:solidFill>
                <a:latin typeface="Times New Roman" pitchFamily="18" charset="0"/>
                <a:cs typeface="Times New Roman" pitchFamily="18" charset="0"/>
              </a:rPr>
              <a:t>của</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18" tooltip="Axít béo (trang chưa được viết)"/>
              </a:rPr>
              <a:t>a</a:t>
            </a:r>
            <a:r>
              <a:rPr lang="en-US" sz="2400" dirty="0" err="1" smtClean="0">
                <a:latin typeface="Times New Roman" pitchFamily="18" charset="0"/>
                <a:cs typeface="Times New Roman" pitchFamily="18" charset="0"/>
                <a:hlinkClick r:id="rId18" tooltip="Axít béo (trang chưa được viết)"/>
              </a:rPr>
              <a:t>cid</a:t>
            </a:r>
            <a:r>
              <a:rPr lang="vi-VN" sz="2400" dirty="0" smtClean="0">
                <a:latin typeface="Times New Roman" pitchFamily="18" charset="0"/>
                <a:cs typeface="Times New Roman" pitchFamily="18" charset="0"/>
                <a:hlinkClick r:id="rId18" tooltip="Axít béo (trang chưa được viết)"/>
              </a:rPr>
              <a:t> béo</a:t>
            </a:r>
            <a:r>
              <a:rPr lang="vi-VN" sz="2400" dirty="0" smtClean="0">
                <a:latin typeface="Times New Roman" pitchFamily="18" charset="0"/>
                <a:cs typeface="Times New Roman" pitchFamily="18" charset="0"/>
              </a:rPr>
              <a:t>. </a:t>
            </a:r>
            <a:r>
              <a:rPr lang="vi-VN" sz="2400" dirty="0" smtClean="0">
                <a:solidFill>
                  <a:srgbClr val="9900CC"/>
                </a:solidFill>
                <a:latin typeface="Times New Roman" pitchFamily="18" charset="0"/>
                <a:cs typeface="Times New Roman" pitchFamily="18" charset="0"/>
              </a:rPr>
              <a:t>Xà phòng được dùng dưới dạng bánh, bột hoặc chất lỏng.</a:t>
            </a:r>
            <a:endParaRPr lang="en-US" sz="2400" dirty="0" smtClean="0">
              <a:solidFill>
                <a:srgbClr val="9900CC"/>
              </a:solidFill>
              <a:latin typeface="Times New Roman" pitchFamily="18" charset="0"/>
              <a:cs typeface="Times New Roman" pitchFamily="18" charset="0"/>
            </a:endParaRPr>
          </a:p>
          <a:p>
            <a:pPr marL="0" indent="0" algn="just">
              <a:spcBef>
                <a:spcPts val="0"/>
              </a:spcBef>
            </a:pPr>
            <a:r>
              <a:rPr lang="vi-VN" sz="2400" dirty="0" smtClean="0">
                <a:solidFill>
                  <a:srgbClr val="9900CC"/>
                </a:solidFill>
                <a:latin typeface="Times New Roman" pitchFamily="18" charset="0"/>
                <a:cs typeface="Times New Roman" pitchFamily="18" charset="0"/>
              </a:rPr>
              <a:t>Xà phòng trước kia được điều chế bằng cách cho</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19" tooltip="Chất béo"/>
              </a:rPr>
              <a:t>chất béo</a:t>
            </a:r>
            <a:r>
              <a:rPr lang="vi-VN" sz="2400" dirty="0" smtClean="0">
                <a:latin typeface="Times New Roman" pitchFamily="18" charset="0"/>
                <a:cs typeface="Times New Roman" pitchFamily="18" charset="0"/>
              </a:rPr>
              <a:t> </a:t>
            </a:r>
            <a:r>
              <a:rPr lang="vi-VN" sz="2400" dirty="0" smtClean="0">
                <a:solidFill>
                  <a:srgbClr val="9900CC"/>
                </a:solidFill>
                <a:latin typeface="Times New Roman" pitchFamily="18" charset="0"/>
                <a:cs typeface="Times New Roman" pitchFamily="18" charset="0"/>
              </a:rPr>
              <a:t>tác dụng với</a:t>
            </a:r>
            <a:r>
              <a:rPr lang="vi-VN" sz="2400" dirty="0" smtClean="0">
                <a:latin typeface="Times New Roman" pitchFamily="18" charset="0"/>
                <a:cs typeface="Times New Roman" pitchFamily="18" charset="0"/>
              </a:rPr>
              <a:t> </a:t>
            </a:r>
            <a:r>
              <a:rPr lang="vi-VN" sz="2400" u="sng" dirty="0" smtClean="0">
                <a:latin typeface="Times New Roman" pitchFamily="18" charset="0"/>
                <a:cs typeface="Times New Roman" pitchFamily="18" charset="0"/>
                <a:hlinkClick r:id="rId20" tooltip="Bazơ"/>
              </a:rPr>
              <a:t>kiềm</a:t>
            </a:r>
            <a:r>
              <a:rPr lang="vi-VN" sz="2400" dirty="0" smtClean="0">
                <a:latin typeface="Times New Roman" pitchFamily="18" charset="0"/>
                <a:cs typeface="Times New Roman" pitchFamily="18" charset="0"/>
              </a:rPr>
              <a:t> </a:t>
            </a:r>
            <a:r>
              <a:rPr lang="vi-VN" sz="2400" dirty="0" smtClean="0">
                <a:solidFill>
                  <a:srgbClr val="9900CC"/>
                </a:solidFill>
                <a:latin typeface="Times New Roman" pitchFamily="18" charset="0"/>
                <a:cs typeface="Times New Roman" pitchFamily="18" charset="0"/>
              </a:rPr>
              <a:t>bằng</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hlinkClick r:id="rId21" tooltip="Phản ứng xà phòng hoá (trang chưa được viết)"/>
              </a:rPr>
              <a:t>phản ứng xà phòng hoá</a:t>
            </a:r>
            <a:r>
              <a:rPr lang="vi-VN" sz="2400" dirty="0" smtClean="0">
                <a:latin typeface="Times New Roman" pitchFamily="18" charset="0"/>
                <a:cs typeface="Times New Roman" pitchFamily="18" charset="0"/>
              </a:rPr>
              <a:t>.  </a:t>
            </a:r>
            <a:r>
              <a:rPr lang="vi-VN" sz="2400" dirty="0" smtClean="0">
                <a:solidFill>
                  <a:srgbClr val="9900CC"/>
                </a:solidFill>
                <a:latin typeface="Times New Roman" pitchFamily="18" charset="0"/>
                <a:cs typeface="Times New Roman" pitchFamily="18" charset="0"/>
              </a:rPr>
              <a:t>Sản phẩm tạo ra là muối </a:t>
            </a:r>
            <a:r>
              <a:rPr lang="vi-VN" sz="2400" dirty="0" smtClean="0">
                <a:solidFill>
                  <a:srgbClr val="0000FF"/>
                </a:solidFill>
                <a:latin typeface="Times New Roman" pitchFamily="18" charset="0"/>
                <a:cs typeface="Times New Roman" pitchFamily="18" charset="0"/>
              </a:rPr>
              <a:t>natri</a:t>
            </a:r>
            <a:r>
              <a:rPr lang="vi-VN" sz="2400" dirty="0" smtClean="0">
                <a:solidFill>
                  <a:srgbClr val="9900CC"/>
                </a:solidFill>
                <a:latin typeface="Times New Roman" pitchFamily="18" charset="0"/>
                <a:cs typeface="Times New Roman" pitchFamily="18" charset="0"/>
              </a:rPr>
              <a:t> hoặc </a:t>
            </a:r>
            <a:r>
              <a:rPr lang="vi-VN" sz="2400" dirty="0" smtClean="0">
                <a:solidFill>
                  <a:srgbClr val="0000FF"/>
                </a:solidFill>
                <a:latin typeface="Times New Roman" pitchFamily="18" charset="0"/>
                <a:cs typeface="Times New Roman" pitchFamily="18" charset="0"/>
              </a:rPr>
              <a:t>kali</a:t>
            </a:r>
            <a:r>
              <a:rPr lang="vi-VN" sz="2400" dirty="0" smtClean="0">
                <a:solidFill>
                  <a:srgbClr val="9900CC"/>
                </a:solidFill>
                <a:latin typeface="Times New Roman" pitchFamily="18" charset="0"/>
                <a:cs typeface="Times New Roman" pitchFamily="18" charset="0"/>
              </a:rPr>
              <a:t> của </a:t>
            </a:r>
            <a:r>
              <a:rPr lang="vi-VN" sz="2400" dirty="0" smtClean="0">
                <a:solidFill>
                  <a:srgbClr val="0000FF"/>
                </a:solidFill>
                <a:latin typeface="Times New Roman" pitchFamily="18" charset="0"/>
                <a:cs typeface="Times New Roman" pitchFamily="18" charset="0"/>
              </a:rPr>
              <a:t>a</a:t>
            </a:r>
            <a:r>
              <a:rPr lang="en-US" sz="2400" dirty="0" err="1" smtClean="0">
                <a:solidFill>
                  <a:srgbClr val="0000FF"/>
                </a:solidFill>
                <a:latin typeface="Times New Roman" pitchFamily="18" charset="0"/>
                <a:cs typeface="Times New Roman" pitchFamily="18" charset="0"/>
              </a:rPr>
              <a:t>cid</a:t>
            </a:r>
            <a:r>
              <a:rPr lang="vi-VN" sz="2400" dirty="0" smtClean="0">
                <a:solidFill>
                  <a:srgbClr val="0000FF"/>
                </a:solidFill>
                <a:latin typeface="Times New Roman" pitchFamily="18" charset="0"/>
                <a:cs typeface="Times New Roman" pitchFamily="18" charset="0"/>
              </a:rPr>
              <a:t> béo</a:t>
            </a:r>
            <a:r>
              <a:rPr lang="vi-VN" sz="2400" dirty="0" smtClean="0">
                <a:solidFill>
                  <a:srgbClr val="9900CC"/>
                </a:solidFill>
                <a:latin typeface="Times New Roman" pitchFamily="18" charset="0"/>
                <a:cs typeface="Times New Roman" pitchFamily="18" charset="0"/>
              </a:rPr>
              <a:t>. Vì thế xà phòng được phân loại thành </a:t>
            </a:r>
            <a:r>
              <a:rPr lang="vi-VN" sz="2400" dirty="0" smtClean="0">
                <a:solidFill>
                  <a:srgbClr val="0000FF"/>
                </a:solidFill>
                <a:latin typeface="Times New Roman" pitchFamily="18" charset="0"/>
                <a:cs typeface="Times New Roman" pitchFamily="18" charset="0"/>
              </a:rPr>
              <a:t>xà phòng cứng </a:t>
            </a:r>
            <a:r>
              <a:rPr lang="vi-VN" sz="2400" dirty="0" smtClean="0">
                <a:solidFill>
                  <a:srgbClr val="9900CC"/>
                </a:solidFill>
                <a:latin typeface="Times New Roman" pitchFamily="18" charset="0"/>
                <a:cs typeface="Times New Roman" pitchFamily="18" charset="0"/>
              </a:rPr>
              <a:t>(</a:t>
            </a:r>
            <a:r>
              <a:rPr lang="vi-VN" sz="2400" dirty="0" smtClean="0">
                <a:solidFill>
                  <a:srgbClr val="0000FF"/>
                </a:solidFill>
                <a:latin typeface="Times New Roman" pitchFamily="18" charset="0"/>
                <a:cs typeface="Times New Roman" pitchFamily="18" charset="0"/>
              </a:rPr>
              <a:t>chứa natri</a:t>
            </a:r>
            <a:r>
              <a:rPr lang="vi-VN" sz="2400" dirty="0" smtClean="0">
                <a:solidFill>
                  <a:srgbClr val="9900CC"/>
                </a:solidFill>
                <a:latin typeface="Times New Roman" pitchFamily="18" charset="0"/>
                <a:cs typeface="Times New Roman" pitchFamily="18" charset="0"/>
              </a:rPr>
              <a:t>) và </a:t>
            </a:r>
            <a:r>
              <a:rPr lang="vi-VN" sz="2400" dirty="0" smtClean="0">
                <a:solidFill>
                  <a:srgbClr val="0000FF"/>
                </a:solidFill>
                <a:latin typeface="Times New Roman" pitchFamily="18" charset="0"/>
                <a:cs typeface="Times New Roman" pitchFamily="18" charset="0"/>
              </a:rPr>
              <a:t>xà phòng mềm </a:t>
            </a:r>
            <a:r>
              <a:rPr lang="vi-VN" sz="2400" dirty="0" smtClean="0">
                <a:solidFill>
                  <a:srgbClr val="9900CC"/>
                </a:solidFill>
                <a:latin typeface="Times New Roman" pitchFamily="18" charset="0"/>
                <a:cs typeface="Times New Roman" pitchFamily="18" charset="0"/>
              </a:rPr>
              <a:t>(</a:t>
            </a:r>
            <a:r>
              <a:rPr lang="vi-VN" sz="2400" dirty="0" smtClean="0">
                <a:solidFill>
                  <a:srgbClr val="0000FF"/>
                </a:solidFill>
                <a:latin typeface="Times New Roman" pitchFamily="18" charset="0"/>
                <a:cs typeface="Times New Roman" pitchFamily="18" charset="0"/>
              </a:rPr>
              <a:t>chứa kali</a:t>
            </a:r>
            <a:r>
              <a:rPr lang="vi-VN" sz="2400" dirty="0" smtClean="0">
                <a:solidFill>
                  <a:srgbClr val="9900CC"/>
                </a:solidFill>
                <a:latin typeface="Times New Roman" pitchFamily="18" charset="0"/>
                <a:cs typeface="Times New Roman" pitchFamily="18" charset="0"/>
              </a:rPr>
              <a:t>)</a:t>
            </a:r>
            <a:r>
              <a:rPr lang="en-US" sz="2400" dirty="0" smtClean="0">
                <a:solidFill>
                  <a:srgbClr val="9900CC"/>
                </a:solidFill>
                <a:latin typeface="Times New Roman" pitchFamily="18" charset="0"/>
                <a:cs typeface="Times New Roman" pitchFamily="18" charset="0"/>
              </a:rPr>
              <a:t>.</a:t>
            </a:r>
          </a:p>
        </p:txBody>
      </p:sp>
      <p:pic>
        <p:nvPicPr>
          <p:cNvPr id="68" name="Picture 67" descr="http://maivangdatviet.vn/upload/xa-phong-rua-mat-va-co-the-avocado-face-body-soap284-41369814769.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96185" y="3651870"/>
            <a:ext cx="3847393" cy="1390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descr="https://encrypted-tbn1.gstatic.com/images?q=tbn:ANd9GcSWaEAN0_rsCu5H0OYZU9OoBrDr3mjZBkEjpJskcOsgQuf2t2c"/>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2292" y="3651870"/>
            <a:ext cx="4023724" cy="1374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829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3" presetClass="exit" presetSubtype="10" fill="hold" grpId="0" nodeType="withEffect" nodePh="1">
                                  <p:stCondLst>
                                    <p:cond delay="0"/>
                                  </p:stCondLst>
                                  <p:endCondLst>
                                    <p:cond evt="begin" delay="0">
                                      <p:tn val="8"/>
                                    </p:cond>
                                  </p:endCondLst>
                                  <p:childTnLst>
                                    <p:animEffect transition="out" filter="blinds(horizontal)">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47"/>
                                        </p:tgtEl>
                                      </p:cBhvr>
                                    </p:animEffect>
                                    <p:set>
                                      <p:cBhvr>
                                        <p:cTn id="18" dur="1" fill="hold">
                                          <p:stCondLst>
                                            <p:cond delay="499"/>
                                          </p:stCondLst>
                                        </p:cTn>
                                        <p:tgtEl>
                                          <p:spTgt spid="47"/>
                                        </p:tgtEl>
                                        <p:attrNameLst>
                                          <p:attrName>style.visibility</p:attrName>
                                        </p:attrNameLst>
                                      </p:cBhvr>
                                      <p:to>
                                        <p:strVal val="hidden"/>
                                      </p:to>
                                    </p:set>
                                  </p:childTnLst>
                                </p:cTn>
                              </p:par>
                              <p:par>
                                <p:cTn id="19" presetID="2" presetClass="entr" presetSubtype="8" fill="hold" grpId="0" nodeType="withEffect" nodePh="1">
                                  <p:stCondLst>
                                    <p:cond delay="0"/>
                                  </p:stCondLst>
                                  <p:endCondLst>
                                    <p:cond evt="begin" delay="0">
                                      <p:tn val="19"/>
                                    </p:cond>
                                  </p:end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0-#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par>
                                <p:cTn id="23" presetID="3" presetClass="exit" presetSubtype="10" fill="hold" grpId="1" nodeType="withEffect" nodePh="1">
                                  <p:stCondLst>
                                    <p:cond delay="0"/>
                                  </p:stCondLst>
                                  <p:endCondLst>
                                    <p:cond evt="begin" delay="0">
                                      <p:tn val="23"/>
                                    </p:cond>
                                  </p:endCondLst>
                                  <p:childTnLst>
                                    <p:animEffect transition="out" filter="blinds(horizontal)">
                                      <p:cBhvr>
                                        <p:cTn id="24" dur="500"/>
                                        <p:tgtEl>
                                          <p:spTgt spid="60"/>
                                        </p:tgtEl>
                                      </p:cBhvr>
                                    </p:animEffect>
                                    <p:set>
                                      <p:cBhvr>
                                        <p:cTn id="25" dur="1" fill="hold">
                                          <p:stCondLst>
                                            <p:cond delay="499"/>
                                          </p:stCondLst>
                                        </p:cTn>
                                        <p:tgtEl>
                                          <p:spTgt spid="60"/>
                                        </p:tgtEl>
                                        <p:attrNameLst>
                                          <p:attrName>style.visibility</p:attrName>
                                        </p:attrNameLst>
                                      </p:cBhvr>
                                      <p:to>
                                        <p:strVal val="hidden"/>
                                      </p:to>
                                    </p:set>
                                  </p:childTnLst>
                                </p:cTn>
                              </p:par>
                              <p:par>
                                <p:cTn id="26" presetID="2" presetClass="entr" presetSubtype="8" fill="hold" grpId="0" nodeType="withEffect" nodePh="1">
                                  <p:stCondLst>
                                    <p:cond delay="0"/>
                                  </p:stCondLst>
                                  <p:endCondLst>
                                    <p:cond evt="begin" delay="0">
                                      <p:tn val="26"/>
                                    </p:cond>
                                  </p:end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0-#ppt_w/2"/>
                                          </p:val>
                                        </p:tav>
                                        <p:tav tm="100000">
                                          <p:val>
                                            <p:strVal val="#ppt_x"/>
                                          </p:val>
                                        </p:tav>
                                      </p:tavLst>
                                    </p:anim>
                                    <p:anim calcmode="lin" valueType="num">
                                      <p:cBhvr additive="base">
                                        <p:cTn id="29" dur="500" fill="hold"/>
                                        <p:tgtEl>
                                          <p:spTgt spid="61"/>
                                        </p:tgtEl>
                                        <p:attrNameLst>
                                          <p:attrName>ppt_y</p:attrName>
                                        </p:attrNameLst>
                                      </p:cBhvr>
                                      <p:tavLst>
                                        <p:tav tm="0">
                                          <p:val>
                                            <p:strVal val="#ppt_y"/>
                                          </p:val>
                                        </p:tav>
                                        <p:tav tm="100000">
                                          <p:val>
                                            <p:strVal val="#ppt_y"/>
                                          </p:val>
                                        </p:tav>
                                      </p:tavLst>
                                    </p:anim>
                                  </p:childTnLst>
                                </p:cTn>
                              </p:par>
                              <p:par>
                                <p:cTn id="30" presetID="3" presetClass="exit" presetSubtype="10" fill="hold" grpId="1" nodeType="withEffect" nodePh="1">
                                  <p:stCondLst>
                                    <p:cond delay="0"/>
                                  </p:stCondLst>
                                  <p:endCondLst>
                                    <p:cond evt="begin" delay="0">
                                      <p:tn val="30"/>
                                    </p:cond>
                                  </p:endCondLst>
                                  <p:childTnLst>
                                    <p:animEffect transition="out" filter="blinds(horizontal)">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xEl>
                                              <p:pRg st="0" end="0"/>
                                            </p:txEl>
                                          </p:spTgt>
                                        </p:tgtEl>
                                        <p:attrNameLst>
                                          <p:attrName>style.visibility</p:attrName>
                                        </p:attrNameLst>
                                      </p:cBhvr>
                                      <p:to>
                                        <p:strVal val="visible"/>
                                      </p:to>
                                    </p:set>
                                    <p:animEffect transition="in" filter="fade">
                                      <p:cBhvr>
                                        <p:cTn id="40" dur="500"/>
                                        <p:tgtEl>
                                          <p:spTgt spid="6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7">
                                            <p:txEl>
                                              <p:pRg st="1" end="1"/>
                                            </p:txEl>
                                          </p:spTgt>
                                        </p:tgtEl>
                                        <p:attrNameLst>
                                          <p:attrName>style.visibility</p:attrName>
                                        </p:attrNameLst>
                                      </p:cBhvr>
                                      <p:to>
                                        <p:strVal val="visible"/>
                                      </p:to>
                                    </p:set>
                                    <p:animEffect transition="in" filter="fade">
                                      <p:cBhvr>
                                        <p:cTn id="45" dur="500"/>
                                        <p:tgtEl>
                                          <p:spTgt spid="67">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500"/>
                                        <p:tgtEl>
                                          <p:spTgt spid="68"/>
                                        </p:tgtEl>
                                      </p:cBhvr>
                                    </p:animEffect>
                                  </p:childTnLst>
                                </p:cTn>
                              </p:par>
                              <p:par>
                                <p:cTn id="49" presetID="10"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44" grpId="0"/>
      <p:bldP spid="47" grpId="0"/>
      <p:bldP spid="60" grpId="0"/>
      <p:bldP spid="60" grpId="1"/>
      <p:bldP spid="61" grpId="0"/>
      <p:bldP spid="61" grpId="1"/>
      <p:bldP spid="66" grpId="0"/>
      <p:bldP spid="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sp>
        <p:nvSpPr>
          <p:cNvPr id="12" name="圆角矩形 25"/>
          <p:cNvSpPr/>
          <p:nvPr/>
        </p:nvSpPr>
        <p:spPr>
          <a:xfrm>
            <a:off x="3913874" y="1843888"/>
            <a:ext cx="1217394"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Ứng</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dụng</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4</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grpSp>
        <p:nvGrpSpPr>
          <p:cNvPr id="17" name="Group 202"/>
          <p:cNvGrpSpPr>
            <a:grpSpLocks/>
          </p:cNvGrpSpPr>
          <p:nvPr/>
        </p:nvGrpSpPr>
        <p:grpSpPr bwMode="auto">
          <a:xfrm>
            <a:off x="3457406" y="2224646"/>
            <a:ext cx="5620821" cy="2847956"/>
            <a:chOff x="2093" y="510"/>
            <a:chExt cx="2995" cy="3182"/>
          </a:xfrm>
        </p:grpSpPr>
        <p:sp>
          <p:nvSpPr>
            <p:cNvPr id="19" name="Rectangle 203"/>
            <p:cNvSpPr>
              <a:spLocks noChangeArrowheads="1"/>
            </p:cNvSpPr>
            <p:nvPr/>
          </p:nvSpPr>
          <p:spPr bwMode="auto">
            <a:xfrm>
              <a:off x="2112" y="3360"/>
              <a:ext cx="959" cy="332"/>
            </a:xfrm>
            <a:prstGeom prst="rect">
              <a:avLst/>
            </a:prstGeom>
            <a:solidFill>
              <a:schemeClr val="accent1">
                <a:lumMod val="20000"/>
                <a:lumOff val="80000"/>
              </a:schemeClr>
            </a:solidFill>
            <a:ln w="9525">
              <a:solidFill>
                <a:srgbClr val="333300"/>
              </a:solidFill>
              <a:miter lim="800000"/>
              <a:headEnd/>
              <a:tailEnd/>
            </a:ln>
          </p:spPr>
          <p:txBody>
            <a:bodyPr wrap="none" anchor="ctr"/>
            <a:lstStyle/>
            <a:p>
              <a:pPr algn="ctr"/>
              <a:r>
                <a:rPr lang="en-US" sz="1600" dirty="0" smtClean="0">
                  <a:solidFill>
                    <a:srgbClr val="0000FF"/>
                  </a:solidFill>
                  <a:latin typeface="Times New Roman" pitchFamily="18" charset="0"/>
                  <a:cs typeface="Times New Roman" pitchFamily="18" charset="0"/>
                </a:rPr>
                <a:t>Glycerol (</a:t>
              </a:r>
              <a:r>
                <a:rPr lang="en-US" sz="1600" dirty="0" err="1" smtClean="0">
                  <a:solidFill>
                    <a:srgbClr val="0000FF"/>
                  </a:solidFill>
                  <a:latin typeface="Times New Roman" pitchFamily="18" charset="0"/>
                  <a:cs typeface="Times New Roman" pitchFamily="18" charset="0"/>
                </a:rPr>
                <a:t>glixerin</a:t>
              </a:r>
              <a:r>
                <a:rPr lang="en-US" sz="1600" dirty="0">
                  <a:solidFill>
                    <a:srgbClr val="0000FF"/>
                  </a:solidFill>
                  <a:latin typeface="Times New Roman" pitchFamily="18" charset="0"/>
                  <a:cs typeface="Times New Roman" pitchFamily="18" charset="0"/>
                </a:rPr>
                <a:t>)</a:t>
              </a:r>
            </a:p>
          </p:txBody>
        </p:sp>
        <p:pic>
          <p:nvPicPr>
            <p:cNvPr id="20" name="Picture 204" descr="EVAN_31439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 y="517"/>
              <a:ext cx="966" cy="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05" descr="DauP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 y="1300"/>
              <a:ext cx="644" cy="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3" name="Rectangle 206"/>
            <p:cNvSpPr>
              <a:spLocks noChangeArrowheads="1"/>
            </p:cNvSpPr>
            <p:nvPr/>
          </p:nvSpPr>
          <p:spPr bwMode="auto">
            <a:xfrm>
              <a:off x="4078" y="3392"/>
              <a:ext cx="1008" cy="285"/>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r>
                <a:rPr lang="en-US" sz="1600">
                  <a:solidFill>
                    <a:srgbClr val="0000FF"/>
                  </a:solidFill>
                  <a:latin typeface="Times New Roman" pitchFamily="18" charset="0"/>
                  <a:cs typeface="Times New Roman" pitchFamily="18" charset="0"/>
                </a:rPr>
                <a:t>Dừa</a:t>
              </a:r>
            </a:p>
          </p:txBody>
        </p:sp>
        <p:sp>
          <p:nvSpPr>
            <p:cNvPr id="26" name="Rectangle 207"/>
            <p:cNvSpPr>
              <a:spLocks noChangeArrowheads="1"/>
            </p:cNvSpPr>
            <p:nvPr/>
          </p:nvSpPr>
          <p:spPr bwMode="auto">
            <a:xfrm>
              <a:off x="4080" y="1923"/>
              <a:ext cx="1008" cy="285"/>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r>
                <a:rPr lang="en-US" sz="1600">
                  <a:solidFill>
                    <a:srgbClr val="0000FF"/>
                  </a:solidFill>
                  <a:latin typeface="Times New Roman" pitchFamily="18" charset="0"/>
                  <a:cs typeface="Times New Roman" pitchFamily="18" charset="0"/>
                </a:rPr>
                <a:t>Gà chiên</a:t>
              </a:r>
            </a:p>
          </p:txBody>
        </p:sp>
        <p:sp>
          <p:nvSpPr>
            <p:cNvPr id="27" name="Rectangle 208"/>
            <p:cNvSpPr>
              <a:spLocks noChangeArrowheads="1"/>
            </p:cNvSpPr>
            <p:nvPr/>
          </p:nvSpPr>
          <p:spPr bwMode="auto">
            <a:xfrm>
              <a:off x="3096" y="1944"/>
              <a:ext cx="960" cy="237"/>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r>
                <a:rPr lang="en-US" sz="1600">
                  <a:solidFill>
                    <a:srgbClr val="0000FF"/>
                  </a:solidFill>
                  <a:latin typeface="Times New Roman" pitchFamily="18" charset="0"/>
                  <a:cs typeface="Times New Roman" pitchFamily="18" charset="0"/>
                </a:rPr>
                <a:t>Lạc </a:t>
              </a:r>
              <a:endParaRPr lang="en-US" sz="1600">
                <a:latin typeface="Times New Roman" pitchFamily="18" charset="0"/>
                <a:cs typeface="Times New Roman" pitchFamily="18" charset="0"/>
              </a:endParaRPr>
            </a:p>
          </p:txBody>
        </p:sp>
        <p:pic>
          <p:nvPicPr>
            <p:cNvPr id="28" name="Picture 209" descr="dua-qua-219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 y="2272"/>
              <a:ext cx="1002" cy="1120"/>
            </a:xfrm>
            <a:prstGeom prst="rect">
              <a:avLst/>
            </a:prstGeom>
            <a:solidFill>
              <a:srgbClr val="FFFFFF"/>
            </a:solidFill>
            <a:ln>
              <a:noFill/>
            </a:ln>
            <a:effectLst>
              <a:outerShdw blurRad="292100" dist="139700" dir="2700000" algn="tl" rotWithShape="0">
                <a:srgbClr val="333333">
                  <a:alpha val="65000"/>
                </a:srgbClr>
              </a:outerShdw>
            </a:effectLst>
          </p:spPr>
        </p:pic>
        <p:pic>
          <p:nvPicPr>
            <p:cNvPr id="29" name="Picture 210" descr="Du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2" y="2968"/>
              <a:ext cx="335" cy="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2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2" y="545"/>
              <a:ext cx="1002" cy="1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 name="Rectangle 212"/>
            <p:cNvSpPr>
              <a:spLocks noChangeArrowheads="1"/>
            </p:cNvSpPr>
            <p:nvPr/>
          </p:nvSpPr>
          <p:spPr bwMode="auto">
            <a:xfrm>
              <a:off x="2112" y="1945"/>
              <a:ext cx="960" cy="24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r>
                <a:rPr lang="en-US" sz="1600">
                  <a:solidFill>
                    <a:srgbClr val="0000FF"/>
                  </a:solidFill>
                  <a:latin typeface="Times New Roman" pitchFamily="18" charset="0"/>
                  <a:cs typeface="Times New Roman" pitchFamily="18" charset="0"/>
                </a:rPr>
                <a:t>Xà phòng  </a:t>
              </a:r>
            </a:p>
          </p:txBody>
        </p:sp>
        <p:sp>
          <p:nvSpPr>
            <p:cNvPr id="32" name="Rectangle 213"/>
            <p:cNvSpPr>
              <a:spLocks noChangeArrowheads="1"/>
            </p:cNvSpPr>
            <p:nvPr/>
          </p:nvSpPr>
          <p:spPr bwMode="auto">
            <a:xfrm>
              <a:off x="3129" y="3376"/>
              <a:ext cx="912" cy="285"/>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r>
                <a:rPr lang="en-US" sz="1600" dirty="0" err="1">
                  <a:solidFill>
                    <a:srgbClr val="0000FF"/>
                  </a:solidFill>
                  <a:latin typeface="Times New Roman" pitchFamily="18" charset="0"/>
                  <a:cs typeface="Times New Roman" pitchFamily="18" charset="0"/>
                </a:rPr>
                <a:t>Dầu</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thực</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vật</a:t>
              </a:r>
              <a:endParaRPr lang="en-US" sz="1600" dirty="0">
                <a:solidFill>
                  <a:srgbClr val="0000FF"/>
                </a:solidFill>
                <a:latin typeface="Times New Roman" pitchFamily="18" charset="0"/>
                <a:cs typeface="Times New Roman" pitchFamily="18" charset="0"/>
              </a:endParaRPr>
            </a:p>
          </p:txBody>
        </p:sp>
        <p:pic>
          <p:nvPicPr>
            <p:cNvPr id="33" name="Picture 214" descr="Peanut oil 900ml x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7" y="2225"/>
              <a:ext cx="967" cy="1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 name="Picture 215" descr="ANd9GcTgPqFmDR0mzuT6UwZ1gQZdB92L1thiNkYJ4RXcuzbf-jLeqRQoytatW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3" y="510"/>
              <a:ext cx="987" cy="1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16" descr="ANd9GcQB-TG_vpdTFer28LfE0MVObTjGU--88OLn79L-3QtItUfSNAJMX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2" y="2240"/>
              <a:ext cx="960" cy="1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Picture 35" descr="ATOM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132"/>
          <p:cNvGrpSpPr>
            <a:grpSpLocks/>
          </p:cNvGrpSpPr>
          <p:nvPr/>
        </p:nvGrpSpPr>
        <p:grpSpPr bwMode="auto">
          <a:xfrm>
            <a:off x="323614" y="3293108"/>
            <a:ext cx="2781102" cy="1726687"/>
            <a:chOff x="2030" y="987"/>
            <a:chExt cx="4234" cy="2769"/>
          </a:xfrm>
        </p:grpSpPr>
        <p:sp>
          <p:nvSpPr>
            <p:cNvPr id="38" name="Text Box 125"/>
            <p:cNvSpPr txBox="1">
              <a:spLocks noChangeArrowheads="1"/>
            </p:cNvSpPr>
            <p:nvPr/>
          </p:nvSpPr>
          <p:spPr bwMode="auto">
            <a:xfrm>
              <a:off x="2797" y="987"/>
              <a:ext cx="2725" cy="691"/>
            </a:xfrm>
            <a:prstGeom prst="rect">
              <a:avLst/>
            </a:prstGeom>
            <a:solidFill>
              <a:schemeClr val="bg1"/>
            </a:solidFill>
            <a:ln w="9525">
              <a:solidFill>
                <a:srgbClr val="008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Wingdings" pitchFamily="2" charset="2"/>
                <a:buNone/>
              </a:pPr>
              <a:r>
                <a:rPr lang="en-US" sz="2200" b="1" dirty="0">
                  <a:solidFill>
                    <a:srgbClr val="A50021"/>
                  </a:solidFill>
                  <a:latin typeface="Times New Roman" pitchFamily="18" charset="0"/>
                  <a:cs typeface="Times New Roman" pitchFamily="18" charset="0"/>
                </a:rPr>
                <a:t>   </a:t>
              </a:r>
              <a:r>
                <a:rPr lang="en-US" sz="1600" b="1" dirty="0" err="1">
                  <a:solidFill>
                    <a:schemeClr val="accent3">
                      <a:lumMod val="50000"/>
                    </a:schemeClr>
                  </a:solidFill>
                  <a:latin typeface="Times New Roman" pitchFamily="18" charset="0"/>
                  <a:cs typeface="Times New Roman" pitchFamily="18" charset="0"/>
                </a:rPr>
                <a:t>Chống</a:t>
              </a:r>
              <a:r>
                <a:rPr lang="en-US" sz="1600" b="1" dirty="0">
                  <a:solidFill>
                    <a:schemeClr val="accent3">
                      <a:lumMod val="50000"/>
                    </a:schemeClr>
                  </a:solidFill>
                  <a:latin typeface="Times New Roman" pitchFamily="18" charset="0"/>
                  <a:cs typeface="Times New Roman" pitchFamily="18" charset="0"/>
                </a:rPr>
                <a:t> </a:t>
              </a:r>
              <a:r>
                <a:rPr lang="en-US" sz="1600" b="1" dirty="0" err="1">
                  <a:solidFill>
                    <a:schemeClr val="accent3">
                      <a:lumMod val="50000"/>
                    </a:schemeClr>
                  </a:solidFill>
                  <a:latin typeface="Times New Roman" pitchFamily="18" charset="0"/>
                  <a:cs typeface="Times New Roman" pitchFamily="18" charset="0"/>
                </a:rPr>
                <a:t>béo</a:t>
              </a:r>
              <a:r>
                <a:rPr lang="en-US" sz="1600" b="1" dirty="0">
                  <a:solidFill>
                    <a:schemeClr val="accent3">
                      <a:lumMod val="50000"/>
                    </a:schemeClr>
                  </a:solidFill>
                  <a:latin typeface="Times New Roman" pitchFamily="18" charset="0"/>
                  <a:cs typeface="Times New Roman" pitchFamily="18" charset="0"/>
                </a:rPr>
                <a:t> </a:t>
              </a:r>
              <a:r>
                <a:rPr lang="en-US" sz="1600" b="1" dirty="0" err="1">
                  <a:solidFill>
                    <a:schemeClr val="accent3">
                      <a:lumMod val="50000"/>
                    </a:schemeClr>
                  </a:solidFill>
                  <a:latin typeface="Times New Roman" pitchFamily="18" charset="0"/>
                  <a:cs typeface="Times New Roman" pitchFamily="18" charset="0"/>
                </a:rPr>
                <a:t>phì</a:t>
              </a:r>
              <a:endParaRPr lang="en-US" sz="1600" b="1" dirty="0">
                <a:solidFill>
                  <a:schemeClr val="accent3">
                    <a:lumMod val="50000"/>
                  </a:schemeClr>
                </a:solidFill>
                <a:latin typeface="Times New Roman" pitchFamily="18" charset="0"/>
                <a:cs typeface="Times New Roman" pitchFamily="18" charset="0"/>
              </a:endParaRPr>
            </a:p>
          </p:txBody>
        </p:sp>
        <p:sp>
          <p:nvSpPr>
            <p:cNvPr id="39" name="Line 126"/>
            <p:cNvSpPr>
              <a:spLocks noChangeShapeType="1"/>
            </p:cNvSpPr>
            <p:nvPr/>
          </p:nvSpPr>
          <p:spPr bwMode="auto">
            <a:xfrm>
              <a:off x="4924" y="1711"/>
              <a:ext cx="154" cy="301"/>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n w="19050">
                  <a:solidFill>
                    <a:schemeClr val="tx1"/>
                  </a:solidFill>
                </a:ln>
              </a:endParaRPr>
            </a:p>
          </p:txBody>
        </p:sp>
        <p:sp>
          <p:nvSpPr>
            <p:cNvPr id="40" name="Line 127"/>
            <p:cNvSpPr>
              <a:spLocks noChangeShapeType="1"/>
            </p:cNvSpPr>
            <p:nvPr/>
          </p:nvSpPr>
          <p:spPr bwMode="auto">
            <a:xfrm flipH="1">
              <a:off x="3345" y="1678"/>
              <a:ext cx="173" cy="346"/>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n w="19050">
                  <a:solidFill>
                    <a:schemeClr val="tx1"/>
                  </a:solidFill>
                </a:ln>
              </a:endParaRPr>
            </a:p>
          </p:txBody>
        </p:sp>
        <p:sp>
          <p:nvSpPr>
            <p:cNvPr id="41" name="Rectangle 128"/>
            <p:cNvSpPr>
              <a:spLocks noChangeArrowheads="1"/>
            </p:cNvSpPr>
            <p:nvPr/>
          </p:nvSpPr>
          <p:spPr bwMode="auto">
            <a:xfrm>
              <a:off x="2030" y="2012"/>
              <a:ext cx="2130" cy="348"/>
            </a:xfrm>
            <a:prstGeom prst="rect">
              <a:avLst/>
            </a:prstGeom>
            <a:solidFill>
              <a:schemeClr val="bg1"/>
            </a:solidFill>
            <a:ln w="9525">
              <a:solidFill>
                <a:schemeClr val="bg1"/>
              </a:solidFill>
              <a:miter lim="800000"/>
              <a:headEnd/>
              <a:tailEnd/>
            </a:ln>
          </p:spPr>
          <p:txBody>
            <a:bodyPr wrap="none" anchor="ctr"/>
            <a:lstStyle/>
            <a:p>
              <a:pPr algn="ctr"/>
              <a:r>
                <a:rPr lang="en-US" sz="1600" dirty="0" err="1">
                  <a:solidFill>
                    <a:srgbClr val="9900CC"/>
                  </a:solidFill>
                  <a:latin typeface="Times New Roman" pitchFamily="18" charset="0"/>
                  <a:cs typeface="Times New Roman" pitchFamily="18" charset="0"/>
                </a:rPr>
                <a:t>Ăn</a:t>
              </a:r>
              <a:r>
                <a:rPr lang="en-US" sz="1600" dirty="0">
                  <a:solidFill>
                    <a:srgbClr val="9900CC"/>
                  </a:solidFill>
                  <a:latin typeface="Times New Roman" pitchFamily="18" charset="0"/>
                  <a:cs typeface="Times New Roman" pitchFamily="18" charset="0"/>
                </a:rPr>
                <a:t> </a:t>
              </a:r>
              <a:r>
                <a:rPr lang="en-US" sz="1600" dirty="0" err="1">
                  <a:solidFill>
                    <a:srgbClr val="9900CC"/>
                  </a:solidFill>
                  <a:latin typeface="Times New Roman" pitchFamily="18" charset="0"/>
                  <a:cs typeface="Times New Roman" pitchFamily="18" charset="0"/>
                </a:rPr>
                <a:t>uống</a:t>
              </a:r>
              <a:r>
                <a:rPr lang="en-US" sz="1600" dirty="0">
                  <a:solidFill>
                    <a:srgbClr val="9900CC"/>
                  </a:solidFill>
                  <a:latin typeface="Times New Roman" pitchFamily="18" charset="0"/>
                  <a:cs typeface="Times New Roman" pitchFamily="18" charset="0"/>
                </a:rPr>
                <a:t> </a:t>
              </a:r>
              <a:r>
                <a:rPr lang="en-US" sz="1600" dirty="0" err="1">
                  <a:solidFill>
                    <a:srgbClr val="9900CC"/>
                  </a:solidFill>
                  <a:latin typeface="Times New Roman" pitchFamily="18" charset="0"/>
                  <a:cs typeface="Times New Roman" pitchFamily="18" charset="0"/>
                </a:rPr>
                <a:t>điều</a:t>
              </a:r>
              <a:r>
                <a:rPr lang="en-US" sz="1600" dirty="0">
                  <a:solidFill>
                    <a:srgbClr val="9900CC"/>
                  </a:solidFill>
                  <a:latin typeface="Times New Roman" pitchFamily="18" charset="0"/>
                  <a:cs typeface="Times New Roman" pitchFamily="18" charset="0"/>
                </a:rPr>
                <a:t> </a:t>
              </a:r>
              <a:r>
                <a:rPr lang="en-US" sz="1600" dirty="0" err="1">
                  <a:solidFill>
                    <a:srgbClr val="9900CC"/>
                  </a:solidFill>
                  <a:latin typeface="Times New Roman" pitchFamily="18" charset="0"/>
                  <a:cs typeface="Times New Roman" pitchFamily="18" charset="0"/>
                </a:rPr>
                <a:t>độ</a:t>
              </a:r>
              <a:endParaRPr lang="en-US" sz="1600" dirty="0">
                <a:solidFill>
                  <a:srgbClr val="9900CC"/>
                </a:solidFill>
                <a:latin typeface="Times New Roman" pitchFamily="18" charset="0"/>
                <a:cs typeface="Times New Roman" pitchFamily="18" charset="0"/>
              </a:endParaRPr>
            </a:p>
          </p:txBody>
        </p:sp>
        <p:sp>
          <p:nvSpPr>
            <p:cNvPr id="42" name="Rectangle 129"/>
            <p:cNvSpPr>
              <a:spLocks noChangeArrowheads="1"/>
            </p:cNvSpPr>
            <p:nvPr/>
          </p:nvSpPr>
          <p:spPr bwMode="auto">
            <a:xfrm>
              <a:off x="4332" y="2012"/>
              <a:ext cx="1932" cy="359"/>
            </a:xfrm>
            <a:prstGeom prst="rect">
              <a:avLst/>
            </a:prstGeom>
            <a:solidFill>
              <a:schemeClr val="bg1"/>
            </a:solidFill>
            <a:ln w="9525">
              <a:solidFill>
                <a:schemeClr val="bg1"/>
              </a:solidFill>
              <a:miter lim="800000"/>
              <a:headEnd/>
              <a:tailEnd/>
            </a:ln>
          </p:spPr>
          <p:txBody>
            <a:bodyPr wrap="none" anchor="ctr"/>
            <a:lstStyle/>
            <a:p>
              <a:pPr algn="ctr"/>
              <a:r>
                <a:rPr lang="en-US" sz="1600" dirty="0" err="1">
                  <a:solidFill>
                    <a:srgbClr val="9900CC"/>
                  </a:solidFill>
                  <a:latin typeface="Times New Roman" pitchFamily="18" charset="0"/>
                  <a:cs typeface="Times New Roman" pitchFamily="18" charset="0"/>
                </a:rPr>
                <a:t>Năng</a:t>
              </a:r>
              <a:r>
                <a:rPr lang="en-US" sz="1600" dirty="0">
                  <a:solidFill>
                    <a:srgbClr val="9900CC"/>
                  </a:solidFill>
                  <a:latin typeface="Times New Roman" pitchFamily="18" charset="0"/>
                  <a:cs typeface="Times New Roman" pitchFamily="18" charset="0"/>
                </a:rPr>
                <a:t> </a:t>
              </a:r>
              <a:r>
                <a:rPr lang="en-US" sz="1600" dirty="0" err="1">
                  <a:solidFill>
                    <a:srgbClr val="9900CC"/>
                  </a:solidFill>
                  <a:latin typeface="Times New Roman" pitchFamily="18" charset="0"/>
                  <a:cs typeface="Times New Roman" pitchFamily="18" charset="0"/>
                </a:rPr>
                <a:t>vận</a:t>
              </a:r>
              <a:r>
                <a:rPr lang="en-US" sz="1600" dirty="0">
                  <a:solidFill>
                    <a:srgbClr val="9900CC"/>
                  </a:solidFill>
                  <a:latin typeface="Times New Roman" pitchFamily="18" charset="0"/>
                  <a:cs typeface="Times New Roman" pitchFamily="18" charset="0"/>
                </a:rPr>
                <a:t> </a:t>
              </a:r>
              <a:r>
                <a:rPr lang="en-US" sz="1600" dirty="0" err="1">
                  <a:solidFill>
                    <a:srgbClr val="9900CC"/>
                  </a:solidFill>
                  <a:latin typeface="Times New Roman" pitchFamily="18" charset="0"/>
                  <a:cs typeface="Times New Roman" pitchFamily="18" charset="0"/>
                </a:rPr>
                <a:t>động</a:t>
              </a:r>
              <a:endParaRPr lang="en-US" sz="1600" dirty="0">
                <a:solidFill>
                  <a:srgbClr val="9900CC"/>
                </a:solidFill>
                <a:latin typeface="Times New Roman" pitchFamily="18" charset="0"/>
                <a:cs typeface="Times New Roman" pitchFamily="18" charset="0"/>
              </a:endParaRPr>
            </a:p>
          </p:txBody>
        </p:sp>
        <p:pic>
          <p:nvPicPr>
            <p:cNvPr id="43" name="Picture 130" descr="BanHa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78" y="2481"/>
              <a:ext cx="1204" cy="1275"/>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4" name="Picture 131" descr="TheDu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5" y="2480"/>
              <a:ext cx="1292" cy="1264"/>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grpSp>
      <p:pic>
        <p:nvPicPr>
          <p:cNvPr id="45" name="Picture 1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528" y="2067694"/>
            <a:ext cx="2661741" cy="12291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8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1217394"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Ứng</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dụng</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4</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7" name="TextBox 16">
            <a:extLst>
              <a:ext uri="{FF2B5EF4-FFF2-40B4-BE49-F238E27FC236}">
                <a16:creationId xmlns:a16="http://schemas.microsoft.com/office/drawing/2014/main" xmlns="" id="{09FE805C-AAD6-45A9-A96D-D987ECCAB355}"/>
              </a:ext>
            </a:extLst>
          </p:cNvPr>
          <p:cNvSpPr txBox="1"/>
          <p:nvPr/>
        </p:nvSpPr>
        <p:spPr>
          <a:xfrm>
            <a:off x="899592" y="2217805"/>
            <a:ext cx="7416824" cy="2677656"/>
          </a:xfrm>
          <a:custGeom>
            <a:avLst/>
            <a:gdLst>
              <a:gd name="connsiteX0" fmla="*/ 0 w 7924800"/>
              <a:gd name="connsiteY0" fmla="*/ 0 h 2900666"/>
              <a:gd name="connsiteX1" fmla="*/ 7924800 w 7924800"/>
              <a:gd name="connsiteY1" fmla="*/ 0 h 2900666"/>
              <a:gd name="connsiteX2" fmla="*/ 7924800 w 7924800"/>
              <a:gd name="connsiteY2" fmla="*/ 2900666 h 2900666"/>
              <a:gd name="connsiteX3" fmla="*/ 0 w 7924800"/>
              <a:gd name="connsiteY3" fmla="*/ 2900666 h 2900666"/>
              <a:gd name="connsiteX4" fmla="*/ 0 w 7924800"/>
              <a:gd name="connsiteY4" fmla="*/ 0 h 29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2900666" extrusionOk="0">
                <a:moveTo>
                  <a:pt x="0" y="0"/>
                </a:moveTo>
                <a:cubicBezTo>
                  <a:pt x="2698718" y="-5264"/>
                  <a:pt x="4297392" y="84467"/>
                  <a:pt x="7924800" y="0"/>
                </a:cubicBezTo>
                <a:cubicBezTo>
                  <a:pt x="7796627" y="1061179"/>
                  <a:pt x="8053950" y="2262752"/>
                  <a:pt x="7924800" y="2900666"/>
                </a:cubicBezTo>
                <a:cubicBezTo>
                  <a:pt x="4700344" y="3006986"/>
                  <a:pt x="1062034" y="2893017"/>
                  <a:pt x="0" y="2900666"/>
                </a:cubicBezTo>
                <a:cubicBezTo>
                  <a:pt x="160128" y="2310631"/>
                  <a:pt x="25049" y="361706"/>
                  <a:pt x="0" y="0"/>
                </a:cubicBezTo>
                <a:close/>
              </a:path>
            </a:pathLst>
          </a:custGeom>
          <a:noFill/>
          <a:ln w="28575">
            <a:solidFill>
              <a:schemeClr val="accent1"/>
            </a:solidFill>
            <a:extLst>
              <a:ext uri="{C807C97D-BFC1-408E-A445-0C87EB9F89A2}">
                <ask:lineSketchStyleProps xmlns="" xmlns:ask="http://schemas.microsoft.com/office/drawing/2018/sketchyshapes" sd="2650216993">
                  <a:prstGeom prst="rect">
                    <a:avLst/>
                  </a:prstGeom>
                  <ask:type>
                    <ask:lineSketchCurved/>
                  </ask:type>
                </ask:lineSketchStyleProps>
              </a:ext>
            </a:extLst>
          </a:ln>
        </p:spPr>
        <p:txBody>
          <a:bodyPr wrap="square">
            <a:spAutoFit/>
          </a:bodyPr>
          <a:lstStyle/>
          <a:p>
            <a:pPr>
              <a:buFontTx/>
              <a:buChar char="-"/>
            </a:pPr>
            <a:r>
              <a:rPr lang="en-US" altLang="en-US" sz="2400" dirty="0" smtClean="0">
                <a:solidFill>
                  <a:srgbClr val="FF0000"/>
                </a:solidFill>
                <a:latin typeface="Times New Roman" panose="02020603050405020304"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dầu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 .</a:t>
            </a:r>
          </a:p>
          <a:p>
            <a:pPr>
              <a:buFontTx/>
              <a:buChar char="-"/>
            </a:pPr>
            <a:r>
              <a:rPr lang="en-US" sz="2400" dirty="0" err="1">
                <a:solidFill>
                  <a:srgbClr val="FF0000"/>
                </a:solidFill>
                <a:latin typeface="Times New Roman" pitchFamily="18" charset="0"/>
                <a:cs typeface="Times New Roman" pitchFamily="18" charset="0"/>
              </a:rPr>
              <a:t>Dùng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nghiệp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mềm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liệu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xuất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phòng</a:t>
            </a:r>
            <a:r>
              <a:rPr lang="en-US" sz="2400" dirty="0">
                <a:solidFill>
                  <a:srgbClr val="FF0000"/>
                </a:solidFill>
                <a:latin typeface="Times New Roman" pitchFamily="18" charset="0"/>
                <a:cs typeface="Times New Roman" pitchFamily="18" charset="0"/>
              </a:rPr>
              <a:t>.</a:t>
            </a:r>
          </a:p>
          <a:p>
            <a:pPr marL="342900" indent="-342900"/>
            <a:r>
              <a:rPr lang="en-US" sz="2400" i="1" dirty="0" smtClean="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Cách</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bảo</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quản</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chất</a:t>
            </a:r>
            <a:r>
              <a:rPr lang="en-US" sz="2400" i="1" dirty="0">
                <a:solidFill>
                  <a:srgbClr val="C00000"/>
                </a:solidFill>
                <a:latin typeface="Times New Roman" pitchFamily="18" charset="0"/>
                <a:cs typeface="Times New Roman" pitchFamily="18" charset="0"/>
              </a:rPr>
              <a:t> </a:t>
            </a:r>
            <a:r>
              <a:rPr lang="en-US" sz="2400" i="1" dirty="0" err="1">
                <a:solidFill>
                  <a:srgbClr val="C00000"/>
                </a:solidFill>
                <a:latin typeface="Times New Roman" pitchFamily="18" charset="0"/>
                <a:cs typeface="Times New Roman" pitchFamily="18" charset="0"/>
              </a:rPr>
              <a:t>béo</a:t>
            </a:r>
            <a:r>
              <a:rPr lang="en-US" sz="2400" i="1" dirty="0">
                <a:solidFill>
                  <a:srgbClr val="C00000"/>
                </a:solidFill>
                <a:latin typeface="Times New Roman" pitchFamily="18" charset="0"/>
                <a:cs typeface="Times New Roman" pitchFamily="18" charset="0"/>
              </a:rPr>
              <a:t>:</a:t>
            </a:r>
          </a:p>
          <a:p>
            <a:pPr algn="just"/>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Bảo</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béo</a:t>
            </a:r>
            <a:r>
              <a:rPr lang="en-US" sz="2400" dirty="0">
                <a:solidFill>
                  <a:srgbClr val="FF0000"/>
                </a:solidFill>
                <a:latin typeface="Times New Roman" pitchFamily="18" charset="0"/>
                <a:cs typeface="Times New Roman" pitchFamily="18" charset="0"/>
              </a:rPr>
              <a:t> ở </a:t>
            </a:r>
            <a:r>
              <a:rPr lang="en-US" sz="2400" dirty="0" err="1">
                <a:solidFill>
                  <a:srgbClr val="FF0000"/>
                </a:solidFill>
                <a:latin typeface="Times New Roman" pitchFamily="18" charset="0"/>
                <a:cs typeface="Times New Roman" pitchFamily="18" charset="0"/>
              </a:rPr>
              <a:t>nhiệt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thấp</a:t>
            </a:r>
            <a:r>
              <a:rPr lang="en-US" sz="2400" dirty="0">
                <a:solidFill>
                  <a:srgbClr val="FF0000"/>
                </a:solidFill>
                <a:latin typeface="Times New Roman" pitchFamily="18" charset="0"/>
                <a:cs typeface="Times New Roman" pitchFamily="18" charset="0"/>
              </a:rPr>
              <a:t>.</a:t>
            </a:r>
          </a:p>
          <a:p>
            <a:pPr algn="just"/>
            <a:r>
              <a:rPr lang="en-US" sz="2400" dirty="0" smtClean="0">
                <a:solidFill>
                  <a:srgbClr val="FF0000"/>
                </a:solidFill>
                <a:latin typeface="Times New Roman" pitchFamily="18" charset="0"/>
                <a:cs typeface="Times New Roman" pitchFamily="18" charset="0"/>
              </a:rPr>
              <a:t>- Cho </a:t>
            </a:r>
            <a:r>
              <a:rPr lang="en-US" sz="2400" dirty="0" err="1">
                <a:solidFill>
                  <a:srgbClr val="FF0000"/>
                </a:solidFill>
                <a:latin typeface="Times New Roman" pitchFamily="18" charset="0"/>
                <a:cs typeface="Times New Roman" pitchFamily="18" charset="0"/>
              </a:rPr>
              <a:t>vào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béo</a:t>
            </a:r>
            <a:r>
              <a:rPr lang="en-US" sz="2400" dirty="0">
                <a:solidFill>
                  <a:srgbClr val="FF0000"/>
                </a:solidFill>
                <a:latin typeface="Times New Roman" pitchFamily="18" charset="0"/>
                <a:cs typeface="Times New Roman" pitchFamily="18" charset="0"/>
              </a:rPr>
              <a:t> 1 </a:t>
            </a:r>
            <a:r>
              <a:rPr lang="en-US" sz="2400" dirty="0" err="1">
                <a:solidFill>
                  <a:srgbClr val="FF0000"/>
                </a:solidFill>
                <a:latin typeface="Times New Roman" pitchFamily="18" charset="0"/>
                <a:cs typeface="Times New Roman" pitchFamily="18" charset="0"/>
              </a:rPr>
              <a:t>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chống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oxi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hoá</a:t>
            </a:r>
            <a:r>
              <a:rPr lang="en-US" sz="2400" dirty="0">
                <a:solidFill>
                  <a:srgbClr val="FF0000"/>
                </a:solidFill>
                <a:latin typeface="Times New Roman" pitchFamily="18" charset="0"/>
                <a:cs typeface="Times New Roman" pitchFamily="18" charset="0"/>
              </a:rPr>
              <a:t>, hay </a:t>
            </a:r>
            <a:r>
              <a:rPr lang="en-US" sz="2400" dirty="0" err="1">
                <a:solidFill>
                  <a:srgbClr val="FF0000"/>
                </a:solidFill>
                <a:latin typeface="Times New Roman" pitchFamily="18" charset="0"/>
                <a:cs typeface="Times New Roman" pitchFamily="18" charset="0"/>
              </a:rPr>
              <a:t>đun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béo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1 </a:t>
            </a:r>
            <a:r>
              <a:rPr lang="en-US" sz="2400" dirty="0" err="1">
                <a:solidFill>
                  <a:srgbClr val="FF0000"/>
                </a:solidFill>
                <a:latin typeface="Times New Roman" pitchFamily="18" charset="0"/>
                <a:cs typeface="Times New Roman" pitchFamily="18" charset="0"/>
              </a:rPr>
              <a:t>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muối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ăn</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835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xmlns="" id="{592ADD0E-EBEE-9C73-A5C3-169517C2C3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692695" y="2634950"/>
            <a:ext cx="4147745" cy="3608537"/>
          </a:xfrm>
          <a:prstGeom prst="rect">
            <a:avLst/>
          </a:prstGeom>
        </p:spPr>
      </p:pic>
      <p:pic>
        <p:nvPicPr>
          <p:cNvPr id="10" name="Picture 2">
            <a:extLst>
              <a:ext uri="{FF2B5EF4-FFF2-40B4-BE49-F238E27FC236}">
                <a16:creationId xmlns:a16="http://schemas.microsoft.com/office/drawing/2014/main" xmlns="" id="{B1C84AA5-1A2B-EAE8-CD58-61FAEB075E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583201">
            <a:off x="6886447" y="-1146778"/>
            <a:ext cx="3818687" cy="3322258"/>
          </a:xfrm>
          <a:prstGeom prst="rect">
            <a:avLst/>
          </a:prstGeom>
        </p:spPr>
      </p:pic>
      <p:pic>
        <p:nvPicPr>
          <p:cNvPr id="11" name="图片 2"/>
          <p:cNvPicPr>
            <a:picLocks noChangeAspect="1"/>
          </p:cNvPicPr>
          <p:nvPr/>
        </p:nvPicPr>
        <p:blipFill>
          <a:blip r:embed="rId9"/>
          <a:stretch>
            <a:fillRect/>
          </a:stretch>
        </p:blipFill>
        <p:spPr>
          <a:xfrm>
            <a:off x="0" y="-1"/>
            <a:ext cx="971600" cy="1257985"/>
          </a:xfrm>
          <a:prstGeom prst="rect">
            <a:avLst/>
          </a:prstGeom>
        </p:spPr>
      </p:pic>
      <p:pic>
        <p:nvPicPr>
          <p:cNvPr id="12" name="Picture 2">
            <a:extLst>
              <a:ext uri="{FF2B5EF4-FFF2-40B4-BE49-F238E27FC236}">
                <a16:creationId xmlns:a16="http://schemas.microsoft.com/office/drawing/2014/main" xmlns="" id="{0A18761C-C6C3-2CC8-7D1A-9FC4CA78E3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73312">
            <a:off x="8234313" y="4314136"/>
            <a:ext cx="835419" cy="938688"/>
          </a:xfrm>
          <a:prstGeom prst="rect">
            <a:avLst/>
          </a:prstGeom>
        </p:spPr>
      </p:pic>
      <p:pic>
        <p:nvPicPr>
          <p:cNvPr id="13" name="Picture 12">
            <a:extLst>
              <a:ext uri="{FF2B5EF4-FFF2-40B4-BE49-F238E27FC236}">
                <a16:creationId xmlns:a16="http://schemas.microsoft.com/office/drawing/2014/main" xmlns="" id="{B605F009-3623-FF95-C0D6-7E36C8D685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12" y="4155926"/>
            <a:ext cx="1008112" cy="1008112"/>
          </a:xfrm>
          <a:prstGeom prst="rect">
            <a:avLst/>
          </a:prstGeom>
        </p:spPr>
      </p:pic>
      <p:pic>
        <p:nvPicPr>
          <p:cNvPr id="14" name="Picture 13" descr="ATO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9714978">
            <a:off x="8379437" y="4488571"/>
            <a:ext cx="631703" cy="55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ình ảnh Chất Béo PNG, Vector, PSD, và biểu tượng để tải v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ình ảnh Chất Béo PNG, Vector, PSD, và biểu tượng để tải về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32450" y="-88480"/>
            <a:ext cx="1076054" cy="1076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
          <p:cNvSpPr>
            <a:spLocks noChangeArrowheads="1"/>
          </p:cNvSpPr>
          <p:nvPr/>
        </p:nvSpPr>
        <p:spPr bwMode="auto">
          <a:xfrm>
            <a:off x="5181600" y="1799009"/>
            <a:ext cx="685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37" name="Rectangle 7"/>
          <p:cNvSpPr>
            <a:spLocks noChangeArrowheads="1"/>
          </p:cNvSpPr>
          <p:nvPr/>
        </p:nvSpPr>
        <p:spPr bwMode="auto">
          <a:xfrm>
            <a:off x="7377113" y="1803772"/>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latin typeface="Times New Roman" pitchFamily="18" charset="0"/>
              <a:cs typeface="Times New Roman" pitchFamily="18" charset="0"/>
            </a:endParaRPr>
          </a:p>
        </p:txBody>
      </p:sp>
      <p:sp>
        <p:nvSpPr>
          <p:cNvPr id="44" name="Rectangle 14"/>
          <p:cNvSpPr>
            <a:spLocks noChangeArrowheads="1"/>
          </p:cNvSpPr>
          <p:nvPr/>
        </p:nvSpPr>
        <p:spPr bwMode="auto">
          <a:xfrm>
            <a:off x="5176838" y="2703884"/>
            <a:ext cx="7334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47" name="Rectangle 17"/>
          <p:cNvSpPr>
            <a:spLocks noChangeArrowheads="1"/>
          </p:cNvSpPr>
          <p:nvPr/>
        </p:nvSpPr>
        <p:spPr bwMode="auto">
          <a:xfrm>
            <a:off x="7400925" y="2670547"/>
            <a:ext cx="8763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200" b="1">
                <a:solidFill>
                  <a:schemeClr val="bg1"/>
                </a:solidFill>
                <a:latin typeface="Times New Roman" pitchFamily="18" charset="0"/>
                <a:cs typeface="Times New Roman" pitchFamily="18" charset="0"/>
              </a:rPr>
              <a:t>?</a:t>
            </a:r>
          </a:p>
        </p:txBody>
      </p:sp>
      <p:sp>
        <p:nvSpPr>
          <p:cNvPr id="59" name="Rectangle 54"/>
          <p:cNvSpPr>
            <a:spLocks noChangeArrowheads="1"/>
          </p:cNvSpPr>
          <p:nvPr/>
        </p:nvSpPr>
        <p:spPr bwMode="auto">
          <a:xfrm>
            <a:off x="5486400" y="2694359"/>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a:latin typeface="Times New Roman" pitchFamily="18" charset="0"/>
                <a:cs typeface="Times New Roman" pitchFamily="18" charset="0"/>
              </a:rPr>
              <a:t> </a:t>
            </a:r>
          </a:p>
        </p:txBody>
      </p:sp>
      <p:sp>
        <p:nvSpPr>
          <p:cNvPr id="60" name="Rectangle 57"/>
          <p:cNvSpPr>
            <a:spLocks noChangeArrowheads="1"/>
          </p:cNvSpPr>
          <p:nvPr/>
        </p:nvSpPr>
        <p:spPr bwMode="auto">
          <a:xfrm>
            <a:off x="5257800" y="2694359"/>
            <a:ext cx="876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solidFill>
                <a:srgbClr val="FF0000"/>
              </a:solidFill>
              <a:latin typeface="Times New Roman" pitchFamily="18" charset="0"/>
              <a:cs typeface="Times New Roman" pitchFamily="18" charset="0"/>
            </a:endParaRPr>
          </a:p>
        </p:txBody>
      </p:sp>
      <p:sp>
        <p:nvSpPr>
          <p:cNvPr id="61" name="Rectangle 58"/>
          <p:cNvSpPr>
            <a:spLocks noChangeArrowheads="1"/>
          </p:cNvSpPr>
          <p:nvPr/>
        </p:nvSpPr>
        <p:spPr bwMode="auto">
          <a:xfrm>
            <a:off x="7529513" y="2661022"/>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200" b="1">
              <a:latin typeface="Times New Roman" pitchFamily="18" charset="0"/>
              <a:cs typeface="Times New Roman" pitchFamily="18" charset="0"/>
            </a:endParaRPr>
          </a:p>
        </p:txBody>
      </p:sp>
      <p:sp>
        <p:nvSpPr>
          <p:cNvPr id="21" name="Text Box 9"/>
          <p:cNvSpPr txBox="1">
            <a:spLocks noChangeArrowheads="1"/>
          </p:cNvSpPr>
          <p:nvPr/>
        </p:nvSpPr>
        <p:spPr bwMode="auto">
          <a:xfrm>
            <a:off x="1403648" y="627534"/>
            <a:ext cx="6405563" cy="830997"/>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400" dirty="0">
                <a:solidFill>
                  <a:srgbClr val="008000"/>
                </a:solidFill>
                <a:latin typeface="Times New Roman" pitchFamily="18" charset="0"/>
                <a:cs typeface="Times New Roman" pitchFamily="18" charset="0"/>
              </a:rPr>
              <a:t>  </a:t>
            </a:r>
            <a:r>
              <a:rPr lang="en-US" sz="2400" dirty="0" err="1" smtClean="0">
                <a:solidFill>
                  <a:srgbClr val="008000"/>
                </a:solidFill>
                <a:latin typeface="Times New Roman" pitchFamily="18" charset="0"/>
                <a:cs typeface="Times New Roman" pitchFamily="18" charset="0"/>
              </a:rPr>
              <a:t>Tại</a:t>
            </a:r>
            <a:r>
              <a:rPr lang="en-US" sz="2400" dirty="0" smtClean="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sao</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các</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chất</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béo</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như</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mỡ</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sống</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để</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lâu</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ngoài</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không</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khí</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có</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mùi</a:t>
            </a:r>
            <a:r>
              <a:rPr lang="en-US" sz="2400" dirty="0">
                <a:solidFill>
                  <a:srgbClr val="008000"/>
                </a:solidFill>
                <a:latin typeface="Times New Roman" pitchFamily="18" charset="0"/>
                <a:cs typeface="Times New Roman" pitchFamily="18" charset="0"/>
              </a:rPr>
              <a:t> </a:t>
            </a:r>
            <a:r>
              <a:rPr lang="en-US" sz="2400" dirty="0" err="1">
                <a:solidFill>
                  <a:srgbClr val="008000"/>
                </a:solidFill>
                <a:latin typeface="Times New Roman" pitchFamily="18" charset="0"/>
                <a:cs typeface="Times New Roman" pitchFamily="18" charset="0"/>
              </a:rPr>
              <a:t>ôi</a:t>
            </a:r>
            <a:r>
              <a:rPr lang="en-US" sz="2400" dirty="0">
                <a:solidFill>
                  <a:srgbClr val="008000"/>
                </a:solidFill>
                <a:latin typeface="Times New Roman" pitchFamily="18" charset="0"/>
                <a:cs typeface="Times New Roman" pitchFamily="18" charset="0"/>
              </a:rPr>
              <a:t>?      </a:t>
            </a:r>
          </a:p>
        </p:txBody>
      </p:sp>
      <p:sp>
        <p:nvSpPr>
          <p:cNvPr id="22" name="Text Box 19"/>
          <p:cNvSpPr txBox="1">
            <a:spLocks noChangeArrowheads="1"/>
          </p:cNvSpPr>
          <p:nvPr/>
        </p:nvSpPr>
        <p:spPr bwMode="auto">
          <a:xfrm>
            <a:off x="756345" y="1491630"/>
            <a:ext cx="7704087" cy="461665"/>
          </a:xfrm>
          <a:prstGeom prst="rect">
            <a:avLst/>
          </a:prstGeom>
          <a:noFill/>
          <a:ln w="2857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400" dirty="0" err="1">
                <a:solidFill>
                  <a:srgbClr val="9900CC"/>
                </a:solidFill>
                <a:latin typeface="Times New Roman" pitchFamily="18" charset="0"/>
                <a:cs typeface="Times New Roman" pitchFamily="18" charset="0"/>
              </a:rPr>
              <a:t>Đó</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là</a:t>
            </a:r>
            <a:r>
              <a:rPr lang="en-US" sz="2400" dirty="0">
                <a:solidFill>
                  <a:srgbClr val="9900CC"/>
                </a:solidFill>
                <a:latin typeface="Times New Roman" pitchFamily="18" charset="0"/>
                <a:cs typeface="Times New Roman" pitchFamily="18" charset="0"/>
              </a:rPr>
              <a:t> do </a:t>
            </a:r>
            <a:r>
              <a:rPr lang="en-US" sz="2400" dirty="0" err="1">
                <a:solidFill>
                  <a:srgbClr val="9900CC"/>
                </a:solidFill>
                <a:latin typeface="Times New Roman" pitchFamily="18" charset="0"/>
                <a:cs typeface="Times New Roman" pitchFamily="18" charset="0"/>
              </a:rPr>
              <a:t>tác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dụng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của</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hơi</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nước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oxi</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và</a:t>
            </a:r>
            <a:r>
              <a:rPr lang="en-US" sz="2400" dirty="0">
                <a:solidFill>
                  <a:srgbClr val="9900CC"/>
                </a:solidFill>
                <a:latin typeface="Times New Roman" pitchFamily="18" charset="0"/>
                <a:cs typeface="Times New Roman" pitchFamily="18" charset="0"/>
              </a:rPr>
              <a:t> vi </a:t>
            </a:r>
            <a:r>
              <a:rPr lang="en-US" sz="2400" dirty="0" err="1">
                <a:solidFill>
                  <a:srgbClr val="9900CC"/>
                </a:solidFill>
                <a:latin typeface="Times New Roman" pitchFamily="18" charset="0"/>
                <a:cs typeface="Times New Roman" pitchFamily="18" charset="0"/>
              </a:rPr>
              <a:t>khuẩn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lên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chất</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béo</a:t>
            </a:r>
            <a:r>
              <a:rPr lang="en-US" sz="2400" dirty="0">
                <a:solidFill>
                  <a:srgbClr val="9900CC"/>
                </a:solidFill>
                <a:latin typeface="Times New Roman" pitchFamily="18" charset="0"/>
                <a:cs typeface="Times New Roman" pitchFamily="18" charset="0"/>
              </a:rPr>
              <a:t>. </a:t>
            </a:r>
            <a:endParaRPr lang="vi-VN" sz="2400" dirty="0">
              <a:solidFill>
                <a:srgbClr val="9900CC"/>
              </a:solidFill>
              <a:latin typeface="Times New Roman" pitchFamily="18" charset="0"/>
              <a:cs typeface="Times New Roman" pitchFamily="18" charset="0"/>
            </a:endParaRPr>
          </a:p>
        </p:txBody>
      </p:sp>
      <p:sp>
        <p:nvSpPr>
          <p:cNvPr id="23" name="Text Box 19"/>
          <p:cNvSpPr txBox="1">
            <a:spLocks noChangeArrowheads="1"/>
          </p:cNvSpPr>
          <p:nvPr/>
        </p:nvSpPr>
        <p:spPr bwMode="auto">
          <a:xfrm>
            <a:off x="917921" y="2307525"/>
            <a:ext cx="7542511" cy="1200329"/>
          </a:xfrm>
          <a:prstGeom prst="rect">
            <a:avLst/>
          </a:prstGeom>
          <a:solidFill>
            <a:schemeClr val="bg1"/>
          </a:solidFill>
          <a:ln w="2857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2400" dirty="0">
                <a:solidFill>
                  <a:srgbClr val="008000"/>
                </a:solidFill>
                <a:latin typeface="Times New Roman" pitchFamily="18" charset="0"/>
                <a:cs typeface="Times New Roman" pitchFamily="18" charset="0"/>
              </a:rPr>
              <a:t>    Tính khối lượng muối thu được khi thủy phân hoàn toàn 178 kg chất béo có công thức (C</a:t>
            </a:r>
            <a:r>
              <a:rPr lang="nl-NL" sz="2400" baseline="-25000" dirty="0">
                <a:solidFill>
                  <a:srgbClr val="008000"/>
                </a:solidFill>
                <a:latin typeface="Times New Roman" pitchFamily="18" charset="0"/>
                <a:cs typeface="Times New Roman" pitchFamily="18" charset="0"/>
              </a:rPr>
              <a:t>17</a:t>
            </a:r>
            <a:r>
              <a:rPr lang="nl-NL" sz="2400" dirty="0">
                <a:solidFill>
                  <a:srgbClr val="008000"/>
                </a:solidFill>
                <a:latin typeface="Times New Roman" pitchFamily="18" charset="0"/>
                <a:cs typeface="Times New Roman" pitchFamily="18" charset="0"/>
              </a:rPr>
              <a:t>H</a:t>
            </a:r>
            <a:r>
              <a:rPr lang="nl-NL" sz="2400" baseline="-25000" dirty="0">
                <a:solidFill>
                  <a:srgbClr val="008000"/>
                </a:solidFill>
                <a:latin typeface="Times New Roman" pitchFamily="18" charset="0"/>
                <a:cs typeface="Times New Roman" pitchFamily="18" charset="0"/>
              </a:rPr>
              <a:t>35</a:t>
            </a:r>
            <a:r>
              <a:rPr lang="nl-NL" sz="2400" dirty="0">
                <a:solidFill>
                  <a:srgbClr val="008000"/>
                </a:solidFill>
                <a:latin typeface="Times New Roman" pitchFamily="18" charset="0"/>
                <a:cs typeface="Times New Roman" pitchFamily="18" charset="0"/>
              </a:rPr>
              <a:t>COO)</a:t>
            </a:r>
            <a:r>
              <a:rPr lang="nl-NL" sz="2400" baseline="-25000" dirty="0">
                <a:solidFill>
                  <a:srgbClr val="008000"/>
                </a:solidFill>
                <a:latin typeface="Times New Roman" pitchFamily="18" charset="0"/>
                <a:cs typeface="Times New Roman" pitchFamily="18" charset="0"/>
              </a:rPr>
              <a:t>3</a:t>
            </a:r>
            <a:r>
              <a:rPr lang="nl-NL" sz="2400" dirty="0">
                <a:solidFill>
                  <a:srgbClr val="008000"/>
                </a:solidFill>
                <a:latin typeface="Times New Roman" pitchFamily="18" charset="0"/>
                <a:cs typeface="Times New Roman" pitchFamily="18" charset="0"/>
              </a:rPr>
              <a:t>C</a:t>
            </a:r>
            <a:r>
              <a:rPr lang="nl-NL" sz="2400" baseline="-25000" dirty="0">
                <a:solidFill>
                  <a:srgbClr val="008000"/>
                </a:solidFill>
                <a:latin typeface="Times New Roman" pitchFamily="18" charset="0"/>
                <a:cs typeface="Times New Roman" pitchFamily="18" charset="0"/>
              </a:rPr>
              <a:t>3</a:t>
            </a:r>
            <a:r>
              <a:rPr lang="nl-NL" sz="2400" dirty="0">
                <a:solidFill>
                  <a:srgbClr val="008000"/>
                </a:solidFill>
                <a:latin typeface="Times New Roman" pitchFamily="18" charset="0"/>
                <a:cs typeface="Times New Roman" pitchFamily="18" charset="0"/>
              </a:rPr>
              <a:t>H</a:t>
            </a:r>
            <a:r>
              <a:rPr lang="nl-NL" sz="2400" baseline="-25000" dirty="0">
                <a:solidFill>
                  <a:srgbClr val="008000"/>
                </a:solidFill>
                <a:latin typeface="Times New Roman" pitchFamily="18" charset="0"/>
                <a:cs typeface="Times New Roman" pitchFamily="18" charset="0"/>
              </a:rPr>
              <a:t>5</a:t>
            </a:r>
            <a:r>
              <a:rPr lang="nl-NL" sz="2400" dirty="0">
                <a:solidFill>
                  <a:srgbClr val="008000"/>
                </a:solidFill>
                <a:latin typeface="Times New Roman" pitchFamily="18" charset="0"/>
                <a:cs typeface="Times New Roman" pitchFamily="18" charset="0"/>
              </a:rPr>
              <a:t> trong môi trường kiềm (NaOH). Biết hiệu suất phản ứng là 90%.</a:t>
            </a:r>
            <a:endParaRPr lang="vi-VN" sz="2400"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833696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3" presetClass="exit" presetSubtype="10" fill="hold" grpId="0" nodeType="withEffect" nodePh="1">
                                  <p:stCondLst>
                                    <p:cond delay="0"/>
                                  </p:stCondLst>
                                  <p:endCondLst>
                                    <p:cond evt="begin" delay="0">
                                      <p:tn val="8"/>
                                    </p:cond>
                                  </p:endCondLst>
                                  <p:childTnLst>
                                    <p:animEffect transition="out" filter="blinds(horizontal)">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47"/>
                                        </p:tgtEl>
                                      </p:cBhvr>
                                    </p:animEffect>
                                    <p:set>
                                      <p:cBhvr>
                                        <p:cTn id="18" dur="1" fill="hold">
                                          <p:stCondLst>
                                            <p:cond delay="499"/>
                                          </p:stCondLst>
                                        </p:cTn>
                                        <p:tgtEl>
                                          <p:spTgt spid="47"/>
                                        </p:tgtEl>
                                        <p:attrNameLst>
                                          <p:attrName>style.visibility</p:attrName>
                                        </p:attrNameLst>
                                      </p:cBhvr>
                                      <p:to>
                                        <p:strVal val="hidden"/>
                                      </p:to>
                                    </p:set>
                                  </p:childTnLst>
                                </p:cTn>
                              </p:par>
                              <p:par>
                                <p:cTn id="19" presetID="2" presetClass="entr" presetSubtype="8" fill="hold" grpId="0" nodeType="withEffect" nodePh="1">
                                  <p:stCondLst>
                                    <p:cond delay="0"/>
                                  </p:stCondLst>
                                  <p:endCondLst>
                                    <p:cond evt="begin" delay="0">
                                      <p:tn val="19"/>
                                    </p:cond>
                                  </p:end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0-#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par>
                                <p:cTn id="23" presetID="3" presetClass="exit" presetSubtype="10" fill="hold" grpId="1" nodeType="withEffect" nodePh="1">
                                  <p:stCondLst>
                                    <p:cond delay="0"/>
                                  </p:stCondLst>
                                  <p:endCondLst>
                                    <p:cond evt="begin" delay="0">
                                      <p:tn val="23"/>
                                    </p:cond>
                                  </p:endCondLst>
                                  <p:childTnLst>
                                    <p:animEffect transition="out" filter="blinds(horizontal)">
                                      <p:cBhvr>
                                        <p:cTn id="24" dur="500"/>
                                        <p:tgtEl>
                                          <p:spTgt spid="60"/>
                                        </p:tgtEl>
                                      </p:cBhvr>
                                    </p:animEffect>
                                    <p:set>
                                      <p:cBhvr>
                                        <p:cTn id="25" dur="1" fill="hold">
                                          <p:stCondLst>
                                            <p:cond delay="499"/>
                                          </p:stCondLst>
                                        </p:cTn>
                                        <p:tgtEl>
                                          <p:spTgt spid="60"/>
                                        </p:tgtEl>
                                        <p:attrNameLst>
                                          <p:attrName>style.visibility</p:attrName>
                                        </p:attrNameLst>
                                      </p:cBhvr>
                                      <p:to>
                                        <p:strVal val="hidden"/>
                                      </p:to>
                                    </p:set>
                                  </p:childTnLst>
                                </p:cTn>
                              </p:par>
                              <p:par>
                                <p:cTn id="26" presetID="2" presetClass="entr" presetSubtype="8" fill="hold" grpId="0" nodeType="withEffect" nodePh="1">
                                  <p:stCondLst>
                                    <p:cond delay="0"/>
                                  </p:stCondLst>
                                  <p:endCondLst>
                                    <p:cond evt="begin" delay="0">
                                      <p:tn val="26"/>
                                    </p:cond>
                                  </p:end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0-#ppt_w/2"/>
                                          </p:val>
                                        </p:tav>
                                        <p:tav tm="100000">
                                          <p:val>
                                            <p:strVal val="#ppt_x"/>
                                          </p:val>
                                        </p:tav>
                                      </p:tavLst>
                                    </p:anim>
                                    <p:anim calcmode="lin" valueType="num">
                                      <p:cBhvr additive="base">
                                        <p:cTn id="29" dur="500" fill="hold"/>
                                        <p:tgtEl>
                                          <p:spTgt spid="61"/>
                                        </p:tgtEl>
                                        <p:attrNameLst>
                                          <p:attrName>ppt_y</p:attrName>
                                        </p:attrNameLst>
                                      </p:cBhvr>
                                      <p:tavLst>
                                        <p:tav tm="0">
                                          <p:val>
                                            <p:strVal val="#ppt_y"/>
                                          </p:val>
                                        </p:tav>
                                        <p:tav tm="100000">
                                          <p:val>
                                            <p:strVal val="#ppt_y"/>
                                          </p:val>
                                        </p:tav>
                                      </p:tavLst>
                                    </p:anim>
                                  </p:childTnLst>
                                </p:cTn>
                              </p:par>
                              <p:par>
                                <p:cTn id="30" presetID="3" presetClass="exit" presetSubtype="10" fill="hold" grpId="1" nodeType="withEffect" nodePh="1">
                                  <p:stCondLst>
                                    <p:cond delay="0"/>
                                  </p:stCondLst>
                                  <p:endCondLst>
                                    <p:cond evt="begin" delay="0">
                                      <p:tn val="30"/>
                                    </p:cond>
                                  </p:endCondLst>
                                  <p:childTnLst>
                                    <p:animEffect transition="out" filter="blinds(horizontal)">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44" grpId="0"/>
      <p:bldP spid="47" grpId="0"/>
      <p:bldP spid="60" grpId="0"/>
      <p:bldP spid="60" grpId="1"/>
      <p:bldP spid="61" grpId="0"/>
      <p:bldP spid="61" grpId="1"/>
      <p:bldP spid="21" grpId="0"/>
      <p:bldP spid="22"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xmlns="" id="{592ADD0E-EBEE-9C73-A5C3-169517C2C3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692695" y="2634950"/>
            <a:ext cx="4147745" cy="3608537"/>
          </a:xfrm>
          <a:prstGeom prst="rect">
            <a:avLst/>
          </a:prstGeom>
        </p:spPr>
      </p:pic>
      <p:pic>
        <p:nvPicPr>
          <p:cNvPr id="10" name="Picture 2">
            <a:extLst>
              <a:ext uri="{FF2B5EF4-FFF2-40B4-BE49-F238E27FC236}">
                <a16:creationId xmlns:a16="http://schemas.microsoft.com/office/drawing/2014/main" xmlns="" id="{B1C84AA5-1A2B-EAE8-CD58-61FAEB075E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583201">
            <a:off x="6886447" y="-1146778"/>
            <a:ext cx="3818687" cy="3322258"/>
          </a:xfrm>
          <a:prstGeom prst="rect">
            <a:avLst/>
          </a:prstGeom>
        </p:spPr>
      </p:pic>
      <p:pic>
        <p:nvPicPr>
          <p:cNvPr id="11" name="图片 2"/>
          <p:cNvPicPr>
            <a:picLocks noChangeAspect="1"/>
          </p:cNvPicPr>
          <p:nvPr/>
        </p:nvPicPr>
        <p:blipFill>
          <a:blip r:embed="rId9"/>
          <a:stretch>
            <a:fillRect/>
          </a:stretch>
        </p:blipFill>
        <p:spPr>
          <a:xfrm>
            <a:off x="0" y="-1"/>
            <a:ext cx="971600" cy="1257985"/>
          </a:xfrm>
          <a:prstGeom prst="rect">
            <a:avLst/>
          </a:prstGeom>
        </p:spPr>
      </p:pic>
      <p:pic>
        <p:nvPicPr>
          <p:cNvPr id="12" name="Picture 2">
            <a:extLst>
              <a:ext uri="{FF2B5EF4-FFF2-40B4-BE49-F238E27FC236}">
                <a16:creationId xmlns:a16="http://schemas.microsoft.com/office/drawing/2014/main" xmlns="" id="{0A18761C-C6C3-2CC8-7D1A-9FC4CA78E3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73312">
            <a:off x="8234313" y="4314136"/>
            <a:ext cx="835419" cy="938688"/>
          </a:xfrm>
          <a:prstGeom prst="rect">
            <a:avLst/>
          </a:prstGeom>
        </p:spPr>
      </p:pic>
      <p:pic>
        <p:nvPicPr>
          <p:cNvPr id="13" name="Picture 12">
            <a:extLst>
              <a:ext uri="{FF2B5EF4-FFF2-40B4-BE49-F238E27FC236}">
                <a16:creationId xmlns:a16="http://schemas.microsoft.com/office/drawing/2014/main" xmlns="" id="{B605F009-3623-FF95-C0D6-7E36C8D685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12" y="4155926"/>
            <a:ext cx="1008112" cy="1008112"/>
          </a:xfrm>
          <a:prstGeom prst="rect">
            <a:avLst/>
          </a:prstGeom>
        </p:spPr>
      </p:pic>
      <p:pic>
        <p:nvPicPr>
          <p:cNvPr id="14" name="Picture 13" descr="ATO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9714978">
            <a:off x="8379437" y="4488571"/>
            <a:ext cx="631703" cy="55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ình ảnh Chất Béo PNG, Vector, PSD, và biểu tượng để tải về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1028" name="Picture 4" descr="Hình ảnh Chất Béo PNG, Vector, PSD, và biểu tượng để tải về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32450" y="-88480"/>
            <a:ext cx="1076054" cy="1076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
          <p:cNvSpPr>
            <a:spLocks noChangeArrowheads="1"/>
          </p:cNvSpPr>
          <p:nvPr/>
        </p:nvSpPr>
        <p:spPr bwMode="auto">
          <a:xfrm>
            <a:off x="5181600" y="1799009"/>
            <a:ext cx="685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4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37" name="Rectangle 7"/>
          <p:cNvSpPr>
            <a:spLocks noChangeArrowheads="1"/>
          </p:cNvSpPr>
          <p:nvPr/>
        </p:nvSpPr>
        <p:spPr bwMode="auto">
          <a:xfrm>
            <a:off x="7377113" y="1803772"/>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400" b="1">
              <a:latin typeface="Times New Roman" pitchFamily="18" charset="0"/>
              <a:cs typeface="Times New Roman" pitchFamily="18" charset="0"/>
            </a:endParaRPr>
          </a:p>
        </p:txBody>
      </p:sp>
      <p:sp>
        <p:nvSpPr>
          <p:cNvPr id="44" name="Rectangle 14"/>
          <p:cNvSpPr>
            <a:spLocks noChangeArrowheads="1"/>
          </p:cNvSpPr>
          <p:nvPr/>
        </p:nvSpPr>
        <p:spPr bwMode="auto">
          <a:xfrm>
            <a:off x="5176838" y="2703884"/>
            <a:ext cx="7334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400" b="1">
                <a:solidFill>
                  <a:schemeClr val="bg1"/>
                </a:solidFill>
                <a:latin typeface="Times New Roman" pitchFamily="18" charset="0"/>
                <a:cs typeface="Times New Roman" pitchFamily="18" charset="0"/>
              </a:rPr>
              <a:t>?</a:t>
            </a:r>
            <a:endParaRPr lang="en-US" sz="2400" b="1" baseline="-25000">
              <a:solidFill>
                <a:srgbClr val="FFFF99"/>
              </a:solidFill>
              <a:latin typeface="Times New Roman" pitchFamily="18" charset="0"/>
              <a:cs typeface="Times New Roman" pitchFamily="18" charset="0"/>
            </a:endParaRPr>
          </a:p>
        </p:txBody>
      </p:sp>
      <p:sp>
        <p:nvSpPr>
          <p:cNvPr id="47" name="Rectangle 17"/>
          <p:cNvSpPr>
            <a:spLocks noChangeArrowheads="1"/>
          </p:cNvSpPr>
          <p:nvPr/>
        </p:nvSpPr>
        <p:spPr bwMode="auto">
          <a:xfrm>
            <a:off x="7400925" y="2670547"/>
            <a:ext cx="8763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400" b="1">
                <a:solidFill>
                  <a:schemeClr val="bg1"/>
                </a:solidFill>
                <a:latin typeface="Times New Roman" pitchFamily="18" charset="0"/>
                <a:cs typeface="Times New Roman" pitchFamily="18" charset="0"/>
              </a:rPr>
              <a:t>?</a:t>
            </a:r>
          </a:p>
        </p:txBody>
      </p:sp>
      <p:sp>
        <p:nvSpPr>
          <p:cNvPr id="59" name="Rectangle 54"/>
          <p:cNvSpPr>
            <a:spLocks noChangeArrowheads="1"/>
          </p:cNvSpPr>
          <p:nvPr/>
        </p:nvSpPr>
        <p:spPr bwMode="auto">
          <a:xfrm>
            <a:off x="5486400" y="2694359"/>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just"/>
            <a:r>
              <a:rPr lang="en-US" sz="2400" b="1">
                <a:latin typeface="Times New Roman" pitchFamily="18" charset="0"/>
                <a:cs typeface="Times New Roman" pitchFamily="18" charset="0"/>
              </a:rPr>
              <a:t> </a:t>
            </a:r>
          </a:p>
        </p:txBody>
      </p:sp>
      <p:sp>
        <p:nvSpPr>
          <p:cNvPr id="60" name="Rectangle 57"/>
          <p:cNvSpPr>
            <a:spLocks noChangeArrowheads="1"/>
          </p:cNvSpPr>
          <p:nvPr/>
        </p:nvSpPr>
        <p:spPr bwMode="auto">
          <a:xfrm>
            <a:off x="5257800" y="2694359"/>
            <a:ext cx="876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400" b="1">
              <a:solidFill>
                <a:srgbClr val="FF0000"/>
              </a:solidFill>
              <a:latin typeface="Times New Roman" pitchFamily="18" charset="0"/>
              <a:cs typeface="Times New Roman" pitchFamily="18" charset="0"/>
            </a:endParaRPr>
          </a:p>
        </p:txBody>
      </p:sp>
      <p:sp>
        <p:nvSpPr>
          <p:cNvPr id="61" name="Rectangle 58"/>
          <p:cNvSpPr>
            <a:spLocks noChangeArrowheads="1"/>
          </p:cNvSpPr>
          <p:nvPr/>
        </p:nvSpPr>
        <p:spPr bwMode="auto">
          <a:xfrm>
            <a:off x="7529513" y="2661022"/>
            <a:ext cx="876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endParaRPr lang="en-US" sz="2400" b="1">
              <a:latin typeface="Times New Roman" pitchFamily="18" charset="0"/>
              <a:cs typeface="Times New Roman" pitchFamily="18" charset="0"/>
            </a:endParaRPr>
          </a:p>
        </p:txBody>
      </p:sp>
      <p:sp>
        <p:nvSpPr>
          <p:cNvPr id="17" name="Rectangle 3"/>
          <p:cNvSpPr>
            <a:spLocks noChangeArrowheads="1"/>
          </p:cNvSpPr>
          <p:nvPr/>
        </p:nvSpPr>
        <p:spPr bwMode="auto">
          <a:xfrm>
            <a:off x="819075" y="3867894"/>
            <a:ext cx="4442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err="1" smtClean="0">
                <a:solidFill>
                  <a:srgbClr val="9900CC"/>
                </a:solidFill>
                <a:latin typeface="Times New Roman" pitchFamily="18" charset="0"/>
                <a:cs typeface="Times New Roman" pitchFamily="18" charset="0"/>
              </a:rPr>
              <a:t>Vì</a:t>
            </a:r>
            <a:r>
              <a:rPr lang="en-US" sz="2400" dirty="0" smtClean="0">
                <a:solidFill>
                  <a:srgbClr val="9900CC"/>
                </a:solidFill>
                <a:latin typeface="Times New Roman" pitchFamily="18" charset="0"/>
                <a:cs typeface="Times New Roman" pitchFamily="18" charset="0"/>
              </a:rPr>
              <a:t> hi</a:t>
            </a:r>
            <a:r>
              <a:rPr lang="vi-VN" sz="2400" dirty="0">
                <a:solidFill>
                  <a:srgbClr val="9900CC"/>
                </a:solidFill>
                <a:latin typeface="Times New Roman" pitchFamily="18" charset="0"/>
                <a:cs typeface="Times New Roman" pitchFamily="18" charset="0"/>
              </a:rPr>
              <a:t>ệu</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su</a:t>
            </a:r>
            <a:r>
              <a:rPr lang="vi-VN" sz="2400" dirty="0">
                <a:solidFill>
                  <a:srgbClr val="9900CC"/>
                </a:solidFill>
                <a:latin typeface="Times New Roman" pitchFamily="18" charset="0"/>
                <a:cs typeface="Times New Roman" pitchFamily="18" charset="0"/>
              </a:rPr>
              <a:t>ất</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ph</a:t>
            </a:r>
            <a:r>
              <a:rPr lang="vi-VN" sz="2400" dirty="0">
                <a:solidFill>
                  <a:srgbClr val="9900CC"/>
                </a:solidFill>
                <a:latin typeface="Times New Roman" pitchFamily="18" charset="0"/>
                <a:cs typeface="Times New Roman" pitchFamily="18" charset="0"/>
              </a:rPr>
              <a:t>ản</a:t>
            </a:r>
            <a:r>
              <a:rPr lang="en-US" sz="2400" dirty="0">
                <a:solidFill>
                  <a:srgbClr val="9900CC"/>
                </a:solidFill>
                <a:latin typeface="Times New Roman" pitchFamily="18" charset="0"/>
                <a:cs typeface="Times New Roman" pitchFamily="18" charset="0"/>
              </a:rPr>
              <a:t> </a:t>
            </a:r>
            <a:r>
              <a:rPr lang="vi-VN" sz="2400" dirty="0">
                <a:solidFill>
                  <a:srgbClr val="9900CC"/>
                </a:solidFill>
                <a:latin typeface="Times New Roman" pitchFamily="18" charset="0"/>
                <a:cs typeface="Times New Roman" pitchFamily="18" charset="0"/>
              </a:rPr>
              <a:t>ứng là 90% nên:</a:t>
            </a:r>
          </a:p>
        </p:txBody>
      </p:sp>
      <p:pic>
        <p:nvPicPr>
          <p:cNvPr id="19" name="Picture 5" descr="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2654" y="3428727"/>
            <a:ext cx="656364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Object 7"/>
          <p:cNvGraphicFramePr>
            <a:graphicFrameLocks noChangeAspect="1"/>
          </p:cNvGraphicFramePr>
          <p:nvPr>
            <p:extLst>
              <p:ext uri="{D42A27DB-BD31-4B8C-83A1-F6EECF244321}">
                <p14:modId xmlns:p14="http://schemas.microsoft.com/office/powerpoint/2010/main" val="1368894971"/>
              </p:ext>
            </p:extLst>
          </p:nvPr>
        </p:nvGraphicFramePr>
        <p:xfrm>
          <a:off x="4197076" y="2384850"/>
          <a:ext cx="393700" cy="152400"/>
        </p:xfrm>
        <a:graphic>
          <a:graphicData uri="http://schemas.openxmlformats.org/presentationml/2006/ole">
            <mc:AlternateContent xmlns:mc="http://schemas.openxmlformats.org/markup-compatibility/2006">
              <mc:Choice xmlns:v="urn:schemas-microsoft-com:vml" Requires="v">
                <p:oleObj spid="_x0000_s6196" name="Equation" r:id="rId16" imgW="393529" imgH="203112" progId="Equation.DSMT4">
                  <p:embed/>
                </p:oleObj>
              </mc:Choice>
              <mc:Fallback>
                <p:oleObj name="Equation" r:id="rId16" imgW="393529" imgH="203112"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7076" y="2384850"/>
                        <a:ext cx="3937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8"/>
          <p:cNvSpPr>
            <a:spLocks noChangeArrowheads="1"/>
          </p:cNvSpPr>
          <p:nvPr/>
        </p:nvSpPr>
        <p:spPr bwMode="auto">
          <a:xfrm>
            <a:off x="311533" y="2270274"/>
            <a:ext cx="3900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dirty="0">
                <a:solidFill>
                  <a:srgbClr val="9900CC"/>
                </a:solidFill>
                <a:latin typeface="Times New Roman" pitchFamily="18" charset="0"/>
                <a:cs typeface="Times New Roman" pitchFamily="18" charset="0"/>
              </a:rPr>
              <a:t>(C</a:t>
            </a:r>
            <a:r>
              <a:rPr lang="nl-NL" sz="2400" baseline="-25000" dirty="0">
                <a:solidFill>
                  <a:srgbClr val="9900CC"/>
                </a:solidFill>
                <a:latin typeface="Times New Roman" pitchFamily="18" charset="0"/>
                <a:cs typeface="Times New Roman" pitchFamily="18" charset="0"/>
              </a:rPr>
              <a:t>17</a:t>
            </a:r>
            <a:r>
              <a:rPr lang="nl-NL" sz="2400" dirty="0">
                <a:solidFill>
                  <a:srgbClr val="9900CC"/>
                </a:solidFill>
                <a:latin typeface="Times New Roman" pitchFamily="18" charset="0"/>
                <a:cs typeface="Times New Roman" pitchFamily="18" charset="0"/>
              </a:rPr>
              <a:t>H</a:t>
            </a:r>
            <a:r>
              <a:rPr lang="nl-NL" sz="2400" baseline="-25000" dirty="0">
                <a:solidFill>
                  <a:srgbClr val="9900CC"/>
                </a:solidFill>
                <a:latin typeface="Times New Roman" pitchFamily="18" charset="0"/>
                <a:cs typeface="Times New Roman" pitchFamily="18" charset="0"/>
              </a:rPr>
              <a:t>35</a:t>
            </a:r>
            <a:r>
              <a:rPr lang="nl-NL" sz="2400" dirty="0">
                <a:solidFill>
                  <a:srgbClr val="9900CC"/>
                </a:solidFill>
                <a:latin typeface="Times New Roman" pitchFamily="18" charset="0"/>
                <a:cs typeface="Times New Roman" pitchFamily="18" charset="0"/>
              </a:rPr>
              <a:t>COO)</a:t>
            </a:r>
            <a:r>
              <a:rPr lang="nl-NL" sz="2400" baseline="-25000" dirty="0">
                <a:solidFill>
                  <a:srgbClr val="9900CC"/>
                </a:solidFill>
                <a:latin typeface="Times New Roman" pitchFamily="18" charset="0"/>
                <a:cs typeface="Times New Roman" pitchFamily="18" charset="0"/>
              </a:rPr>
              <a:t>3</a:t>
            </a:r>
            <a:r>
              <a:rPr lang="nl-NL" sz="2400" dirty="0">
                <a:solidFill>
                  <a:srgbClr val="9900CC"/>
                </a:solidFill>
                <a:latin typeface="Times New Roman" pitchFamily="18" charset="0"/>
                <a:cs typeface="Times New Roman" pitchFamily="18" charset="0"/>
              </a:rPr>
              <a:t>C</a:t>
            </a:r>
            <a:r>
              <a:rPr lang="nl-NL" sz="2400" baseline="-25000" dirty="0">
                <a:solidFill>
                  <a:srgbClr val="9900CC"/>
                </a:solidFill>
                <a:latin typeface="Times New Roman" pitchFamily="18" charset="0"/>
                <a:cs typeface="Times New Roman" pitchFamily="18" charset="0"/>
              </a:rPr>
              <a:t>3</a:t>
            </a:r>
            <a:r>
              <a:rPr lang="nl-NL" sz="2400" dirty="0">
                <a:solidFill>
                  <a:srgbClr val="9900CC"/>
                </a:solidFill>
                <a:latin typeface="Times New Roman" pitchFamily="18" charset="0"/>
                <a:cs typeface="Times New Roman" pitchFamily="18" charset="0"/>
              </a:rPr>
              <a:t>H</a:t>
            </a:r>
            <a:r>
              <a:rPr lang="nl-NL" sz="2400" baseline="-25000" dirty="0">
                <a:solidFill>
                  <a:srgbClr val="9900CC"/>
                </a:solidFill>
                <a:latin typeface="Times New Roman" pitchFamily="18" charset="0"/>
                <a:cs typeface="Times New Roman" pitchFamily="18" charset="0"/>
              </a:rPr>
              <a:t>5</a:t>
            </a:r>
            <a:r>
              <a:rPr lang="nl-NL" sz="2400" dirty="0">
                <a:solidFill>
                  <a:srgbClr val="9900CC"/>
                </a:solidFill>
                <a:latin typeface="Times New Roman" pitchFamily="18" charset="0"/>
                <a:cs typeface="Times New Roman" pitchFamily="18" charset="0"/>
              </a:rPr>
              <a:t> + 3NaOH</a:t>
            </a:r>
            <a:endParaRPr lang="vi-VN" sz="2400" dirty="0">
              <a:solidFill>
                <a:srgbClr val="9900CC"/>
              </a:solidFill>
              <a:latin typeface="Times New Roman" pitchFamily="18" charset="0"/>
              <a:cs typeface="Times New Roman" pitchFamily="18" charset="0"/>
            </a:endParaRPr>
          </a:p>
        </p:txBody>
      </p:sp>
      <p:sp>
        <p:nvSpPr>
          <p:cNvPr id="23" name="Rectangle 9"/>
          <p:cNvSpPr>
            <a:spLocks noChangeArrowheads="1"/>
          </p:cNvSpPr>
          <p:nvPr/>
        </p:nvSpPr>
        <p:spPr bwMode="auto">
          <a:xfrm>
            <a:off x="4648200" y="2252811"/>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400" dirty="0">
                <a:solidFill>
                  <a:srgbClr val="9900CC"/>
                </a:solidFill>
                <a:latin typeface="Times New Roman" pitchFamily="18" charset="0"/>
                <a:cs typeface="Times New Roman" pitchFamily="18" charset="0"/>
              </a:rPr>
              <a:t>3C</a:t>
            </a:r>
            <a:r>
              <a:rPr lang="nl-NL" sz="2400" baseline="-25000" dirty="0">
                <a:solidFill>
                  <a:srgbClr val="9900CC"/>
                </a:solidFill>
                <a:latin typeface="Times New Roman" pitchFamily="18" charset="0"/>
                <a:cs typeface="Times New Roman" pitchFamily="18" charset="0"/>
              </a:rPr>
              <a:t>17</a:t>
            </a:r>
            <a:r>
              <a:rPr lang="nl-NL" sz="2400" dirty="0">
                <a:solidFill>
                  <a:srgbClr val="9900CC"/>
                </a:solidFill>
                <a:latin typeface="Times New Roman" pitchFamily="18" charset="0"/>
                <a:cs typeface="Times New Roman" pitchFamily="18" charset="0"/>
              </a:rPr>
              <a:t>H</a:t>
            </a:r>
            <a:r>
              <a:rPr lang="nl-NL" sz="2400" baseline="-25000" dirty="0">
                <a:solidFill>
                  <a:srgbClr val="9900CC"/>
                </a:solidFill>
                <a:latin typeface="Times New Roman" pitchFamily="18" charset="0"/>
                <a:cs typeface="Times New Roman" pitchFamily="18" charset="0"/>
              </a:rPr>
              <a:t>35</a:t>
            </a:r>
            <a:r>
              <a:rPr lang="nl-NL" sz="2400" dirty="0">
                <a:solidFill>
                  <a:srgbClr val="9900CC"/>
                </a:solidFill>
                <a:latin typeface="Times New Roman" pitchFamily="18" charset="0"/>
                <a:cs typeface="Times New Roman" pitchFamily="18" charset="0"/>
              </a:rPr>
              <a:t>COONa + C</a:t>
            </a:r>
            <a:r>
              <a:rPr lang="nl-NL" sz="2400" baseline="-25000" dirty="0">
                <a:solidFill>
                  <a:srgbClr val="9900CC"/>
                </a:solidFill>
                <a:latin typeface="Times New Roman" pitchFamily="18" charset="0"/>
                <a:cs typeface="Times New Roman" pitchFamily="18" charset="0"/>
              </a:rPr>
              <a:t>3</a:t>
            </a:r>
            <a:r>
              <a:rPr lang="nl-NL" sz="2400" dirty="0">
                <a:solidFill>
                  <a:srgbClr val="9900CC"/>
                </a:solidFill>
                <a:latin typeface="Times New Roman" pitchFamily="18" charset="0"/>
                <a:cs typeface="Times New Roman" pitchFamily="18" charset="0"/>
              </a:rPr>
              <a:t>H</a:t>
            </a:r>
            <a:r>
              <a:rPr lang="nl-NL" sz="2400" baseline="-25000" dirty="0">
                <a:solidFill>
                  <a:srgbClr val="9900CC"/>
                </a:solidFill>
                <a:latin typeface="Times New Roman" pitchFamily="18" charset="0"/>
                <a:cs typeface="Times New Roman" pitchFamily="18" charset="0"/>
              </a:rPr>
              <a:t>5</a:t>
            </a:r>
            <a:r>
              <a:rPr lang="nl-NL" sz="2400" dirty="0">
                <a:solidFill>
                  <a:srgbClr val="9900CC"/>
                </a:solidFill>
                <a:latin typeface="Times New Roman" pitchFamily="18" charset="0"/>
                <a:cs typeface="Times New Roman" pitchFamily="18" charset="0"/>
              </a:rPr>
              <a:t>(OH)</a:t>
            </a:r>
            <a:r>
              <a:rPr lang="nl-NL" sz="2400" baseline="-25000" dirty="0">
                <a:solidFill>
                  <a:srgbClr val="9900CC"/>
                </a:solidFill>
                <a:latin typeface="Times New Roman" pitchFamily="18" charset="0"/>
                <a:cs typeface="Times New Roman" pitchFamily="18" charset="0"/>
              </a:rPr>
              <a:t>3</a:t>
            </a:r>
            <a:r>
              <a:rPr lang="nl-NL" sz="2400" dirty="0">
                <a:solidFill>
                  <a:srgbClr val="9900CC"/>
                </a:solidFill>
                <a:latin typeface="Times New Roman" pitchFamily="18" charset="0"/>
                <a:cs typeface="Times New Roman" pitchFamily="18" charset="0"/>
              </a:rPr>
              <a:t> </a:t>
            </a:r>
          </a:p>
        </p:txBody>
      </p:sp>
      <p:sp>
        <p:nvSpPr>
          <p:cNvPr id="25" name="Rectangle 11"/>
          <p:cNvSpPr>
            <a:spLocks noChangeArrowheads="1"/>
          </p:cNvSpPr>
          <p:nvPr/>
        </p:nvSpPr>
        <p:spPr bwMode="auto">
          <a:xfrm>
            <a:off x="4788024" y="2636986"/>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i="1" dirty="0">
                <a:solidFill>
                  <a:srgbClr val="0000FF"/>
                </a:solidFill>
                <a:latin typeface="Times New Roman" pitchFamily="18" charset="0"/>
                <a:cs typeface="Times New Roman" pitchFamily="18" charset="0"/>
              </a:rPr>
              <a:t>3 mol</a:t>
            </a:r>
            <a:endParaRPr lang="vi-VN" sz="2400" i="1" dirty="0">
              <a:solidFill>
                <a:srgbClr val="0000FF"/>
              </a:solidFill>
              <a:latin typeface="Times New Roman" pitchFamily="18" charset="0"/>
              <a:cs typeface="Times New Roman" pitchFamily="18" charset="0"/>
            </a:endParaRPr>
          </a:p>
        </p:txBody>
      </p:sp>
      <p:sp>
        <p:nvSpPr>
          <p:cNvPr id="27" name="Rectangle 13"/>
          <p:cNvSpPr>
            <a:spLocks noChangeArrowheads="1"/>
          </p:cNvSpPr>
          <p:nvPr/>
        </p:nvSpPr>
        <p:spPr bwMode="auto">
          <a:xfrm>
            <a:off x="752475" y="2636986"/>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i="1" dirty="0">
                <a:solidFill>
                  <a:srgbClr val="0000FF"/>
                </a:solidFill>
                <a:latin typeface="Times New Roman" pitchFamily="18" charset="0"/>
                <a:cs typeface="Times New Roman" pitchFamily="18" charset="0"/>
              </a:rPr>
              <a:t>1 mol</a:t>
            </a:r>
            <a:endParaRPr lang="vi-VN" sz="2400" i="1" dirty="0">
              <a:solidFill>
                <a:srgbClr val="0000FF"/>
              </a:solidFill>
              <a:latin typeface="Times New Roman" pitchFamily="18" charset="0"/>
              <a:cs typeface="Times New Roman" pitchFamily="18" charset="0"/>
            </a:endParaRPr>
          </a:p>
        </p:txBody>
      </p:sp>
      <p:sp>
        <p:nvSpPr>
          <p:cNvPr id="28" name="Rectangle 14"/>
          <p:cNvSpPr>
            <a:spLocks noChangeArrowheads="1"/>
          </p:cNvSpPr>
          <p:nvPr/>
        </p:nvSpPr>
        <p:spPr bwMode="auto">
          <a:xfrm>
            <a:off x="4832474" y="3052911"/>
            <a:ext cx="1200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i="1" dirty="0">
                <a:solidFill>
                  <a:srgbClr val="0000FF"/>
                </a:solidFill>
                <a:latin typeface="Times New Roman" pitchFamily="18" charset="0"/>
                <a:cs typeface="Times New Roman" pitchFamily="18" charset="0"/>
              </a:rPr>
              <a:t>600 mol</a:t>
            </a:r>
            <a:endParaRPr lang="vi-VN" sz="2400" i="1" dirty="0">
              <a:solidFill>
                <a:srgbClr val="0000FF"/>
              </a:solidFill>
              <a:latin typeface="Times New Roman" pitchFamily="18" charset="0"/>
              <a:cs typeface="Times New Roman" pitchFamily="18" charset="0"/>
            </a:endParaRPr>
          </a:p>
        </p:txBody>
      </p:sp>
      <p:sp>
        <p:nvSpPr>
          <p:cNvPr id="29" name="Rectangle 15"/>
          <p:cNvSpPr>
            <a:spLocks noChangeArrowheads="1"/>
          </p:cNvSpPr>
          <p:nvPr/>
        </p:nvSpPr>
        <p:spPr bwMode="auto">
          <a:xfrm>
            <a:off x="568325" y="3064024"/>
            <a:ext cx="1200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i="1">
                <a:solidFill>
                  <a:srgbClr val="0000FF"/>
                </a:solidFill>
                <a:latin typeface="Times New Roman" pitchFamily="18" charset="0"/>
                <a:cs typeface="Times New Roman" pitchFamily="18" charset="0"/>
              </a:rPr>
              <a:t>200 mol</a:t>
            </a:r>
            <a:endParaRPr lang="vi-VN" sz="2400" i="1">
              <a:solidFill>
                <a:srgbClr val="0000FF"/>
              </a:solidFill>
              <a:latin typeface="Times New Roman" pitchFamily="18" charset="0"/>
              <a:cs typeface="Times New Roman" pitchFamily="18" charset="0"/>
            </a:endParaRPr>
          </a:p>
        </p:txBody>
      </p:sp>
      <p:pic>
        <p:nvPicPr>
          <p:cNvPr id="30" name="Picture 16" descr="12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331838" y="1473292"/>
            <a:ext cx="5112370" cy="6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8"/>
          <p:cNvSpPr txBox="1">
            <a:spLocks noChangeArrowheads="1"/>
          </p:cNvSpPr>
          <p:nvPr/>
        </p:nvSpPr>
        <p:spPr bwMode="auto">
          <a:xfrm>
            <a:off x="827088" y="4723730"/>
            <a:ext cx="7058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2400">
              <a:solidFill>
                <a:srgbClr val="9900CC"/>
              </a:solidFill>
              <a:latin typeface="Times New Roman" pitchFamily="18" charset="0"/>
              <a:cs typeface="Times New Roman" pitchFamily="18" charset="0"/>
            </a:endParaRPr>
          </a:p>
        </p:txBody>
      </p:sp>
      <p:graphicFrame>
        <p:nvGraphicFramePr>
          <p:cNvPr id="32" name="Object 20"/>
          <p:cNvGraphicFramePr>
            <a:graphicFrameLocks noChangeAspect="1"/>
          </p:cNvGraphicFramePr>
          <p:nvPr>
            <p:extLst>
              <p:ext uri="{D42A27DB-BD31-4B8C-83A1-F6EECF244321}">
                <p14:modId xmlns:p14="http://schemas.microsoft.com/office/powerpoint/2010/main" val="1531762605"/>
              </p:ext>
            </p:extLst>
          </p:nvPr>
        </p:nvGraphicFramePr>
        <p:xfrm>
          <a:off x="877245" y="4292600"/>
          <a:ext cx="7583187" cy="727075"/>
        </p:xfrm>
        <a:graphic>
          <a:graphicData uri="http://schemas.openxmlformats.org/presentationml/2006/ole">
            <mc:AlternateContent xmlns:mc="http://schemas.openxmlformats.org/markup-compatibility/2006">
              <mc:Choice xmlns:v="urn:schemas-microsoft-com:vml" Requires="v">
                <p:oleObj spid="_x0000_s6197" name="Equation" r:id="rId19" imgW="3365280" imgH="393480" progId="Equation.DSMT4">
                  <p:embed/>
                </p:oleObj>
              </mc:Choice>
              <mc:Fallback>
                <p:oleObj name="Equation" r:id="rId19" imgW="3365280" imgH="393480" progId="Equation.DSMT4">
                  <p:embed/>
                  <p:pic>
                    <p:nvPicPr>
                      <p:cNvPr id="0" name=""/>
                      <p:cNvPicPr>
                        <a:picLocks noChangeAspect="1" noChangeArrowheads="1"/>
                      </p:cNvPicPr>
                      <p:nvPr/>
                    </p:nvPicPr>
                    <p:blipFill>
                      <a:blip r:embed="rId20"/>
                      <a:srcRect/>
                      <a:stretch>
                        <a:fillRect/>
                      </a:stretch>
                    </p:blipFill>
                    <p:spPr bwMode="auto">
                      <a:xfrm>
                        <a:off x="877245" y="4292600"/>
                        <a:ext cx="7583187" cy="727075"/>
                      </a:xfrm>
                      <a:prstGeom prst="rect">
                        <a:avLst/>
                      </a:prstGeom>
                      <a:noFill/>
                      <a:ln>
                        <a:noFill/>
                      </a:ln>
                      <a:effectLst/>
                    </p:spPr>
                  </p:pic>
                </p:oleObj>
              </mc:Fallback>
            </mc:AlternateContent>
          </a:graphicData>
        </a:graphic>
      </p:graphicFrame>
      <p:sp>
        <p:nvSpPr>
          <p:cNvPr id="34" name="Rectangle 22"/>
          <p:cNvSpPr>
            <a:spLocks noChangeArrowheads="1"/>
          </p:cNvSpPr>
          <p:nvPr/>
        </p:nvSpPr>
        <p:spPr bwMode="auto">
          <a:xfrm>
            <a:off x="4101550" y="2176265"/>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n-US" sz="2400" b="1" dirty="0">
                <a:solidFill>
                  <a:srgbClr val="9900CC"/>
                </a:solidFill>
                <a:latin typeface="Times New Roman" pitchFamily="18" charset="0"/>
                <a:cs typeface="Times New Roman" pitchFamily="18" charset="0"/>
              </a:rPr>
              <a:t>t</a:t>
            </a:r>
            <a:r>
              <a:rPr lang="en-US" sz="2400" b="1" baseline="30000" dirty="0">
                <a:solidFill>
                  <a:srgbClr val="9900CC"/>
                </a:solidFill>
                <a:latin typeface="Times New Roman" pitchFamily="18" charset="0"/>
                <a:cs typeface="Times New Roman" pitchFamily="18" charset="0"/>
              </a:rPr>
              <a:t>0</a:t>
            </a:r>
            <a:r>
              <a:rPr lang="en-US" sz="2400" b="1" dirty="0">
                <a:solidFill>
                  <a:srgbClr val="9900CC"/>
                </a:solidFill>
                <a:latin typeface="Times New Roman" pitchFamily="18" charset="0"/>
                <a:cs typeface="Times New Roman" pitchFamily="18" charset="0"/>
              </a:rPr>
              <a:t> </a:t>
            </a:r>
          </a:p>
        </p:txBody>
      </p:sp>
      <p:sp>
        <p:nvSpPr>
          <p:cNvPr id="43" name="Text Box 19"/>
          <p:cNvSpPr txBox="1">
            <a:spLocks noChangeArrowheads="1"/>
          </p:cNvSpPr>
          <p:nvPr/>
        </p:nvSpPr>
        <p:spPr bwMode="auto">
          <a:xfrm>
            <a:off x="700275" y="147285"/>
            <a:ext cx="7832165" cy="1200329"/>
          </a:xfrm>
          <a:prstGeom prst="rect">
            <a:avLst/>
          </a:prstGeom>
          <a:solidFill>
            <a:schemeClr val="bg1"/>
          </a:solidFill>
          <a:ln w="2857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sz="2400" dirty="0">
                <a:solidFill>
                  <a:srgbClr val="008000"/>
                </a:solidFill>
                <a:latin typeface="Times New Roman" pitchFamily="18" charset="0"/>
                <a:cs typeface="Times New Roman" pitchFamily="18" charset="0"/>
              </a:rPr>
              <a:t>    Tính khối lượng muối thu được khi thủy phân hoàn toàn 178 kg chất béo có công thức (C</a:t>
            </a:r>
            <a:r>
              <a:rPr lang="nl-NL" sz="2400" baseline="-25000" dirty="0">
                <a:solidFill>
                  <a:srgbClr val="008000"/>
                </a:solidFill>
                <a:latin typeface="Times New Roman" pitchFamily="18" charset="0"/>
                <a:cs typeface="Times New Roman" pitchFamily="18" charset="0"/>
              </a:rPr>
              <a:t>17</a:t>
            </a:r>
            <a:r>
              <a:rPr lang="nl-NL" sz="2400" dirty="0">
                <a:solidFill>
                  <a:srgbClr val="008000"/>
                </a:solidFill>
                <a:latin typeface="Times New Roman" pitchFamily="18" charset="0"/>
                <a:cs typeface="Times New Roman" pitchFamily="18" charset="0"/>
              </a:rPr>
              <a:t>H</a:t>
            </a:r>
            <a:r>
              <a:rPr lang="nl-NL" sz="2400" baseline="-25000" dirty="0">
                <a:solidFill>
                  <a:srgbClr val="008000"/>
                </a:solidFill>
                <a:latin typeface="Times New Roman" pitchFamily="18" charset="0"/>
                <a:cs typeface="Times New Roman" pitchFamily="18" charset="0"/>
              </a:rPr>
              <a:t>35</a:t>
            </a:r>
            <a:r>
              <a:rPr lang="nl-NL" sz="2400" dirty="0">
                <a:solidFill>
                  <a:srgbClr val="008000"/>
                </a:solidFill>
                <a:latin typeface="Times New Roman" pitchFamily="18" charset="0"/>
                <a:cs typeface="Times New Roman" pitchFamily="18" charset="0"/>
              </a:rPr>
              <a:t>COO)</a:t>
            </a:r>
            <a:r>
              <a:rPr lang="nl-NL" sz="2400" baseline="-25000" dirty="0">
                <a:solidFill>
                  <a:srgbClr val="008000"/>
                </a:solidFill>
                <a:latin typeface="Times New Roman" pitchFamily="18" charset="0"/>
                <a:cs typeface="Times New Roman" pitchFamily="18" charset="0"/>
              </a:rPr>
              <a:t>3</a:t>
            </a:r>
            <a:r>
              <a:rPr lang="nl-NL" sz="2400" dirty="0">
                <a:solidFill>
                  <a:srgbClr val="008000"/>
                </a:solidFill>
                <a:latin typeface="Times New Roman" pitchFamily="18" charset="0"/>
                <a:cs typeface="Times New Roman" pitchFamily="18" charset="0"/>
              </a:rPr>
              <a:t>C</a:t>
            </a:r>
            <a:r>
              <a:rPr lang="nl-NL" sz="2400" baseline="-25000" dirty="0">
                <a:solidFill>
                  <a:srgbClr val="008000"/>
                </a:solidFill>
                <a:latin typeface="Times New Roman" pitchFamily="18" charset="0"/>
                <a:cs typeface="Times New Roman" pitchFamily="18" charset="0"/>
              </a:rPr>
              <a:t>3</a:t>
            </a:r>
            <a:r>
              <a:rPr lang="nl-NL" sz="2400" dirty="0">
                <a:solidFill>
                  <a:srgbClr val="008000"/>
                </a:solidFill>
                <a:latin typeface="Times New Roman" pitchFamily="18" charset="0"/>
                <a:cs typeface="Times New Roman" pitchFamily="18" charset="0"/>
              </a:rPr>
              <a:t>H</a:t>
            </a:r>
            <a:r>
              <a:rPr lang="nl-NL" sz="2400" baseline="-25000" dirty="0">
                <a:solidFill>
                  <a:srgbClr val="008000"/>
                </a:solidFill>
                <a:latin typeface="Times New Roman" pitchFamily="18" charset="0"/>
                <a:cs typeface="Times New Roman" pitchFamily="18" charset="0"/>
              </a:rPr>
              <a:t>5</a:t>
            </a:r>
            <a:r>
              <a:rPr lang="nl-NL" sz="2400" dirty="0">
                <a:solidFill>
                  <a:srgbClr val="008000"/>
                </a:solidFill>
                <a:latin typeface="Times New Roman" pitchFamily="18" charset="0"/>
                <a:cs typeface="Times New Roman" pitchFamily="18" charset="0"/>
              </a:rPr>
              <a:t> trong môi trường kiềm (NaOH). Biết hiệu suất phản ứng là 90%.</a:t>
            </a:r>
            <a:endParaRPr lang="vi-VN" sz="2400"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6120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3" presetClass="exit" presetSubtype="10" fill="hold" grpId="0" nodeType="withEffect" nodePh="1">
                                  <p:stCondLst>
                                    <p:cond delay="0"/>
                                  </p:stCondLst>
                                  <p:endCondLst>
                                    <p:cond evt="begin" delay="0">
                                      <p:tn val="8"/>
                                    </p:cond>
                                  </p:endCondLst>
                                  <p:childTnLst>
                                    <p:animEffect transition="out" filter="blinds(horizontal)">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47"/>
                                        </p:tgtEl>
                                      </p:cBhvr>
                                    </p:animEffect>
                                    <p:set>
                                      <p:cBhvr>
                                        <p:cTn id="18" dur="1" fill="hold">
                                          <p:stCondLst>
                                            <p:cond delay="499"/>
                                          </p:stCondLst>
                                        </p:cTn>
                                        <p:tgtEl>
                                          <p:spTgt spid="47"/>
                                        </p:tgtEl>
                                        <p:attrNameLst>
                                          <p:attrName>style.visibility</p:attrName>
                                        </p:attrNameLst>
                                      </p:cBhvr>
                                      <p:to>
                                        <p:strVal val="hidden"/>
                                      </p:to>
                                    </p:set>
                                  </p:childTnLst>
                                </p:cTn>
                              </p:par>
                              <p:par>
                                <p:cTn id="19" presetID="2" presetClass="entr" presetSubtype="8" fill="hold" grpId="0" nodeType="withEffect" nodePh="1">
                                  <p:stCondLst>
                                    <p:cond delay="0"/>
                                  </p:stCondLst>
                                  <p:endCondLst>
                                    <p:cond evt="begin" delay="0">
                                      <p:tn val="19"/>
                                    </p:cond>
                                  </p:end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0-#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par>
                                <p:cTn id="23" presetID="3" presetClass="exit" presetSubtype="10" fill="hold" grpId="1" nodeType="withEffect" nodePh="1">
                                  <p:stCondLst>
                                    <p:cond delay="0"/>
                                  </p:stCondLst>
                                  <p:endCondLst>
                                    <p:cond evt="begin" delay="0">
                                      <p:tn val="23"/>
                                    </p:cond>
                                  </p:endCondLst>
                                  <p:childTnLst>
                                    <p:animEffect transition="out" filter="blinds(horizontal)">
                                      <p:cBhvr>
                                        <p:cTn id="24" dur="500"/>
                                        <p:tgtEl>
                                          <p:spTgt spid="60"/>
                                        </p:tgtEl>
                                      </p:cBhvr>
                                    </p:animEffect>
                                    <p:set>
                                      <p:cBhvr>
                                        <p:cTn id="25" dur="1" fill="hold">
                                          <p:stCondLst>
                                            <p:cond delay="499"/>
                                          </p:stCondLst>
                                        </p:cTn>
                                        <p:tgtEl>
                                          <p:spTgt spid="60"/>
                                        </p:tgtEl>
                                        <p:attrNameLst>
                                          <p:attrName>style.visibility</p:attrName>
                                        </p:attrNameLst>
                                      </p:cBhvr>
                                      <p:to>
                                        <p:strVal val="hidden"/>
                                      </p:to>
                                    </p:set>
                                  </p:childTnLst>
                                </p:cTn>
                              </p:par>
                              <p:par>
                                <p:cTn id="26" presetID="2" presetClass="entr" presetSubtype="8" fill="hold" grpId="0" nodeType="withEffect" nodePh="1">
                                  <p:stCondLst>
                                    <p:cond delay="0"/>
                                  </p:stCondLst>
                                  <p:endCondLst>
                                    <p:cond evt="begin" delay="0">
                                      <p:tn val="26"/>
                                    </p:cond>
                                  </p:end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0-#ppt_w/2"/>
                                          </p:val>
                                        </p:tav>
                                        <p:tav tm="100000">
                                          <p:val>
                                            <p:strVal val="#ppt_x"/>
                                          </p:val>
                                        </p:tav>
                                      </p:tavLst>
                                    </p:anim>
                                    <p:anim calcmode="lin" valueType="num">
                                      <p:cBhvr additive="base">
                                        <p:cTn id="29" dur="500" fill="hold"/>
                                        <p:tgtEl>
                                          <p:spTgt spid="61"/>
                                        </p:tgtEl>
                                        <p:attrNameLst>
                                          <p:attrName>ppt_y</p:attrName>
                                        </p:attrNameLst>
                                      </p:cBhvr>
                                      <p:tavLst>
                                        <p:tav tm="0">
                                          <p:val>
                                            <p:strVal val="#ppt_y"/>
                                          </p:val>
                                        </p:tav>
                                        <p:tav tm="100000">
                                          <p:val>
                                            <p:strVal val="#ppt_y"/>
                                          </p:val>
                                        </p:tav>
                                      </p:tavLst>
                                    </p:anim>
                                  </p:childTnLst>
                                </p:cTn>
                              </p:par>
                              <p:par>
                                <p:cTn id="30" presetID="3" presetClass="exit" presetSubtype="10" fill="hold" grpId="1" nodeType="withEffect" nodePh="1">
                                  <p:stCondLst>
                                    <p:cond delay="0"/>
                                  </p:stCondLst>
                                  <p:endCondLst>
                                    <p:cond evt="begin" delay="0">
                                      <p:tn val="30"/>
                                    </p:cond>
                                  </p:endCondLst>
                                  <p:childTnLst>
                                    <p:animEffect transition="out" filter="blinds(horizontal)">
                                      <p:cBhvr>
                                        <p:cTn id="31" dur="500"/>
                                        <p:tgtEl>
                                          <p:spTgt spid="61"/>
                                        </p:tgtEl>
                                      </p:cBhvr>
                                    </p:animEffect>
                                    <p:set>
                                      <p:cBhvr>
                                        <p:cTn id="32" dur="1" fill="hold">
                                          <p:stCondLst>
                                            <p:cond delay="499"/>
                                          </p:stCondLst>
                                        </p:cTn>
                                        <p:tgtEl>
                                          <p:spTgt spid="6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circle(in)">
                                      <p:cBhvr>
                                        <p:cTn id="42" dur="2000"/>
                                        <p:tgtEl>
                                          <p:spTgt spid="34"/>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2000"/>
                                        <p:tgtEl>
                                          <p:spTgt spid="2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ircle(in)">
                                      <p:cBhvr>
                                        <p:cTn id="48" dur="2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heel(1)">
                                      <p:cBhvr>
                                        <p:cTn id="53" dur="2000"/>
                                        <p:tgtEl>
                                          <p:spTgt spid="27"/>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heel(1)">
                                      <p:cBhvr>
                                        <p:cTn id="56" dur="2000"/>
                                        <p:tgtEl>
                                          <p:spTgt spid="29"/>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heel(1)">
                                      <p:cBhvr>
                                        <p:cTn id="59" dur="2000"/>
                                        <p:tgtEl>
                                          <p:spTgt spid="25"/>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ircle(in)">
                                      <p:cBhvr>
                                        <p:cTn id="67" dur="20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circle(in)">
                                      <p:cBhvr>
                                        <p:cTn id="72" dur="2000"/>
                                        <p:tgtEl>
                                          <p:spTgt spid="17"/>
                                        </p:tgtEl>
                                      </p:cBhvr>
                                    </p:animEffect>
                                  </p:childTnLst>
                                </p:cTn>
                              </p:par>
                              <p:par>
                                <p:cTn id="73" presetID="6" presetClass="entr" presetSubtype="16"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circle(in)">
                                      <p:cBhvr>
                                        <p:cTn id="75"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44" grpId="0"/>
      <p:bldP spid="47" grpId="0"/>
      <p:bldP spid="60" grpId="0"/>
      <p:bldP spid="60" grpId="1"/>
      <p:bldP spid="61" grpId="0"/>
      <p:bldP spid="61" grpId="1"/>
      <p:bldP spid="17" grpId="0"/>
      <p:bldP spid="22" grpId="0"/>
      <p:bldP spid="23" grpId="0"/>
      <p:bldP spid="25" grpId="0"/>
      <p:bldP spid="27" grpId="0"/>
      <p:bldP spid="28" grpId="0"/>
      <p:bldP spid="29"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809" name="Google Shape;809;p28"/>
          <p:cNvSpPr/>
          <p:nvPr/>
        </p:nvSpPr>
        <p:spPr>
          <a:xfrm rot="-2700000" flipH="1">
            <a:off x="7325096" y="91238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0" name="Google Shape;810;p28"/>
          <p:cNvSpPr/>
          <p:nvPr/>
        </p:nvSpPr>
        <p:spPr>
          <a:xfrm flipH="1">
            <a:off x="7164958" y="6186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1" name="Google Shape;811;p28"/>
          <p:cNvSpPr/>
          <p:nvPr/>
        </p:nvSpPr>
        <p:spPr>
          <a:xfrm flipH="1">
            <a:off x="6915358" y="956462"/>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2" name="Google Shape;812;p28"/>
          <p:cNvSpPr/>
          <p:nvPr/>
        </p:nvSpPr>
        <p:spPr>
          <a:xfrm rot="2700000">
            <a:off x="1123999" y="3825732"/>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3" name="Google Shape;813;p28"/>
          <p:cNvSpPr/>
          <p:nvPr/>
        </p:nvSpPr>
        <p:spPr>
          <a:xfrm>
            <a:off x="621200" y="32353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826" name="Google Shape;826;p28"/>
          <p:cNvGrpSpPr/>
          <p:nvPr/>
        </p:nvGrpSpPr>
        <p:grpSpPr>
          <a:xfrm rot="531910">
            <a:off x="941006" y="4183334"/>
            <a:ext cx="466842" cy="401973"/>
            <a:chOff x="1053975" y="3241325"/>
            <a:chExt cx="270775" cy="233150"/>
          </a:xfrm>
        </p:grpSpPr>
        <p:sp>
          <p:nvSpPr>
            <p:cNvPr id="827" name="Google Shape;827;p28"/>
            <p:cNvSpPr/>
            <p:nvPr/>
          </p:nvSpPr>
          <p:spPr>
            <a:xfrm>
              <a:off x="1068700" y="3286825"/>
              <a:ext cx="237775" cy="141425"/>
            </a:xfrm>
            <a:custGeom>
              <a:avLst/>
              <a:gdLst/>
              <a:ahLst/>
              <a:cxnLst/>
              <a:rect l="l" t="t" r="r" b="b"/>
              <a:pathLst>
                <a:path w="9511" h="5657" extrusionOk="0">
                  <a:moveTo>
                    <a:pt x="3890" y="1"/>
                  </a:moveTo>
                  <a:lnTo>
                    <a:pt x="0" y="5657"/>
                  </a:lnTo>
                  <a:lnTo>
                    <a:pt x="9510" y="5657"/>
                  </a:lnTo>
                  <a:lnTo>
                    <a:pt x="8600" y="1"/>
                  </a:lnTo>
                  <a:close/>
                </a:path>
              </a:pathLst>
            </a:custGeom>
            <a:solidFill>
              <a:srgbClr val="FFC96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8" name="Google Shape;828;p28"/>
            <p:cNvSpPr/>
            <p:nvPr/>
          </p:nvSpPr>
          <p:spPr>
            <a:xfrm>
              <a:off x="1144975" y="3407275"/>
              <a:ext cx="20975" cy="20975"/>
            </a:xfrm>
            <a:custGeom>
              <a:avLst/>
              <a:gdLst/>
              <a:ahLst/>
              <a:cxnLst/>
              <a:rect l="l" t="t" r="r" b="b"/>
              <a:pathLst>
                <a:path w="839" h="839" extrusionOk="0">
                  <a:moveTo>
                    <a:pt x="0" y="0"/>
                  </a:moveTo>
                  <a:lnTo>
                    <a:pt x="0" y="839"/>
                  </a:lnTo>
                  <a:lnTo>
                    <a:pt x="839" y="839"/>
                  </a:lnTo>
                  <a:lnTo>
                    <a:pt x="839"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9" name="Google Shape;829;p28"/>
            <p:cNvSpPr/>
            <p:nvPr/>
          </p:nvSpPr>
          <p:spPr>
            <a:xfrm>
              <a:off x="1155225" y="3407275"/>
              <a:ext cx="10725" cy="20975"/>
            </a:xfrm>
            <a:custGeom>
              <a:avLst/>
              <a:gdLst/>
              <a:ahLst/>
              <a:cxnLst/>
              <a:rect l="l" t="t" r="r" b="b"/>
              <a:pathLst>
                <a:path w="429" h="839" extrusionOk="0">
                  <a:moveTo>
                    <a:pt x="0" y="0"/>
                  </a:moveTo>
                  <a:lnTo>
                    <a:pt x="0" y="839"/>
                  </a:lnTo>
                  <a:lnTo>
                    <a:pt x="429" y="839"/>
                  </a:lnTo>
                  <a:lnTo>
                    <a:pt x="429" y="0"/>
                  </a:lnTo>
                  <a:close/>
                </a:path>
              </a:pathLst>
            </a:custGeom>
            <a:solidFill>
              <a:srgbClr val="FF767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0" name="Google Shape;830;p28"/>
            <p:cNvSpPr/>
            <p:nvPr/>
          </p:nvSpPr>
          <p:spPr>
            <a:xfrm>
              <a:off x="1053975" y="3440725"/>
              <a:ext cx="29800" cy="33750"/>
            </a:xfrm>
            <a:custGeom>
              <a:avLst/>
              <a:gdLst/>
              <a:ahLst/>
              <a:cxnLst/>
              <a:rect l="l" t="t" r="r" b="b"/>
              <a:pathLst>
                <a:path w="1192" h="1350" extrusionOk="0">
                  <a:moveTo>
                    <a:pt x="589" y="553"/>
                  </a:moveTo>
                  <a:lnTo>
                    <a:pt x="678" y="767"/>
                  </a:lnTo>
                  <a:lnTo>
                    <a:pt x="500" y="767"/>
                  </a:lnTo>
                  <a:lnTo>
                    <a:pt x="589" y="553"/>
                  </a:lnTo>
                  <a:close/>
                  <a:moveTo>
                    <a:pt x="589" y="0"/>
                  </a:moveTo>
                  <a:cubicBezTo>
                    <a:pt x="518" y="0"/>
                    <a:pt x="446" y="36"/>
                    <a:pt x="428" y="107"/>
                  </a:cubicBezTo>
                  <a:lnTo>
                    <a:pt x="36" y="1124"/>
                  </a:lnTo>
                  <a:cubicBezTo>
                    <a:pt x="0" y="1214"/>
                    <a:pt x="36" y="1303"/>
                    <a:pt x="125" y="1338"/>
                  </a:cubicBezTo>
                  <a:cubicBezTo>
                    <a:pt x="145" y="1346"/>
                    <a:pt x="164" y="1350"/>
                    <a:pt x="183" y="1350"/>
                  </a:cubicBezTo>
                  <a:cubicBezTo>
                    <a:pt x="250" y="1350"/>
                    <a:pt x="307" y="1305"/>
                    <a:pt x="321" y="1249"/>
                  </a:cubicBezTo>
                  <a:lnTo>
                    <a:pt x="393" y="1089"/>
                  </a:lnTo>
                  <a:lnTo>
                    <a:pt x="803" y="1089"/>
                  </a:lnTo>
                  <a:lnTo>
                    <a:pt x="857" y="1249"/>
                  </a:lnTo>
                  <a:cubicBezTo>
                    <a:pt x="874" y="1303"/>
                    <a:pt x="946" y="1338"/>
                    <a:pt x="999" y="1338"/>
                  </a:cubicBezTo>
                  <a:cubicBezTo>
                    <a:pt x="1006" y="1340"/>
                    <a:pt x="1013" y="1340"/>
                    <a:pt x="1019" y="1340"/>
                  </a:cubicBezTo>
                  <a:cubicBezTo>
                    <a:pt x="1104" y="1340"/>
                    <a:pt x="1192" y="1240"/>
                    <a:pt x="1142" y="1124"/>
                  </a:cubicBezTo>
                  <a:lnTo>
                    <a:pt x="767" y="107"/>
                  </a:lnTo>
                  <a:cubicBezTo>
                    <a:pt x="732" y="36"/>
                    <a:pt x="660" y="0"/>
                    <a:pt x="589"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1" name="Google Shape;831;p28"/>
            <p:cNvSpPr/>
            <p:nvPr/>
          </p:nvSpPr>
          <p:spPr>
            <a:xfrm>
              <a:off x="1161925" y="3241325"/>
              <a:ext cx="25000" cy="33475"/>
            </a:xfrm>
            <a:custGeom>
              <a:avLst/>
              <a:gdLst/>
              <a:ahLst/>
              <a:cxnLst/>
              <a:rect l="l" t="t" r="r" b="b"/>
              <a:pathLst>
                <a:path w="1000" h="1339" extrusionOk="0">
                  <a:moveTo>
                    <a:pt x="428" y="322"/>
                  </a:moveTo>
                  <a:cubicBezTo>
                    <a:pt x="660" y="322"/>
                    <a:pt x="678" y="589"/>
                    <a:pt x="678" y="661"/>
                  </a:cubicBezTo>
                  <a:cubicBezTo>
                    <a:pt x="678" y="839"/>
                    <a:pt x="607" y="1018"/>
                    <a:pt x="446" y="1018"/>
                  </a:cubicBezTo>
                  <a:lnTo>
                    <a:pt x="303" y="1018"/>
                  </a:lnTo>
                  <a:cubicBezTo>
                    <a:pt x="303" y="893"/>
                    <a:pt x="303" y="750"/>
                    <a:pt x="303" y="661"/>
                  </a:cubicBezTo>
                  <a:cubicBezTo>
                    <a:pt x="303" y="607"/>
                    <a:pt x="303" y="447"/>
                    <a:pt x="303" y="322"/>
                  </a:cubicBezTo>
                  <a:close/>
                  <a:moveTo>
                    <a:pt x="161" y="1"/>
                  </a:moveTo>
                  <a:cubicBezTo>
                    <a:pt x="89" y="1"/>
                    <a:pt x="0" y="54"/>
                    <a:pt x="0" y="161"/>
                  </a:cubicBezTo>
                  <a:lnTo>
                    <a:pt x="0" y="1160"/>
                  </a:lnTo>
                  <a:cubicBezTo>
                    <a:pt x="0" y="1196"/>
                    <a:pt x="0" y="1214"/>
                    <a:pt x="36" y="1285"/>
                  </a:cubicBezTo>
                  <a:cubicBezTo>
                    <a:pt x="54" y="1303"/>
                    <a:pt x="89" y="1321"/>
                    <a:pt x="161" y="1339"/>
                  </a:cubicBezTo>
                  <a:lnTo>
                    <a:pt x="446" y="1339"/>
                  </a:lnTo>
                  <a:cubicBezTo>
                    <a:pt x="767" y="1321"/>
                    <a:pt x="999" y="1053"/>
                    <a:pt x="999" y="661"/>
                  </a:cubicBezTo>
                  <a:cubicBezTo>
                    <a:pt x="999" y="268"/>
                    <a:pt x="785" y="1"/>
                    <a:pt x="446"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2" name="Google Shape;832;p28"/>
            <p:cNvSpPr/>
            <p:nvPr/>
          </p:nvSpPr>
          <p:spPr>
            <a:xfrm>
              <a:off x="1301100" y="3440725"/>
              <a:ext cx="23650" cy="33475"/>
            </a:xfrm>
            <a:custGeom>
              <a:avLst/>
              <a:gdLst/>
              <a:ahLst/>
              <a:cxnLst/>
              <a:rect l="l" t="t" r="r" b="b"/>
              <a:pathLst>
                <a:path w="946" h="1339" extrusionOk="0">
                  <a:moveTo>
                    <a:pt x="464" y="304"/>
                  </a:moveTo>
                  <a:cubicBezTo>
                    <a:pt x="500" y="304"/>
                    <a:pt x="535" y="339"/>
                    <a:pt x="535" y="357"/>
                  </a:cubicBezTo>
                  <a:cubicBezTo>
                    <a:pt x="553" y="428"/>
                    <a:pt x="517" y="464"/>
                    <a:pt x="464" y="464"/>
                  </a:cubicBezTo>
                  <a:lnTo>
                    <a:pt x="321" y="464"/>
                  </a:lnTo>
                  <a:lnTo>
                    <a:pt x="321" y="304"/>
                  </a:lnTo>
                  <a:close/>
                  <a:moveTo>
                    <a:pt x="517" y="803"/>
                  </a:moveTo>
                  <a:cubicBezTo>
                    <a:pt x="571" y="803"/>
                    <a:pt x="625" y="839"/>
                    <a:pt x="642" y="892"/>
                  </a:cubicBezTo>
                  <a:cubicBezTo>
                    <a:pt x="660" y="964"/>
                    <a:pt x="589" y="1035"/>
                    <a:pt x="517" y="1035"/>
                  </a:cubicBezTo>
                  <a:lnTo>
                    <a:pt x="321" y="1035"/>
                  </a:lnTo>
                  <a:lnTo>
                    <a:pt x="321" y="803"/>
                  </a:lnTo>
                  <a:close/>
                  <a:moveTo>
                    <a:pt x="161" y="0"/>
                  </a:moveTo>
                  <a:cubicBezTo>
                    <a:pt x="71" y="0"/>
                    <a:pt x="0" y="72"/>
                    <a:pt x="0" y="143"/>
                  </a:cubicBezTo>
                  <a:lnTo>
                    <a:pt x="0" y="625"/>
                  </a:lnTo>
                  <a:lnTo>
                    <a:pt x="0" y="1196"/>
                  </a:lnTo>
                  <a:cubicBezTo>
                    <a:pt x="0" y="1249"/>
                    <a:pt x="54" y="1338"/>
                    <a:pt x="161" y="1338"/>
                  </a:cubicBezTo>
                  <a:lnTo>
                    <a:pt x="517" y="1338"/>
                  </a:lnTo>
                  <a:cubicBezTo>
                    <a:pt x="749" y="1338"/>
                    <a:pt x="946" y="1142"/>
                    <a:pt x="946" y="910"/>
                  </a:cubicBezTo>
                  <a:cubicBezTo>
                    <a:pt x="946" y="785"/>
                    <a:pt x="892" y="660"/>
                    <a:pt x="803" y="589"/>
                  </a:cubicBezTo>
                  <a:cubicBezTo>
                    <a:pt x="839" y="518"/>
                    <a:pt x="874" y="428"/>
                    <a:pt x="856" y="339"/>
                  </a:cubicBezTo>
                  <a:cubicBezTo>
                    <a:pt x="839" y="143"/>
                    <a:pt x="660" y="0"/>
                    <a:pt x="446"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3" name="Google Shape;833;p28"/>
            <p:cNvSpPr/>
            <p:nvPr/>
          </p:nvSpPr>
          <p:spPr>
            <a:xfrm>
              <a:off x="1283700" y="3244450"/>
              <a:ext cx="30350" cy="33925"/>
            </a:xfrm>
            <a:custGeom>
              <a:avLst/>
              <a:gdLst/>
              <a:ahLst/>
              <a:cxnLst/>
              <a:rect l="l" t="t" r="r" b="b"/>
              <a:pathLst>
                <a:path w="1214" h="1357" extrusionOk="0">
                  <a:moveTo>
                    <a:pt x="678" y="0"/>
                  </a:moveTo>
                  <a:cubicBezTo>
                    <a:pt x="303" y="0"/>
                    <a:pt x="0" y="304"/>
                    <a:pt x="0" y="679"/>
                  </a:cubicBezTo>
                  <a:cubicBezTo>
                    <a:pt x="0" y="1053"/>
                    <a:pt x="303" y="1357"/>
                    <a:pt x="678" y="1357"/>
                  </a:cubicBezTo>
                  <a:cubicBezTo>
                    <a:pt x="821" y="1357"/>
                    <a:pt x="964" y="1303"/>
                    <a:pt x="1071" y="1214"/>
                  </a:cubicBezTo>
                  <a:cubicBezTo>
                    <a:pt x="1142" y="1160"/>
                    <a:pt x="1213" y="1018"/>
                    <a:pt x="1106" y="928"/>
                  </a:cubicBezTo>
                  <a:cubicBezTo>
                    <a:pt x="1072" y="902"/>
                    <a:pt x="1042" y="891"/>
                    <a:pt x="1014" y="891"/>
                  </a:cubicBezTo>
                  <a:cubicBezTo>
                    <a:pt x="910" y="891"/>
                    <a:pt x="833" y="1035"/>
                    <a:pt x="678" y="1035"/>
                  </a:cubicBezTo>
                  <a:cubicBezTo>
                    <a:pt x="482" y="1035"/>
                    <a:pt x="321" y="875"/>
                    <a:pt x="321" y="679"/>
                  </a:cubicBezTo>
                  <a:cubicBezTo>
                    <a:pt x="321" y="482"/>
                    <a:pt x="482" y="304"/>
                    <a:pt x="678" y="304"/>
                  </a:cubicBezTo>
                  <a:cubicBezTo>
                    <a:pt x="767" y="304"/>
                    <a:pt x="882" y="403"/>
                    <a:pt x="987" y="403"/>
                  </a:cubicBezTo>
                  <a:cubicBezTo>
                    <a:pt x="1029" y="403"/>
                    <a:pt x="1070" y="386"/>
                    <a:pt x="1106" y="339"/>
                  </a:cubicBezTo>
                  <a:cubicBezTo>
                    <a:pt x="1142" y="250"/>
                    <a:pt x="1124" y="161"/>
                    <a:pt x="1053" y="108"/>
                  </a:cubicBezTo>
                  <a:cubicBezTo>
                    <a:pt x="946" y="36"/>
                    <a:pt x="821" y="0"/>
                    <a:pt x="678"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4" name="Google Shape;834;p28"/>
            <p:cNvSpPr/>
            <p:nvPr/>
          </p:nvSpPr>
          <p:spPr>
            <a:xfrm>
              <a:off x="1161925" y="3302450"/>
              <a:ext cx="7600" cy="8500"/>
            </a:xfrm>
            <a:custGeom>
              <a:avLst/>
              <a:gdLst/>
              <a:ahLst/>
              <a:cxnLst/>
              <a:rect l="l" t="t" r="r" b="b"/>
              <a:pathLst>
                <a:path w="304" h="340" extrusionOk="0">
                  <a:moveTo>
                    <a:pt x="143" y="0"/>
                  </a:moveTo>
                  <a:cubicBezTo>
                    <a:pt x="54" y="0"/>
                    <a:pt x="0" y="89"/>
                    <a:pt x="0" y="178"/>
                  </a:cubicBezTo>
                  <a:cubicBezTo>
                    <a:pt x="0" y="268"/>
                    <a:pt x="54" y="339"/>
                    <a:pt x="143" y="339"/>
                  </a:cubicBezTo>
                  <a:cubicBezTo>
                    <a:pt x="232" y="339"/>
                    <a:pt x="303" y="268"/>
                    <a:pt x="303" y="178"/>
                  </a:cubicBezTo>
                  <a:lnTo>
                    <a:pt x="303" y="161"/>
                  </a:lnTo>
                  <a:cubicBezTo>
                    <a:pt x="303" y="71"/>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5" name="Google Shape;835;p28"/>
            <p:cNvSpPr/>
            <p:nvPr/>
          </p:nvSpPr>
          <p:spPr>
            <a:xfrm>
              <a:off x="1161925" y="3322075"/>
              <a:ext cx="7600" cy="8500"/>
            </a:xfrm>
            <a:custGeom>
              <a:avLst/>
              <a:gdLst/>
              <a:ahLst/>
              <a:cxnLst/>
              <a:rect l="l" t="t" r="r" b="b"/>
              <a:pathLst>
                <a:path w="304" h="340" extrusionOk="0">
                  <a:moveTo>
                    <a:pt x="143" y="0"/>
                  </a:moveTo>
                  <a:cubicBezTo>
                    <a:pt x="54" y="18"/>
                    <a:pt x="0" y="89"/>
                    <a:pt x="0" y="179"/>
                  </a:cubicBezTo>
                  <a:cubicBezTo>
                    <a:pt x="0" y="268"/>
                    <a:pt x="54" y="339"/>
                    <a:pt x="143" y="339"/>
                  </a:cubicBezTo>
                  <a:cubicBezTo>
                    <a:pt x="232" y="339"/>
                    <a:pt x="303" y="268"/>
                    <a:pt x="303" y="179"/>
                  </a:cubicBezTo>
                  <a:lnTo>
                    <a:pt x="303" y="161"/>
                  </a:lnTo>
                  <a:cubicBezTo>
                    <a:pt x="303" y="71"/>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6" name="Google Shape;836;p28"/>
            <p:cNvSpPr/>
            <p:nvPr/>
          </p:nvSpPr>
          <p:spPr>
            <a:xfrm>
              <a:off x="1161925" y="3360875"/>
              <a:ext cx="7600" cy="8500"/>
            </a:xfrm>
            <a:custGeom>
              <a:avLst/>
              <a:gdLst/>
              <a:ahLst/>
              <a:cxnLst/>
              <a:rect l="l" t="t" r="r" b="b"/>
              <a:pathLst>
                <a:path w="304" h="340" extrusionOk="0">
                  <a:moveTo>
                    <a:pt x="143" y="0"/>
                  </a:moveTo>
                  <a:cubicBezTo>
                    <a:pt x="54" y="0"/>
                    <a:pt x="0" y="72"/>
                    <a:pt x="0" y="161"/>
                  </a:cubicBezTo>
                  <a:cubicBezTo>
                    <a:pt x="0" y="250"/>
                    <a:pt x="54" y="322"/>
                    <a:pt x="143" y="339"/>
                  </a:cubicBezTo>
                  <a:cubicBezTo>
                    <a:pt x="232" y="339"/>
                    <a:pt x="303" y="268"/>
                    <a:pt x="303" y="179"/>
                  </a:cubicBezTo>
                  <a:lnTo>
                    <a:pt x="303" y="161"/>
                  </a:lnTo>
                  <a:cubicBezTo>
                    <a:pt x="303"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7" name="Google Shape;837;p28"/>
            <p:cNvSpPr/>
            <p:nvPr/>
          </p:nvSpPr>
          <p:spPr>
            <a:xfrm>
              <a:off x="1161925" y="3341250"/>
              <a:ext cx="7600" cy="8500"/>
            </a:xfrm>
            <a:custGeom>
              <a:avLst/>
              <a:gdLst/>
              <a:ahLst/>
              <a:cxnLst/>
              <a:rect l="l" t="t" r="r" b="b"/>
              <a:pathLst>
                <a:path w="304" h="340" extrusionOk="0">
                  <a:moveTo>
                    <a:pt x="143" y="0"/>
                  </a:moveTo>
                  <a:cubicBezTo>
                    <a:pt x="54" y="0"/>
                    <a:pt x="0" y="72"/>
                    <a:pt x="0" y="161"/>
                  </a:cubicBezTo>
                  <a:cubicBezTo>
                    <a:pt x="0" y="250"/>
                    <a:pt x="54" y="339"/>
                    <a:pt x="143" y="339"/>
                  </a:cubicBezTo>
                  <a:cubicBezTo>
                    <a:pt x="232" y="339"/>
                    <a:pt x="303" y="268"/>
                    <a:pt x="303" y="179"/>
                  </a:cubicBezTo>
                  <a:lnTo>
                    <a:pt x="303" y="161"/>
                  </a:lnTo>
                  <a:cubicBezTo>
                    <a:pt x="303" y="72"/>
                    <a:pt x="232" y="0"/>
                    <a:pt x="143" y="0"/>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8" name="Google Shape;838;p28"/>
            <p:cNvSpPr/>
            <p:nvPr/>
          </p:nvSpPr>
          <p:spPr>
            <a:xfrm>
              <a:off x="1064675" y="3282800"/>
              <a:ext cx="246250" cy="149475"/>
            </a:xfrm>
            <a:custGeom>
              <a:avLst/>
              <a:gdLst/>
              <a:ahLst/>
              <a:cxnLst/>
              <a:rect l="l" t="t" r="r" b="b"/>
              <a:pathLst>
                <a:path w="9850" h="5979" extrusionOk="0">
                  <a:moveTo>
                    <a:pt x="3908" y="5122"/>
                  </a:moveTo>
                  <a:lnTo>
                    <a:pt x="3908" y="5657"/>
                  </a:lnTo>
                  <a:lnTo>
                    <a:pt x="3373" y="5657"/>
                  </a:lnTo>
                  <a:lnTo>
                    <a:pt x="3373" y="5122"/>
                  </a:lnTo>
                  <a:close/>
                  <a:moveTo>
                    <a:pt x="4051" y="1"/>
                  </a:moveTo>
                  <a:cubicBezTo>
                    <a:pt x="3997" y="1"/>
                    <a:pt x="3944" y="19"/>
                    <a:pt x="3908" y="54"/>
                  </a:cubicBezTo>
                  <a:lnTo>
                    <a:pt x="36" y="5728"/>
                  </a:lnTo>
                  <a:cubicBezTo>
                    <a:pt x="0" y="5782"/>
                    <a:pt x="0" y="5835"/>
                    <a:pt x="18" y="5889"/>
                  </a:cubicBezTo>
                  <a:cubicBezTo>
                    <a:pt x="54" y="5943"/>
                    <a:pt x="107" y="5978"/>
                    <a:pt x="161" y="5978"/>
                  </a:cubicBezTo>
                  <a:lnTo>
                    <a:pt x="4051" y="5978"/>
                  </a:lnTo>
                  <a:cubicBezTo>
                    <a:pt x="4140" y="5978"/>
                    <a:pt x="4211" y="5907"/>
                    <a:pt x="4193" y="5818"/>
                  </a:cubicBezTo>
                  <a:lnTo>
                    <a:pt x="4193" y="4979"/>
                  </a:lnTo>
                  <a:lnTo>
                    <a:pt x="4193" y="4087"/>
                  </a:lnTo>
                  <a:cubicBezTo>
                    <a:pt x="4211" y="3998"/>
                    <a:pt x="4140" y="3926"/>
                    <a:pt x="4051" y="3926"/>
                  </a:cubicBezTo>
                  <a:cubicBezTo>
                    <a:pt x="3961" y="3926"/>
                    <a:pt x="3908" y="4087"/>
                    <a:pt x="3908" y="4087"/>
                  </a:cubicBezTo>
                  <a:lnTo>
                    <a:pt x="3908" y="4836"/>
                  </a:lnTo>
                  <a:lnTo>
                    <a:pt x="3212" y="4836"/>
                  </a:lnTo>
                  <a:cubicBezTo>
                    <a:pt x="3123" y="4836"/>
                    <a:pt x="3052" y="4908"/>
                    <a:pt x="3052" y="4997"/>
                  </a:cubicBezTo>
                  <a:lnTo>
                    <a:pt x="3052" y="5657"/>
                  </a:lnTo>
                  <a:lnTo>
                    <a:pt x="464" y="5657"/>
                  </a:lnTo>
                  <a:lnTo>
                    <a:pt x="4122" y="304"/>
                  </a:lnTo>
                  <a:lnTo>
                    <a:pt x="8618" y="304"/>
                  </a:lnTo>
                  <a:lnTo>
                    <a:pt x="9493" y="5657"/>
                  </a:lnTo>
                  <a:lnTo>
                    <a:pt x="4800" y="5657"/>
                  </a:lnTo>
                  <a:cubicBezTo>
                    <a:pt x="4729" y="5657"/>
                    <a:pt x="4657" y="5711"/>
                    <a:pt x="4640" y="5800"/>
                  </a:cubicBezTo>
                  <a:cubicBezTo>
                    <a:pt x="4640" y="5889"/>
                    <a:pt x="4711" y="5978"/>
                    <a:pt x="4800" y="5978"/>
                  </a:cubicBezTo>
                  <a:lnTo>
                    <a:pt x="9671" y="5978"/>
                  </a:lnTo>
                  <a:cubicBezTo>
                    <a:pt x="9671" y="5978"/>
                    <a:pt x="9778" y="5960"/>
                    <a:pt x="9796" y="5925"/>
                  </a:cubicBezTo>
                  <a:cubicBezTo>
                    <a:pt x="9832" y="5889"/>
                    <a:pt x="9850" y="5835"/>
                    <a:pt x="9832" y="5800"/>
                  </a:cubicBezTo>
                  <a:lnTo>
                    <a:pt x="8922" y="126"/>
                  </a:lnTo>
                  <a:cubicBezTo>
                    <a:pt x="8904" y="54"/>
                    <a:pt x="8833" y="1"/>
                    <a:pt x="8761" y="1"/>
                  </a:cubicBezTo>
                  <a:close/>
                </a:path>
              </a:pathLst>
            </a:custGeom>
            <a:solidFill>
              <a:srgbClr val="241E5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0" name="Google Shape;897;p39"/>
          <p:cNvSpPr txBox="1">
            <a:spLocks/>
          </p:cNvSpPr>
          <p:nvPr/>
        </p:nvSpPr>
        <p:spPr>
          <a:xfrm>
            <a:off x="2699792" y="771550"/>
            <a:ext cx="4294348" cy="491258"/>
          </a:xfrm>
          <a:prstGeom prst="rect">
            <a:avLst/>
          </a:prstGeom>
          <a:no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0" indent="0"/>
            <a:r>
              <a:rPr lang="en-US" sz="2800" b="1" dirty="0" smtClean="0">
                <a:solidFill>
                  <a:srgbClr val="FF0000"/>
                </a:solidFill>
                <a:latin typeface="Times New Roman" pitchFamily="18" charset="0"/>
                <a:cs typeface="Times New Roman" pitchFamily="18" charset="0"/>
              </a:rPr>
              <a:t> NỘI DUNG BÀI HỌC</a:t>
            </a:r>
            <a:endParaRPr lang="en-US" sz="2800" b="1" dirty="0">
              <a:solidFill>
                <a:srgbClr val="FF0000"/>
              </a:solidFill>
              <a:latin typeface="Times New Roman" pitchFamily="18" charset="0"/>
              <a:cs typeface="Times New Roman" pitchFamily="18" charset="0"/>
            </a:endParaRPr>
          </a:p>
        </p:txBody>
      </p:sp>
      <p:pic>
        <p:nvPicPr>
          <p:cNvPr id="132"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 y="-22349"/>
            <a:ext cx="2047034" cy="1436396"/>
          </a:xfrm>
          <a:prstGeom prst="rect">
            <a:avLst/>
          </a:prstGeom>
        </p:spPr>
      </p:pic>
      <p:cxnSp>
        <p:nvCxnSpPr>
          <p:cNvPr id="96" name="Google Shape;1116;p60"/>
          <p:cNvCxnSpPr/>
          <p:nvPr/>
        </p:nvCxnSpPr>
        <p:spPr>
          <a:xfrm>
            <a:off x="746000" y="2781207"/>
            <a:ext cx="7642424" cy="6568"/>
          </a:xfrm>
          <a:prstGeom prst="straightConnector1">
            <a:avLst/>
          </a:prstGeom>
          <a:noFill/>
          <a:ln w="38100" cap="flat" cmpd="sng">
            <a:solidFill>
              <a:schemeClr val="lt2"/>
            </a:solidFill>
            <a:prstDash val="solid"/>
            <a:round/>
            <a:headEnd type="none" w="med" len="med"/>
            <a:tailEnd type="none" w="med" len="med"/>
          </a:ln>
        </p:spPr>
      </p:cxnSp>
      <p:grpSp>
        <p:nvGrpSpPr>
          <p:cNvPr id="33" name="组合 16"/>
          <p:cNvGrpSpPr/>
          <p:nvPr/>
        </p:nvGrpSpPr>
        <p:grpSpPr>
          <a:xfrm>
            <a:off x="4086411" y="1381290"/>
            <a:ext cx="1349685" cy="542388"/>
            <a:chOff x="4058305" y="2318973"/>
            <a:chExt cx="427385" cy="542388"/>
          </a:xfrm>
        </p:grpSpPr>
        <p:sp>
          <p:nvSpPr>
            <p:cNvPr id="34" name="Freeform 5"/>
            <p:cNvSpPr/>
            <p:nvPr/>
          </p:nvSpPr>
          <p:spPr bwMode="auto">
            <a:xfrm>
              <a:off x="4100447" y="2789352"/>
              <a:ext cx="321620" cy="7200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solidFill>
                <a:schemeClr val="accent1"/>
              </a:solidFill>
              <a:prstDash val="sysDash"/>
            </a:ln>
          </p:spPr>
          <p:txBody>
            <a:bodyPr vert="horz" wrap="square" lIns="91440" tIns="45720" rIns="91440" bIns="45720" numCol="1" anchor="t" anchorCtr="0" compatLnSpc="1"/>
            <a:lstStyle/>
            <a:p>
              <a:endParaRPr lang="zh-CN" altLang="en-US" sz="2800" b="1" dirty="0">
                <a:solidFill>
                  <a:srgbClr val="0070C0"/>
                </a:solidFill>
                <a:latin typeface="VfFree17" pitchFamily="2" charset="0"/>
                <a:cs typeface="Calibri" panose="020F0502020204030204" pitchFamily="34" charset="0"/>
              </a:endParaRPr>
            </a:p>
          </p:txBody>
        </p:sp>
        <p:sp>
          <p:nvSpPr>
            <p:cNvPr id="35" name="文本框 24"/>
            <p:cNvSpPr txBox="1"/>
            <p:nvPr/>
          </p:nvSpPr>
          <p:spPr>
            <a:xfrm>
              <a:off x="4058305" y="2318973"/>
              <a:ext cx="427385" cy="523220"/>
            </a:xfrm>
            <a:prstGeom prst="rect">
              <a:avLst/>
            </a:prstGeom>
            <a:noFill/>
          </p:spPr>
          <p:txBody>
            <a:bodyPr wrap="square" rtlCol="0">
              <a:spAutoFit/>
            </a:bodyPr>
            <a:lstStyle/>
            <a:p>
              <a:pPr algn="l"/>
              <a:r>
                <a:rPr lang="en-US" sz="2800" b="1" dirty="0" smtClean="0">
                  <a:solidFill>
                    <a:srgbClr val="0070C0"/>
                  </a:solidFill>
                  <a:latin typeface="Times New Roman" pitchFamily="18" charset="0"/>
                  <a:cs typeface="Times New Roman" pitchFamily="18" charset="0"/>
                </a:rPr>
                <a:t>I. lipid</a:t>
              </a:r>
              <a:endParaRPr lang="vi-VN" sz="2800" b="1" i="0" dirty="0">
                <a:solidFill>
                  <a:srgbClr val="0070C0"/>
                </a:solidFill>
                <a:effectLst/>
                <a:latin typeface="Times New Roman" pitchFamily="18" charset="0"/>
                <a:cs typeface="Times New Roman" pitchFamily="18" charset="0"/>
              </a:endParaRPr>
            </a:p>
          </p:txBody>
        </p:sp>
      </p:grpSp>
      <p:pic>
        <p:nvPicPr>
          <p:cNvPr id="52" name="图片 2"/>
          <p:cNvPicPr>
            <a:picLocks noChangeAspect="1"/>
          </p:cNvPicPr>
          <p:nvPr/>
        </p:nvPicPr>
        <p:blipFill>
          <a:blip r:embed="rId4"/>
          <a:stretch>
            <a:fillRect/>
          </a:stretch>
        </p:blipFill>
        <p:spPr>
          <a:xfrm>
            <a:off x="7861160" y="607593"/>
            <a:ext cx="527264" cy="682678"/>
          </a:xfrm>
          <a:prstGeom prst="rect">
            <a:avLst/>
          </a:prstGeom>
        </p:spPr>
      </p:pic>
      <p:pic>
        <p:nvPicPr>
          <p:cNvPr id="53" name="图片 3"/>
          <p:cNvPicPr>
            <a:picLocks noChangeAspect="1"/>
          </p:cNvPicPr>
          <p:nvPr/>
        </p:nvPicPr>
        <p:blipFill>
          <a:blip r:embed="rId5"/>
          <a:stretch>
            <a:fillRect/>
          </a:stretch>
        </p:blipFill>
        <p:spPr>
          <a:xfrm rot="6268600">
            <a:off x="965600" y="493536"/>
            <a:ext cx="700730" cy="597759"/>
          </a:xfrm>
          <a:prstGeom prst="rect">
            <a:avLst/>
          </a:prstGeom>
        </p:spPr>
      </p:pic>
      <p:pic>
        <p:nvPicPr>
          <p:cNvPr id="54" name="图片 4"/>
          <p:cNvPicPr>
            <a:picLocks noChangeAspect="1"/>
          </p:cNvPicPr>
          <p:nvPr/>
        </p:nvPicPr>
        <p:blipFill>
          <a:blip r:embed="rId6"/>
          <a:stretch>
            <a:fillRect/>
          </a:stretch>
        </p:blipFill>
        <p:spPr>
          <a:xfrm rot="17161103">
            <a:off x="6836716" y="2046651"/>
            <a:ext cx="656484" cy="730698"/>
          </a:xfrm>
          <a:prstGeom prst="rect">
            <a:avLst/>
          </a:prstGeom>
        </p:spPr>
      </p:pic>
      <p:grpSp>
        <p:nvGrpSpPr>
          <p:cNvPr id="69" name="组合 26"/>
          <p:cNvGrpSpPr/>
          <p:nvPr/>
        </p:nvGrpSpPr>
        <p:grpSpPr>
          <a:xfrm>
            <a:off x="2483768" y="2355726"/>
            <a:ext cx="2010487" cy="492445"/>
            <a:chOff x="3953924" y="3146883"/>
            <a:chExt cx="2576012" cy="492445"/>
          </a:xfrm>
        </p:grpSpPr>
        <p:sp>
          <p:nvSpPr>
            <p:cNvPr id="71" name="Freeform 5"/>
            <p:cNvSpPr/>
            <p:nvPr/>
          </p:nvSpPr>
          <p:spPr bwMode="auto">
            <a:xfrm>
              <a:off x="4138450" y="3582798"/>
              <a:ext cx="2355710" cy="5653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solidFill>
                <a:schemeClr val="accent1"/>
              </a:solidFill>
              <a:prstDash val="sysDash"/>
            </a:ln>
          </p:spPr>
          <p:txBody>
            <a:bodyPr vert="horz" wrap="square" lIns="91440" tIns="45720" rIns="91440" bIns="45720" numCol="1" anchor="t" anchorCtr="0" compatLnSpc="1"/>
            <a:lstStyle/>
            <a:p>
              <a:endParaRPr lang="zh-CN" altLang="en-US" sz="2800" b="1" dirty="0">
                <a:solidFill>
                  <a:schemeClr val="accent5">
                    <a:lumMod val="75000"/>
                  </a:schemeClr>
                </a:solidFill>
                <a:latin typeface="VfFree17" pitchFamily="2" charset="0"/>
                <a:cs typeface="Calibri" panose="020F0502020204030204" pitchFamily="34" charset="0"/>
              </a:endParaRPr>
            </a:p>
          </p:txBody>
        </p:sp>
        <p:sp>
          <p:nvSpPr>
            <p:cNvPr id="72" name="文本框 28"/>
            <p:cNvSpPr txBox="1"/>
            <p:nvPr/>
          </p:nvSpPr>
          <p:spPr>
            <a:xfrm>
              <a:off x="3953924" y="3146883"/>
              <a:ext cx="2576012" cy="492443"/>
            </a:xfrm>
            <a:prstGeom prst="rect">
              <a:avLst/>
            </a:prstGeom>
            <a:noFill/>
          </p:spPr>
          <p:txBody>
            <a:bodyPr wrap="none" rtlCol="0">
              <a:spAutoFit/>
            </a:bodyPr>
            <a:lstStyle/>
            <a:p>
              <a:pPr algn="l"/>
              <a:r>
                <a:rPr lang="en-US" sz="2600" b="1" dirty="0">
                  <a:solidFill>
                    <a:schemeClr val="accent5">
                      <a:lumMod val="75000"/>
                    </a:schemeClr>
                  </a:solidFill>
                  <a:latin typeface="Times New Roman" pitchFamily="18" charset="0"/>
                  <a:cs typeface="Times New Roman" pitchFamily="18" charset="0"/>
                </a:rPr>
                <a:t>1</a:t>
              </a:r>
              <a:r>
                <a:rPr lang="vi-VN" sz="2600" b="1" i="0" dirty="0" smtClean="0">
                  <a:solidFill>
                    <a:schemeClr val="accent5">
                      <a:lumMod val="75000"/>
                    </a:schemeClr>
                  </a:solidFill>
                  <a:effectLst/>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Khái</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niệm</a:t>
              </a:r>
              <a:endParaRPr lang="vi-VN" sz="2600" b="1" i="0" dirty="0">
                <a:solidFill>
                  <a:schemeClr val="accent5">
                    <a:lumMod val="75000"/>
                  </a:schemeClr>
                </a:solidFill>
                <a:effectLst/>
                <a:latin typeface="Times New Roman" pitchFamily="18" charset="0"/>
                <a:cs typeface="Times New Roman" pitchFamily="18" charset="0"/>
              </a:endParaRPr>
            </a:p>
          </p:txBody>
        </p:sp>
      </p:grpSp>
      <p:grpSp>
        <p:nvGrpSpPr>
          <p:cNvPr id="73" name="组合 26"/>
          <p:cNvGrpSpPr/>
          <p:nvPr/>
        </p:nvGrpSpPr>
        <p:grpSpPr>
          <a:xfrm>
            <a:off x="1979712" y="1779662"/>
            <a:ext cx="2031325" cy="524751"/>
            <a:chOff x="4198889" y="1717427"/>
            <a:chExt cx="2602713" cy="524751"/>
          </a:xfrm>
        </p:grpSpPr>
        <p:sp>
          <p:nvSpPr>
            <p:cNvPr id="74" name="Freeform 5"/>
            <p:cNvSpPr/>
            <p:nvPr/>
          </p:nvSpPr>
          <p:spPr bwMode="auto">
            <a:xfrm>
              <a:off x="4387085" y="2168639"/>
              <a:ext cx="2248459" cy="7353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solidFill>
                <a:schemeClr val="accent1"/>
              </a:solidFill>
              <a:prstDash val="sysDash"/>
            </a:ln>
          </p:spPr>
          <p:txBody>
            <a:bodyPr vert="horz" wrap="square" lIns="91440" tIns="45720" rIns="91440" bIns="45720" numCol="1" anchor="t" anchorCtr="0" compatLnSpc="1"/>
            <a:lstStyle/>
            <a:p>
              <a:endParaRPr lang="zh-CN" altLang="en-US" sz="2800" b="1" dirty="0">
                <a:solidFill>
                  <a:srgbClr val="0070C0"/>
                </a:solidFill>
                <a:latin typeface="VfFree17" pitchFamily="2" charset="0"/>
                <a:cs typeface="Calibri" panose="020F0502020204030204" pitchFamily="34" charset="0"/>
              </a:endParaRPr>
            </a:p>
          </p:txBody>
        </p:sp>
        <p:sp>
          <p:nvSpPr>
            <p:cNvPr id="75" name="文本框 28"/>
            <p:cNvSpPr txBox="1"/>
            <p:nvPr/>
          </p:nvSpPr>
          <p:spPr>
            <a:xfrm>
              <a:off x="4198889" y="1717427"/>
              <a:ext cx="2602713" cy="523220"/>
            </a:xfrm>
            <a:prstGeom prst="rect">
              <a:avLst/>
            </a:prstGeom>
            <a:noFill/>
          </p:spPr>
          <p:txBody>
            <a:bodyPr wrap="none" rtlCol="0">
              <a:spAutoFit/>
            </a:bodyPr>
            <a:lstStyle/>
            <a:p>
              <a:pPr algn="l"/>
              <a:r>
                <a:rPr lang="vi-VN" sz="2800" b="1" i="0" dirty="0">
                  <a:solidFill>
                    <a:srgbClr val="0070C0"/>
                  </a:solidFill>
                  <a:effectLst/>
                  <a:latin typeface="Times New Roman" pitchFamily="18" charset="0"/>
                  <a:cs typeface="Times New Roman" pitchFamily="18" charset="0"/>
                </a:rPr>
                <a:t>II. </a:t>
              </a:r>
              <a:r>
                <a:rPr lang="en-US" sz="2800" b="1" dirty="0" err="1" smtClean="0">
                  <a:solidFill>
                    <a:srgbClr val="0070C0"/>
                  </a:solidFill>
                  <a:latin typeface="Times New Roman" pitchFamily="18" charset="0"/>
                  <a:cs typeface="Times New Roman" pitchFamily="18" charset="0"/>
                </a:rPr>
                <a:t>Chất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béo</a:t>
              </a:r>
              <a:endParaRPr lang="vi-VN" sz="2800" b="1" i="0" dirty="0">
                <a:solidFill>
                  <a:srgbClr val="0070C0"/>
                </a:solidFill>
                <a:effectLst/>
                <a:latin typeface="Times New Roman" pitchFamily="18" charset="0"/>
                <a:cs typeface="Times New Roman" pitchFamily="18" charset="0"/>
              </a:endParaRPr>
            </a:p>
          </p:txBody>
        </p:sp>
      </p:grpSp>
      <p:pic>
        <p:nvPicPr>
          <p:cNvPr id="77" name="Picture 11" descr="Graphic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3435866"/>
            <a:ext cx="1597244" cy="106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组合 26"/>
          <p:cNvGrpSpPr/>
          <p:nvPr/>
        </p:nvGrpSpPr>
        <p:grpSpPr>
          <a:xfrm>
            <a:off x="3033583" y="2931790"/>
            <a:ext cx="2690545" cy="492444"/>
            <a:chOff x="4242854" y="2354795"/>
            <a:chExt cx="3447360" cy="492444"/>
          </a:xfrm>
        </p:grpSpPr>
        <p:sp>
          <p:nvSpPr>
            <p:cNvPr id="51" name="Freeform 5"/>
            <p:cNvSpPr/>
            <p:nvPr/>
          </p:nvSpPr>
          <p:spPr bwMode="auto">
            <a:xfrm>
              <a:off x="4387083" y="2801520"/>
              <a:ext cx="3177231" cy="4571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solidFill>
                <a:schemeClr val="accent1"/>
              </a:solidFill>
              <a:prstDash val="sysDash"/>
            </a:ln>
          </p:spPr>
          <p:txBody>
            <a:bodyPr vert="horz" wrap="square" lIns="91440" tIns="45720" rIns="91440" bIns="45720" numCol="1" anchor="t" anchorCtr="0" compatLnSpc="1"/>
            <a:lstStyle/>
            <a:p>
              <a:endParaRPr lang="zh-CN" altLang="en-US" sz="2800" b="1" dirty="0">
                <a:solidFill>
                  <a:schemeClr val="accent5">
                    <a:lumMod val="75000"/>
                  </a:schemeClr>
                </a:solidFill>
                <a:latin typeface="VfFree17" pitchFamily="2" charset="0"/>
                <a:cs typeface="Calibri" panose="020F0502020204030204" pitchFamily="34" charset="0"/>
              </a:endParaRPr>
            </a:p>
          </p:txBody>
        </p:sp>
        <p:sp>
          <p:nvSpPr>
            <p:cNvPr id="76" name="文本框 28"/>
            <p:cNvSpPr txBox="1"/>
            <p:nvPr/>
          </p:nvSpPr>
          <p:spPr>
            <a:xfrm>
              <a:off x="4242854" y="2354795"/>
              <a:ext cx="3447360" cy="492443"/>
            </a:xfrm>
            <a:prstGeom prst="rect">
              <a:avLst/>
            </a:prstGeom>
            <a:noFill/>
          </p:spPr>
          <p:txBody>
            <a:bodyPr wrap="none" rtlCol="0">
              <a:spAutoFit/>
            </a:bodyPr>
            <a:lstStyle/>
            <a:p>
              <a:pPr algn="l"/>
              <a:r>
                <a:rPr lang="en-US" sz="2600" b="1" i="0" dirty="0" smtClean="0">
                  <a:solidFill>
                    <a:schemeClr val="accent5">
                      <a:lumMod val="75000"/>
                    </a:schemeClr>
                  </a:solidFill>
                  <a:effectLst/>
                  <a:latin typeface="Times New Roman" pitchFamily="18" charset="0"/>
                  <a:cs typeface="Times New Roman" pitchFamily="18" charset="0"/>
                </a:rPr>
                <a:t>2. </a:t>
              </a:r>
              <a:r>
                <a:rPr lang="en-US" sz="2600" b="1" i="0" dirty="0" err="1" smtClean="0">
                  <a:solidFill>
                    <a:schemeClr val="accent5">
                      <a:lumMod val="75000"/>
                    </a:schemeClr>
                  </a:solidFill>
                  <a:effectLst/>
                  <a:latin typeface="Times New Roman" pitchFamily="18" charset="0"/>
                  <a:cs typeface="Times New Roman" pitchFamily="18" charset="0"/>
                </a:rPr>
                <a:t>Tính</a:t>
              </a:r>
              <a:r>
                <a:rPr lang="en-US" sz="2600" b="1" i="0" dirty="0" smtClean="0">
                  <a:solidFill>
                    <a:schemeClr val="accent5">
                      <a:lumMod val="75000"/>
                    </a:schemeClr>
                  </a:solidFill>
                  <a:effectLst/>
                  <a:latin typeface="Times New Roman" pitchFamily="18" charset="0"/>
                  <a:cs typeface="Times New Roman" pitchFamily="18" charset="0"/>
                </a:rPr>
                <a:t> </a:t>
              </a:r>
              <a:r>
                <a:rPr lang="en-US" sz="2600" b="1" i="0" dirty="0" err="1" smtClean="0">
                  <a:solidFill>
                    <a:schemeClr val="accent5">
                      <a:lumMod val="75000"/>
                    </a:schemeClr>
                  </a:solidFill>
                  <a:effectLst/>
                  <a:latin typeface="Times New Roman" pitchFamily="18" charset="0"/>
                  <a:cs typeface="Times New Roman" pitchFamily="18" charset="0"/>
                </a:rPr>
                <a:t>chất</a:t>
              </a:r>
              <a:r>
                <a:rPr lang="en-US" sz="2600" b="1" i="0" dirty="0" smtClean="0">
                  <a:solidFill>
                    <a:schemeClr val="accent5">
                      <a:lumMod val="75000"/>
                    </a:schemeClr>
                  </a:solidFill>
                  <a:effectLst/>
                  <a:latin typeface="Times New Roman" pitchFamily="18" charset="0"/>
                  <a:cs typeface="Times New Roman" pitchFamily="18" charset="0"/>
                </a:rPr>
                <a:t> </a:t>
              </a:r>
              <a:r>
                <a:rPr lang="en-US" sz="2600" b="1" i="0" dirty="0" err="1" smtClean="0">
                  <a:solidFill>
                    <a:schemeClr val="accent5">
                      <a:lumMod val="75000"/>
                    </a:schemeClr>
                  </a:solidFill>
                  <a:effectLst/>
                  <a:latin typeface="Times New Roman" pitchFamily="18" charset="0"/>
                  <a:cs typeface="Times New Roman" pitchFamily="18" charset="0"/>
                </a:rPr>
                <a:t>vật</a:t>
              </a:r>
              <a:r>
                <a:rPr lang="en-US" sz="2600" b="1" i="0" dirty="0" smtClean="0">
                  <a:solidFill>
                    <a:schemeClr val="accent5">
                      <a:lumMod val="75000"/>
                    </a:schemeClr>
                  </a:solidFill>
                  <a:effectLst/>
                  <a:latin typeface="Times New Roman" pitchFamily="18" charset="0"/>
                  <a:cs typeface="Times New Roman" pitchFamily="18" charset="0"/>
                </a:rPr>
                <a:t> </a:t>
              </a:r>
              <a:r>
                <a:rPr lang="en-US" sz="2600" b="1" i="0" dirty="0" err="1" smtClean="0">
                  <a:solidFill>
                    <a:schemeClr val="accent5">
                      <a:lumMod val="75000"/>
                    </a:schemeClr>
                  </a:solidFill>
                  <a:effectLst/>
                  <a:latin typeface="Times New Roman" pitchFamily="18" charset="0"/>
                  <a:cs typeface="Times New Roman" pitchFamily="18" charset="0"/>
                </a:rPr>
                <a:t>lí</a:t>
              </a:r>
              <a:endParaRPr lang="vi-VN" sz="2600" b="1" i="0" dirty="0">
                <a:solidFill>
                  <a:schemeClr val="accent5">
                    <a:lumMod val="75000"/>
                  </a:schemeClr>
                </a:solidFill>
                <a:effectLst/>
                <a:latin typeface="Times New Roman" pitchFamily="18" charset="0"/>
                <a:cs typeface="Times New Roman" pitchFamily="18" charset="0"/>
              </a:endParaRPr>
            </a:p>
          </p:txBody>
        </p:sp>
      </p:grpSp>
      <p:grpSp>
        <p:nvGrpSpPr>
          <p:cNvPr id="78" name="组合 26"/>
          <p:cNvGrpSpPr/>
          <p:nvPr/>
        </p:nvGrpSpPr>
        <p:grpSpPr>
          <a:xfrm>
            <a:off x="3419872" y="3519467"/>
            <a:ext cx="3080074" cy="492443"/>
            <a:chOff x="4242854" y="2366406"/>
            <a:chExt cx="3946459" cy="492443"/>
          </a:xfrm>
        </p:grpSpPr>
        <p:sp>
          <p:nvSpPr>
            <p:cNvPr id="79" name="Freeform 5"/>
            <p:cNvSpPr/>
            <p:nvPr/>
          </p:nvSpPr>
          <p:spPr bwMode="auto">
            <a:xfrm>
              <a:off x="4387085" y="2775228"/>
              <a:ext cx="3494157" cy="72011"/>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solidFill>
                <a:schemeClr val="accent1"/>
              </a:solidFill>
              <a:prstDash val="sysDash"/>
            </a:ln>
          </p:spPr>
          <p:txBody>
            <a:bodyPr vert="horz" wrap="square" lIns="91440" tIns="45720" rIns="91440" bIns="45720" numCol="1" anchor="t" anchorCtr="0" compatLnSpc="1"/>
            <a:lstStyle/>
            <a:p>
              <a:endParaRPr lang="zh-CN" altLang="en-US" sz="2800" b="1" dirty="0">
                <a:solidFill>
                  <a:schemeClr val="accent5">
                    <a:lumMod val="75000"/>
                  </a:schemeClr>
                </a:solidFill>
                <a:latin typeface="VfFree17" pitchFamily="2" charset="0"/>
                <a:cs typeface="Calibri" panose="020F0502020204030204" pitchFamily="34" charset="0"/>
              </a:endParaRPr>
            </a:p>
          </p:txBody>
        </p:sp>
        <p:sp>
          <p:nvSpPr>
            <p:cNvPr id="80" name="文本框 28"/>
            <p:cNvSpPr txBox="1"/>
            <p:nvPr/>
          </p:nvSpPr>
          <p:spPr>
            <a:xfrm>
              <a:off x="4242854" y="2366406"/>
              <a:ext cx="3946459" cy="492443"/>
            </a:xfrm>
            <a:prstGeom prst="rect">
              <a:avLst/>
            </a:prstGeom>
            <a:noFill/>
          </p:spPr>
          <p:txBody>
            <a:bodyPr wrap="none" rtlCol="0">
              <a:spAutoFit/>
            </a:bodyPr>
            <a:lstStyle/>
            <a:p>
              <a:pPr algn="l"/>
              <a:r>
                <a:rPr lang="en-US" sz="2600" b="1" dirty="0" smtClean="0">
                  <a:solidFill>
                    <a:schemeClr val="accent5">
                      <a:lumMod val="75000"/>
                    </a:schemeClr>
                  </a:solidFill>
                  <a:latin typeface="Times New Roman" pitchFamily="18" charset="0"/>
                  <a:cs typeface="Times New Roman" pitchFamily="18" charset="0"/>
                </a:rPr>
                <a:t>3. </a:t>
              </a:r>
              <a:r>
                <a:rPr lang="en-US" sz="2600" b="1" dirty="0" err="1" smtClean="0">
                  <a:solidFill>
                    <a:schemeClr val="accent5">
                      <a:lumMod val="75000"/>
                    </a:schemeClr>
                  </a:solidFill>
                  <a:latin typeface="Times New Roman" pitchFamily="18" charset="0"/>
                  <a:cs typeface="Times New Roman" pitchFamily="18" charset="0"/>
                </a:rPr>
                <a:t>Tính</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chất</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hóa</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học</a:t>
              </a:r>
              <a:endParaRPr lang="vi-VN" sz="2600" b="1" i="0" dirty="0">
                <a:solidFill>
                  <a:schemeClr val="accent5">
                    <a:lumMod val="75000"/>
                  </a:schemeClr>
                </a:solidFill>
                <a:effectLst/>
                <a:latin typeface="Times New Roman" pitchFamily="18" charset="0"/>
                <a:cs typeface="Times New Roman" pitchFamily="18" charset="0"/>
              </a:endParaRPr>
            </a:p>
          </p:txBody>
        </p:sp>
      </p:grpSp>
      <p:pic>
        <p:nvPicPr>
          <p:cNvPr id="44" name="Picture 4" descr="undefin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933324">
            <a:off x="6928966" y="3458804"/>
            <a:ext cx="1437880" cy="1111089"/>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26"/>
          <p:cNvGrpSpPr/>
          <p:nvPr/>
        </p:nvGrpSpPr>
        <p:grpSpPr>
          <a:xfrm>
            <a:off x="3796182" y="4023523"/>
            <a:ext cx="1944763" cy="492443"/>
            <a:chOff x="4242854" y="2366406"/>
            <a:chExt cx="2491800" cy="492443"/>
          </a:xfrm>
        </p:grpSpPr>
        <p:sp>
          <p:nvSpPr>
            <p:cNvPr id="46" name="Freeform 5"/>
            <p:cNvSpPr/>
            <p:nvPr/>
          </p:nvSpPr>
          <p:spPr bwMode="auto">
            <a:xfrm>
              <a:off x="4387085" y="2801520"/>
              <a:ext cx="2200123" cy="4571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solidFill>
                <a:schemeClr val="accent1"/>
              </a:solidFill>
              <a:prstDash val="sysDash"/>
            </a:ln>
          </p:spPr>
          <p:txBody>
            <a:bodyPr vert="horz" wrap="square" lIns="91440" tIns="45720" rIns="91440" bIns="45720" numCol="1" anchor="t" anchorCtr="0" compatLnSpc="1"/>
            <a:lstStyle/>
            <a:p>
              <a:endParaRPr lang="zh-CN" altLang="en-US" sz="2800" b="1" dirty="0">
                <a:solidFill>
                  <a:schemeClr val="accent5">
                    <a:lumMod val="75000"/>
                  </a:schemeClr>
                </a:solidFill>
                <a:latin typeface="VfFree17" pitchFamily="2" charset="0"/>
                <a:cs typeface="Calibri" panose="020F0502020204030204" pitchFamily="34" charset="0"/>
              </a:endParaRPr>
            </a:p>
          </p:txBody>
        </p:sp>
        <p:sp>
          <p:nvSpPr>
            <p:cNvPr id="47" name="文本框 28"/>
            <p:cNvSpPr txBox="1"/>
            <p:nvPr/>
          </p:nvSpPr>
          <p:spPr>
            <a:xfrm>
              <a:off x="4242854" y="2366406"/>
              <a:ext cx="2491800" cy="492443"/>
            </a:xfrm>
            <a:prstGeom prst="rect">
              <a:avLst/>
            </a:prstGeom>
            <a:noFill/>
          </p:spPr>
          <p:txBody>
            <a:bodyPr wrap="none" rtlCol="0">
              <a:spAutoFit/>
            </a:bodyPr>
            <a:lstStyle/>
            <a:p>
              <a:pPr algn="l"/>
              <a:r>
                <a:rPr lang="en-US" sz="2600" b="1" dirty="0" smtClean="0">
                  <a:solidFill>
                    <a:schemeClr val="accent5">
                      <a:lumMod val="75000"/>
                    </a:schemeClr>
                  </a:solidFill>
                  <a:latin typeface="Times New Roman" pitchFamily="18" charset="0"/>
                  <a:cs typeface="Times New Roman" pitchFamily="18" charset="0"/>
                </a:rPr>
                <a:t>4. </a:t>
              </a:r>
              <a:r>
                <a:rPr lang="en-US" sz="2600" b="1" dirty="0" err="1" smtClean="0">
                  <a:solidFill>
                    <a:schemeClr val="accent5">
                      <a:lumMod val="75000"/>
                    </a:schemeClr>
                  </a:solidFill>
                  <a:latin typeface="Times New Roman" pitchFamily="18" charset="0"/>
                  <a:cs typeface="Times New Roman" pitchFamily="18" charset="0"/>
                </a:rPr>
                <a:t>Ứng</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dụng</a:t>
              </a:r>
              <a:endParaRPr lang="vi-VN" sz="2600" b="1" i="0" dirty="0">
                <a:solidFill>
                  <a:schemeClr val="accent5">
                    <a:lumMod val="75000"/>
                  </a:schemeClr>
                </a:solidFill>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49794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right)">
                                      <p:cBhvr>
                                        <p:cTn id="12" dur="500"/>
                                        <p:tgtEl>
                                          <p:spTgt spid="33"/>
                                        </p:tgtEl>
                                      </p:cBhvr>
                                    </p:animEffect>
                                  </p:childTnLst>
                                </p:cTn>
                              </p:par>
                              <p:par>
                                <p:cTn id="13" presetID="53" presetClass="entr" presetSubtype="528" fill="hold" nodeType="withEffect">
                                  <p:stCondLst>
                                    <p:cond delay="70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anim calcmode="lin" valueType="num">
                                      <p:cBhvr>
                                        <p:cTn id="18" dur="500" fill="hold"/>
                                        <p:tgtEl>
                                          <p:spTgt spid="52"/>
                                        </p:tgtEl>
                                        <p:attrNameLst>
                                          <p:attrName>ppt_x</p:attrName>
                                        </p:attrNameLst>
                                      </p:cBhvr>
                                      <p:tavLst>
                                        <p:tav tm="0">
                                          <p:val>
                                            <p:fltVal val="0.5"/>
                                          </p:val>
                                        </p:tav>
                                        <p:tav tm="100000">
                                          <p:val>
                                            <p:strVal val="#ppt_x"/>
                                          </p:val>
                                        </p:tav>
                                      </p:tavLst>
                                    </p:anim>
                                    <p:anim calcmode="lin" valueType="num">
                                      <p:cBhvr>
                                        <p:cTn id="19" dur="500" fill="hold"/>
                                        <p:tgtEl>
                                          <p:spTgt spid="52"/>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10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anim calcmode="lin" valueType="num">
                                      <p:cBhvr>
                                        <p:cTn id="25" dur="500" fill="hold"/>
                                        <p:tgtEl>
                                          <p:spTgt spid="53"/>
                                        </p:tgtEl>
                                        <p:attrNameLst>
                                          <p:attrName>ppt_x</p:attrName>
                                        </p:attrNameLst>
                                      </p:cBhvr>
                                      <p:tavLst>
                                        <p:tav tm="0">
                                          <p:val>
                                            <p:fltVal val="0.5"/>
                                          </p:val>
                                        </p:tav>
                                        <p:tav tm="100000">
                                          <p:val>
                                            <p:strVal val="#ppt_x"/>
                                          </p:val>
                                        </p:tav>
                                      </p:tavLst>
                                    </p:anim>
                                    <p:anim calcmode="lin" valueType="num">
                                      <p:cBhvr>
                                        <p:cTn id="26" dur="500" fill="hold"/>
                                        <p:tgtEl>
                                          <p:spTgt spid="53"/>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60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anim calcmode="lin" valueType="num">
                                      <p:cBhvr>
                                        <p:cTn id="32" dur="500" fill="hold"/>
                                        <p:tgtEl>
                                          <p:spTgt spid="54"/>
                                        </p:tgtEl>
                                        <p:attrNameLst>
                                          <p:attrName>ppt_x</p:attrName>
                                        </p:attrNameLst>
                                      </p:cBhvr>
                                      <p:tavLst>
                                        <p:tav tm="0">
                                          <p:val>
                                            <p:fltVal val="0.5"/>
                                          </p:val>
                                        </p:tav>
                                        <p:tav tm="100000">
                                          <p:val>
                                            <p:strVal val="#ppt_x"/>
                                          </p:val>
                                        </p:tav>
                                      </p:tavLst>
                                    </p:anim>
                                    <p:anim calcmode="lin" valueType="num">
                                      <p:cBhvr>
                                        <p:cTn id="33" dur="500" fill="hold"/>
                                        <p:tgtEl>
                                          <p:spTgt spid="54"/>
                                        </p:tgtEl>
                                        <p:attrNameLst>
                                          <p:attrName>ppt_y</p:attrName>
                                        </p:attrNameLst>
                                      </p:cBhvr>
                                      <p:tavLst>
                                        <p:tav tm="0">
                                          <p:val>
                                            <p:fltVal val="0.5"/>
                                          </p:val>
                                        </p:tav>
                                        <p:tav tm="100000">
                                          <p:val>
                                            <p:strVal val="#ppt_y"/>
                                          </p:val>
                                        </p:tav>
                                      </p:tavLst>
                                    </p:anim>
                                  </p:childTnLst>
                                </p:cTn>
                              </p:par>
                            </p:childTnLst>
                          </p:cTn>
                        </p:par>
                        <p:par>
                          <p:cTn id="34" fill="hold">
                            <p:stCondLst>
                              <p:cond delay="1700"/>
                            </p:stCondLst>
                            <p:childTnLst>
                              <p:par>
                                <p:cTn id="35" presetID="12" presetClass="entr" presetSubtype="8"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p:tgtEl>
                                          <p:spTgt spid="69"/>
                                        </p:tgtEl>
                                        <p:attrNameLst>
                                          <p:attrName>ppt_x</p:attrName>
                                        </p:attrNameLst>
                                      </p:cBhvr>
                                      <p:tavLst>
                                        <p:tav tm="0">
                                          <p:val>
                                            <p:strVal val="#ppt_x-#ppt_w*1.125000"/>
                                          </p:val>
                                        </p:tav>
                                        <p:tav tm="100000">
                                          <p:val>
                                            <p:strVal val="#ppt_x"/>
                                          </p:val>
                                        </p:tav>
                                      </p:tavLst>
                                    </p:anim>
                                    <p:animEffect transition="in" filter="wipe(right)">
                                      <p:cBhvr>
                                        <p:cTn id="38" dur="500"/>
                                        <p:tgtEl>
                                          <p:spTgt spid="69"/>
                                        </p:tgtEl>
                                      </p:cBhvr>
                                    </p:animEffect>
                                  </p:childTnLst>
                                </p:cTn>
                              </p:par>
                            </p:childTnLst>
                          </p:cTn>
                        </p:par>
                        <p:par>
                          <p:cTn id="39" fill="hold">
                            <p:stCondLst>
                              <p:cond delay="2200"/>
                            </p:stCondLst>
                            <p:childTnLst>
                              <p:par>
                                <p:cTn id="40" presetID="12" presetClass="entr" presetSubtype="8"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p:tgtEl>
                                          <p:spTgt spid="73"/>
                                        </p:tgtEl>
                                        <p:attrNameLst>
                                          <p:attrName>ppt_x</p:attrName>
                                        </p:attrNameLst>
                                      </p:cBhvr>
                                      <p:tavLst>
                                        <p:tav tm="0">
                                          <p:val>
                                            <p:strVal val="#ppt_x-#ppt_w*1.125000"/>
                                          </p:val>
                                        </p:tav>
                                        <p:tav tm="100000">
                                          <p:val>
                                            <p:strVal val="#ppt_x"/>
                                          </p:val>
                                        </p:tav>
                                      </p:tavLst>
                                    </p:anim>
                                    <p:animEffect transition="in" filter="wipe(right)">
                                      <p:cBhvr>
                                        <p:cTn id="43" dur="500"/>
                                        <p:tgtEl>
                                          <p:spTgt spid="73"/>
                                        </p:tgtEl>
                                      </p:cBhvr>
                                    </p:animEffect>
                                  </p:childTnLst>
                                </p:cTn>
                              </p:par>
                              <p:par>
                                <p:cTn id="44" presetID="8" presetClass="emph" presetSubtype="0" repeatCount="indefinite" fill="hold" nodeType="withEffect">
                                  <p:stCondLst>
                                    <p:cond delay="0"/>
                                  </p:stCondLst>
                                  <p:childTnLst>
                                    <p:animRot by="21600000">
                                      <p:cBhvr>
                                        <p:cTn id="45" dur="3000" fill="hold"/>
                                        <p:tgtEl>
                                          <p:spTgt spid="77"/>
                                        </p:tgtEl>
                                        <p:attrNameLst>
                                          <p:attrName>r</p:attrName>
                                        </p:attrNameLst>
                                      </p:cBhvr>
                                    </p:animRot>
                                  </p:childTnLst>
                                </p:cTn>
                              </p:par>
                            </p:childTnLst>
                          </p:cTn>
                        </p:par>
                        <p:par>
                          <p:cTn id="46" fill="hold">
                            <p:stCondLst>
                              <p:cond delay="5200"/>
                            </p:stCondLst>
                            <p:childTnLst>
                              <p:par>
                                <p:cTn id="47" presetID="1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p:tgtEl>
                                          <p:spTgt spid="50"/>
                                        </p:tgtEl>
                                        <p:attrNameLst>
                                          <p:attrName>ppt_x</p:attrName>
                                        </p:attrNameLst>
                                      </p:cBhvr>
                                      <p:tavLst>
                                        <p:tav tm="0">
                                          <p:val>
                                            <p:strVal val="#ppt_x-#ppt_w*1.125000"/>
                                          </p:val>
                                        </p:tav>
                                        <p:tav tm="100000">
                                          <p:val>
                                            <p:strVal val="#ppt_x"/>
                                          </p:val>
                                        </p:tav>
                                      </p:tavLst>
                                    </p:anim>
                                    <p:animEffect transition="in" filter="wipe(right)">
                                      <p:cBhvr>
                                        <p:cTn id="50" dur="500"/>
                                        <p:tgtEl>
                                          <p:spTgt spid="50"/>
                                        </p:tgtEl>
                                      </p:cBhvr>
                                    </p:animEffect>
                                  </p:childTnLst>
                                </p:cTn>
                              </p:par>
                            </p:childTnLst>
                          </p:cTn>
                        </p:par>
                        <p:par>
                          <p:cTn id="51" fill="hold">
                            <p:stCondLst>
                              <p:cond delay="5700"/>
                            </p:stCondLst>
                            <p:childTnLst>
                              <p:par>
                                <p:cTn id="52" presetID="12" presetClass="entr" presetSubtype="8" fill="hold" nodeType="after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additive="base">
                                        <p:cTn id="54" dur="500"/>
                                        <p:tgtEl>
                                          <p:spTgt spid="78"/>
                                        </p:tgtEl>
                                        <p:attrNameLst>
                                          <p:attrName>ppt_x</p:attrName>
                                        </p:attrNameLst>
                                      </p:cBhvr>
                                      <p:tavLst>
                                        <p:tav tm="0">
                                          <p:val>
                                            <p:strVal val="#ppt_x-#ppt_w*1.125000"/>
                                          </p:val>
                                        </p:tav>
                                        <p:tav tm="100000">
                                          <p:val>
                                            <p:strVal val="#ppt_x"/>
                                          </p:val>
                                        </p:tav>
                                      </p:tavLst>
                                    </p:anim>
                                    <p:animEffect transition="in" filter="wipe(right)">
                                      <p:cBhvr>
                                        <p:cTn id="55" dur="500"/>
                                        <p:tgtEl>
                                          <p:spTgt spid="78"/>
                                        </p:tgtEl>
                                      </p:cBhvr>
                                    </p:animEffect>
                                  </p:childTnLst>
                                </p:cTn>
                              </p:par>
                            </p:childTnLst>
                          </p:cTn>
                        </p:par>
                        <p:par>
                          <p:cTn id="56" fill="hold">
                            <p:stCondLst>
                              <p:cond delay="6200"/>
                            </p:stCondLst>
                            <p:childTnLst>
                              <p:par>
                                <p:cTn id="57" presetID="12" presetClass="entr" presetSubtype="8"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ppt_x</p:attrName>
                                        </p:attrNameLst>
                                      </p:cBhvr>
                                      <p:tavLst>
                                        <p:tav tm="0">
                                          <p:val>
                                            <p:strVal val="#ppt_x-#ppt_w*1.125000"/>
                                          </p:val>
                                        </p:tav>
                                        <p:tav tm="100000">
                                          <p:val>
                                            <p:strVal val="#ppt_x"/>
                                          </p:val>
                                        </p:tav>
                                      </p:tavLst>
                                    </p:anim>
                                    <p:animEffect transition="in" filter="wipe(righ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4690574"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Sử</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dụng</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chất</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béo</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đúng</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cách</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để</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hạn</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chế</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béo</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phì</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5</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7" name="TextBox 16"/>
          <p:cNvSpPr txBox="1">
            <a:spLocks noChangeArrowheads="1"/>
          </p:cNvSpPr>
          <p:nvPr/>
        </p:nvSpPr>
        <p:spPr bwMode="auto">
          <a:xfrm>
            <a:off x="1186929" y="2758157"/>
            <a:ext cx="7129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smtClean="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Béo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phì</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là</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tình</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trạng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tích</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lũy</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mỡ</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quá</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mức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trong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cơ</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thể</a:t>
            </a:r>
            <a:r>
              <a:rPr lang="en-US" sz="2400" dirty="0" smtClean="0">
                <a:solidFill>
                  <a:srgbClr val="9900CC"/>
                </a:solidFill>
                <a:latin typeface="Times New Roman" pitchFamily="18" charset="0"/>
                <a:cs typeface="Times New Roman" pitchFamily="18" charset="0"/>
              </a:rPr>
              <a:t>.</a:t>
            </a:r>
            <a:endParaRPr lang="en-US" sz="2400" dirty="0">
              <a:solidFill>
                <a:srgbClr val="9900CC"/>
              </a:solidFill>
              <a:latin typeface="Times New Roman" pitchFamily="18" charset="0"/>
              <a:cs typeface="Times New Roman" pitchFamily="18" charset="0"/>
            </a:endParaRPr>
          </a:p>
        </p:txBody>
      </p:sp>
      <p:sp>
        <p:nvSpPr>
          <p:cNvPr id="19" name="TextBox 18"/>
          <p:cNvSpPr txBox="1">
            <a:spLocks noChangeArrowheads="1"/>
          </p:cNvSpPr>
          <p:nvPr/>
        </p:nvSpPr>
        <p:spPr bwMode="auto">
          <a:xfrm>
            <a:off x="971575" y="2326109"/>
            <a:ext cx="4392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err="1">
                <a:solidFill>
                  <a:srgbClr val="0000FF"/>
                </a:solidFill>
                <a:latin typeface="Times New Roman" pitchFamily="18" charset="0"/>
                <a:cs typeface="Times New Roman" pitchFamily="18" charset="0"/>
              </a:rPr>
              <a:t>Béo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thế</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20" name="TextBox 19"/>
          <p:cNvSpPr txBox="1">
            <a:spLocks noChangeArrowheads="1"/>
          </p:cNvSpPr>
          <p:nvPr/>
        </p:nvSpPr>
        <p:spPr bwMode="auto">
          <a:xfrm>
            <a:off x="827584" y="3147814"/>
            <a:ext cx="5113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err="1">
                <a:solidFill>
                  <a:srgbClr val="0000FF"/>
                </a:solidFill>
                <a:latin typeface="Times New Roman" pitchFamily="18" charset="0"/>
                <a:cs typeface="Times New Roman" pitchFamily="18" charset="0"/>
              </a:rPr>
              <a:t>Béo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gây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vấn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đề</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gì</a:t>
            </a:r>
            <a:r>
              <a:rPr lang="en-US" sz="2400" dirty="0">
                <a:solidFill>
                  <a:srgbClr val="0000FF"/>
                </a:solidFill>
                <a:latin typeface="Times New Roman" pitchFamily="18" charset="0"/>
                <a:cs typeface="Times New Roman" pitchFamily="18" charset="0"/>
              </a:rPr>
              <a:t>?</a:t>
            </a:r>
          </a:p>
        </p:txBody>
      </p:sp>
      <p:sp>
        <p:nvSpPr>
          <p:cNvPr id="22" name="TextBox 21"/>
          <p:cNvSpPr txBox="1">
            <a:spLocks noChangeArrowheads="1"/>
          </p:cNvSpPr>
          <p:nvPr/>
        </p:nvSpPr>
        <p:spPr bwMode="auto">
          <a:xfrm>
            <a:off x="1043608" y="3563466"/>
            <a:ext cx="76328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err="1">
                <a:solidFill>
                  <a:srgbClr val="9900CC"/>
                </a:solidFill>
                <a:latin typeface="Times New Roman" pitchFamily="18" charset="0"/>
                <a:cs typeface="Times New Roman" pitchFamily="18" charset="0"/>
              </a:rPr>
              <a:t>Béo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phì</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có</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thể</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gây</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ra</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các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vấn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đề</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trầm</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trọng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cho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sức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khỏe</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là</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một</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trong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những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nguyên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nhân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gây</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ra</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nhiều</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bệnh</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tật</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khác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nhau</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tim</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mạch</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đột</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quỵ</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đái</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tháo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đường</a:t>
            </a:r>
            <a:r>
              <a:rPr lang="en-US" sz="2400" dirty="0">
                <a:solidFill>
                  <a:srgbClr val="99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4835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19"/>
                                        </p:tgtEl>
                                        <p:attrNameLst>
                                          <p:attrName>ppt_x</p:attrName>
                                        </p:attrNameLst>
                                      </p:cBhvr>
                                      <p:tavLst>
                                        <p:tav tm="0">
                                          <p:val>
                                            <p:strVal val="ppt_x"/>
                                          </p:val>
                                        </p:tav>
                                        <p:tav tm="100000">
                                          <p:val>
                                            <p:strVal val="ppt_x"/>
                                          </p:val>
                                        </p:tav>
                                      </p:tavLst>
                                    </p:anim>
                                    <p:anim calcmode="lin" valueType="num">
                                      <p:cBhvr additive="base">
                                        <p:cTn id="17" dur="500"/>
                                        <p:tgtEl>
                                          <p:spTgt spid="19"/>
                                        </p:tgtEl>
                                        <p:attrNameLst>
                                          <p:attrName>ppt_y</p:attrName>
                                        </p:attrNameLst>
                                      </p:cBhvr>
                                      <p:tavLst>
                                        <p:tav tm="0">
                                          <p:val>
                                            <p:strVal val="ppt_y"/>
                                          </p:val>
                                        </p:tav>
                                        <p:tav tm="100000">
                                          <p:val>
                                            <p:strVal val="1+ppt_h/2"/>
                                          </p:val>
                                        </p:tav>
                                      </p:tavLst>
                                    </p:anim>
                                    <p:set>
                                      <p:cBhvr>
                                        <p:cTn id="18" dur="1" fill="hold">
                                          <p:stCondLst>
                                            <p:cond delay="49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xit" presetSubtype="4" fill="hold" grpId="1" nodeType="withEffect">
                                  <p:stCondLst>
                                    <p:cond delay="0"/>
                                  </p:stCondLst>
                                  <p:childTnLst>
                                    <p:anim calcmode="lin" valueType="num">
                                      <p:cBhvr additive="base">
                                        <p:cTn id="32" dur="500"/>
                                        <p:tgtEl>
                                          <p:spTgt spid="20"/>
                                        </p:tgtEl>
                                        <p:attrNameLst>
                                          <p:attrName>ppt_x</p:attrName>
                                        </p:attrNameLst>
                                      </p:cBhvr>
                                      <p:tavLst>
                                        <p:tav tm="0">
                                          <p:val>
                                            <p:strVal val="ppt_x"/>
                                          </p:val>
                                        </p:tav>
                                        <p:tav tm="100000">
                                          <p:val>
                                            <p:strVal val="ppt_x"/>
                                          </p:val>
                                        </p:tav>
                                      </p:tavLst>
                                    </p:anim>
                                    <p:anim calcmode="lin" valueType="num">
                                      <p:cBhvr additive="base">
                                        <p:cTn id="33" dur="500"/>
                                        <p:tgtEl>
                                          <p:spTgt spid="20"/>
                                        </p:tgtEl>
                                        <p:attrNameLst>
                                          <p:attrName>ppt_y</p:attrName>
                                        </p:attrNameLst>
                                      </p:cBhvr>
                                      <p:tavLst>
                                        <p:tav tm="0">
                                          <p:val>
                                            <p:strVal val="ppt_y"/>
                                          </p:val>
                                        </p:tav>
                                        <p:tav tm="100000">
                                          <p:val>
                                            <p:strVal val="1+ppt_h/2"/>
                                          </p:val>
                                        </p:tav>
                                      </p:tavLst>
                                    </p:anim>
                                    <p:set>
                                      <p:cBhvr>
                                        <p:cTn id="3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9" grpId="1"/>
      <p:bldP spid="20" grpId="0"/>
      <p:bldP spid="20" grpId="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4690574"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Sử</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dụng</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chất</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béo</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đúng</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cách</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để</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hạn</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chế</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béo</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phì</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5</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7" name="TextBox 16"/>
          <p:cNvSpPr txBox="1">
            <a:spLocks noChangeArrowheads="1"/>
          </p:cNvSpPr>
          <p:nvPr/>
        </p:nvSpPr>
        <p:spPr bwMode="auto">
          <a:xfrm>
            <a:off x="2051720" y="2139702"/>
            <a:ext cx="489723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300" dirty="0" err="1">
                <a:solidFill>
                  <a:srgbClr val="0000FF"/>
                </a:solidFill>
                <a:latin typeface="Times New Roman" pitchFamily="18" charset="0"/>
                <a:cs typeface="Times New Roman" pitchFamily="18" charset="0"/>
              </a:rPr>
              <a:t>Chất</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béo</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có</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liên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quan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gì</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đén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béo</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phì</a:t>
            </a:r>
            <a:r>
              <a:rPr lang="en-US" sz="2300" dirty="0">
                <a:solidFill>
                  <a:srgbClr val="0000FF"/>
                </a:solidFill>
                <a:latin typeface="Times New Roman" pitchFamily="18" charset="0"/>
                <a:cs typeface="Times New Roman" pitchFamily="18" charset="0"/>
              </a:rPr>
              <a:t>? </a:t>
            </a:r>
            <a:endParaRPr lang="en-US" sz="2300" dirty="0" smtClean="0">
              <a:solidFill>
                <a:srgbClr val="0000FF"/>
              </a:solidFill>
              <a:latin typeface="Times New Roman" pitchFamily="18" charset="0"/>
              <a:cs typeface="Times New Roman" pitchFamily="18" charset="0"/>
            </a:endParaRPr>
          </a:p>
          <a:p>
            <a:pPr eaLnBrk="1" hangingPunct="1"/>
            <a:r>
              <a:rPr lang="en-US" sz="2300" dirty="0" err="1" smtClean="0">
                <a:solidFill>
                  <a:srgbClr val="0000FF"/>
                </a:solidFill>
                <a:latin typeface="Times New Roman" pitchFamily="18" charset="0"/>
                <a:cs typeface="Times New Roman" pitchFamily="18" charset="0"/>
              </a:rPr>
              <a:t>Để</a:t>
            </a:r>
            <a:r>
              <a:rPr lang="en-US" sz="2300" dirty="0" smtClean="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hạn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chế</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béo</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phì</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cần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chú</a:t>
            </a:r>
            <a:r>
              <a:rPr lang="en-US" sz="2300" dirty="0">
                <a:solidFill>
                  <a:srgbClr val="0000FF"/>
                </a:solidFill>
                <a:latin typeface="Times New Roman" pitchFamily="18" charset="0"/>
                <a:cs typeface="Times New Roman" pitchFamily="18" charset="0"/>
              </a:rPr>
              <a:t> ý </a:t>
            </a:r>
            <a:r>
              <a:rPr lang="en-US" sz="2300" dirty="0" err="1">
                <a:solidFill>
                  <a:srgbClr val="0000FF"/>
                </a:solidFill>
                <a:latin typeface="Times New Roman" pitchFamily="18" charset="0"/>
                <a:cs typeface="Times New Roman" pitchFamily="18" charset="0"/>
              </a:rPr>
              <a:t>những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gì</a:t>
            </a:r>
            <a:r>
              <a:rPr lang="en-US" sz="2300" dirty="0">
                <a:solidFill>
                  <a:srgbClr val="0000FF"/>
                </a:solidFill>
                <a:latin typeface="Times New Roman" pitchFamily="18" charset="0"/>
                <a:cs typeface="Times New Roman" pitchFamily="18" charset="0"/>
              </a:rPr>
              <a:t>?</a:t>
            </a:r>
          </a:p>
        </p:txBody>
      </p:sp>
      <p:sp>
        <p:nvSpPr>
          <p:cNvPr id="19" name="TextBox 18"/>
          <p:cNvSpPr txBox="1">
            <a:spLocks noChangeArrowheads="1"/>
          </p:cNvSpPr>
          <p:nvPr/>
        </p:nvSpPr>
        <p:spPr bwMode="auto">
          <a:xfrm>
            <a:off x="1403275" y="2931790"/>
            <a:ext cx="756121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300" dirty="0">
                <a:solidFill>
                  <a:srgbClr val="9900CC"/>
                </a:solidFill>
                <a:latin typeface="Times New Roman" pitchFamily="18" charset="0"/>
                <a:cs typeface="Times New Roman" pitchFamily="18" charset="0"/>
              </a:rPr>
              <a:t> </a:t>
            </a:r>
            <a:r>
              <a:rPr lang="en-US" sz="2300" dirty="0" err="1" smtClean="0">
                <a:solidFill>
                  <a:srgbClr val="9900CC"/>
                </a:solidFill>
                <a:latin typeface="Times New Roman" pitchFamily="18" charset="0"/>
                <a:cs typeface="Times New Roman" pitchFamily="18" charset="0"/>
              </a:rPr>
              <a:t>Một</a:t>
            </a:r>
            <a:r>
              <a:rPr lang="en-US" sz="2300" dirty="0" smtClean="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trong</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những</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nguyên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nhân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gây</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béo</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phì</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là</a:t>
            </a:r>
            <a:r>
              <a:rPr lang="en-US" sz="2300" dirty="0">
                <a:solidFill>
                  <a:srgbClr val="9900CC"/>
                </a:solidFill>
                <a:latin typeface="Times New Roman" pitchFamily="18" charset="0"/>
                <a:cs typeface="Times New Roman" pitchFamily="18" charset="0"/>
              </a:rPr>
              <a:t> do </a:t>
            </a:r>
            <a:r>
              <a:rPr lang="en-US" sz="2300" dirty="0" err="1">
                <a:solidFill>
                  <a:srgbClr val="9900CC"/>
                </a:solidFill>
                <a:latin typeface="Times New Roman" pitchFamily="18" charset="0"/>
                <a:cs typeface="Times New Roman" pitchFamily="18" charset="0"/>
              </a:rPr>
              <a:t>ăn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quá</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nhiều</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chất</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béo</a:t>
            </a:r>
            <a:r>
              <a:rPr lang="en-US" sz="2300" dirty="0">
                <a:solidFill>
                  <a:srgbClr val="9900CC"/>
                </a:solidFill>
                <a:latin typeface="Times New Roman" pitchFamily="18" charset="0"/>
                <a:cs typeface="Times New Roman" pitchFamily="18" charset="0"/>
              </a:rPr>
              <a:t>. </a:t>
            </a:r>
            <a:endParaRPr lang="en-US" sz="2300" dirty="0" smtClean="0">
              <a:solidFill>
                <a:srgbClr val="9900CC"/>
              </a:solidFill>
              <a:latin typeface="Times New Roman" pitchFamily="18" charset="0"/>
              <a:cs typeface="Times New Roman" pitchFamily="18" charset="0"/>
            </a:endParaRPr>
          </a:p>
          <a:p>
            <a:pPr algn="just" eaLnBrk="1" hangingPunct="1"/>
            <a:r>
              <a:rPr lang="en-US" sz="2300" dirty="0">
                <a:solidFill>
                  <a:srgbClr val="9900CC"/>
                </a:solidFill>
                <a:latin typeface="Times New Roman" pitchFamily="18" charset="0"/>
                <a:cs typeface="Times New Roman" pitchFamily="18" charset="0"/>
              </a:rPr>
              <a:t> </a:t>
            </a:r>
            <a:r>
              <a:rPr lang="en-US" sz="2300" dirty="0" err="1" smtClean="0">
                <a:solidFill>
                  <a:srgbClr val="9900CC"/>
                </a:solidFill>
                <a:latin typeface="Times New Roman" pitchFamily="18" charset="0"/>
                <a:cs typeface="Times New Roman" pitchFamily="18" charset="0"/>
              </a:rPr>
              <a:t>Để</a:t>
            </a:r>
            <a:r>
              <a:rPr lang="en-US" sz="2300" dirty="0" smtClean="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hạn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chế</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béo</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phì</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cần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lựa</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chọn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thức</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ăn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có</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lượng</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chất</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béo</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phù</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hợp</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ưu</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tiên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sử</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dụng</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chất</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béo</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có</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nguồn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gốc</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thực</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vật</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hạn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chế</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sử</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dụng</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chất</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béo</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có</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nguồn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gốc</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động</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vật</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và</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các</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thức</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ăn</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có</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chứa</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chất</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béo</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đã</a:t>
            </a:r>
            <a:r>
              <a:rPr lang="en-US" sz="2300" dirty="0">
                <a:solidFill>
                  <a:srgbClr val="9900CC"/>
                </a:solidFill>
                <a:latin typeface="Times New Roman" pitchFamily="18" charset="0"/>
                <a:cs typeface="Times New Roman" pitchFamily="18" charset="0"/>
              </a:rPr>
              <a:t> qua </a:t>
            </a:r>
            <a:r>
              <a:rPr lang="en-US" sz="2300" dirty="0" err="1">
                <a:solidFill>
                  <a:srgbClr val="9900CC"/>
                </a:solidFill>
                <a:latin typeface="Times New Roman" pitchFamily="18" charset="0"/>
                <a:cs typeface="Times New Roman" pitchFamily="18" charset="0"/>
              </a:rPr>
              <a:t>chế</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biến</a:t>
            </a:r>
            <a:r>
              <a:rPr lang="en-US" sz="2300" dirty="0">
                <a:solidFill>
                  <a:srgbClr val="9900CC"/>
                </a:solidFill>
                <a:latin typeface="Times New Roman" pitchFamily="18" charset="0"/>
                <a:cs typeface="Times New Roman" pitchFamily="18" charset="0"/>
              </a:rPr>
              <a:t> ở </a:t>
            </a:r>
            <a:r>
              <a:rPr lang="en-US" sz="2300" dirty="0" err="1">
                <a:solidFill>
                  <a:srgbClr val="9900CC"/>
                </a:solidFill>
                <a:latin typeface="Times New Roman" pitchFamily="18" charset="0"/>
                <a:cs typeface="Times New Roman" pitchFamily="18" charset="0"/>
              </a:rPr>
              <a:t>nhiệt</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độ</a:t>
            </a:r>
            <a:r>
              <a:rPr lang="en-US" sz="2300" dirty="0">
                <a:solidFill>
                  <a:srgbClr val="9900CC"/>
                </a:solidFill>
                <a:latin typeface="Times New Roman" pitchFamily="18" charset="0"/>
                <a:cs typeface="Times New Roman" pitchFamily="18" charset="0"/>
              </a:rPr>
              <a:t> </a:t>
            </a:r>
            <a:r>
              <a:rPr lang="en-US" sz="2300" dirty="0" err="1">
                <a:solidFill>
                  <a:srgbClr val="9900CC"/>
                </a:solidFill>
                <a:latin typeface="Times New Roman" pitchFamily="18" charset="0"/>
                <a:cs typeface="Times New Roman" pitchFamily="18" charset="0"/>
              </a:rPr>
              <a:t>cao</a:t>
            </a:r>
            <a:r>
              <a:rPr lang="en-US" sz="2300" dirty="0">
                <a:solidFill>
                  <a:srgbClr val="9900CC"/>
                </a:solidFill>
                <a:latin typeface="Times New Roman" pitchFamily="18" charset="0"/>
                <a:cs typeface="Times New Roman" pitchFamily="18" charset="0"/>
              </a:rPr>
              <a:t>.</a:t>
            </a:r>
          </a:p>
        </p:txBody>
      </p:sp>
      <p:pic>
        <p:nvPicPr>
          <p:cNvPr id="7170" name="Picture 2" descr="https://encrypted-tbn0.gstatic.com/images?q=tbn:ANd9GcRmabCyfug5ZMa1ecnpc7UYE0VZ_1d2tkhro0mE6FNVCe_GDE_fQ8Muxg&a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139702"/>
            <a:ext cx="1656184" cy="1028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2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7"/>
                                        </p:tgtEl>
                                        <p:attrNameLst>
                                          <p:attrName>ppt_x</p:attrName>
                                        </p:attrNameLst>
                                      </p:cBhvr>
                                      <p:tavLst>
                                        <p:tav tm="0">
                                          <p:val>
                                            <p:strVal val="ppt_x"/>
                                          </p:val>
                                        </p:tav>
                                        <p:tav tm="100000">
                                          <p:val>
                                            <p:strVal val="ppt_x"/>
                                          </p:val>
                                        </p:tav>
                                      </p:tavLst>
                                    </p:anim>
                                    <p:anim calcmode="lin" valueType="num">
                                      <p:cBhvr additive="base">
                                        <p:cTn id="19" dur="500"/>
                                        <p:tgtEl>
                                          <p:spTgt spid="17"/>
                                        </p:tgtEl>
                                        <p:attrNameLst>
                                          <p:attrName>ppt_y</p:attrName>
                                        </p:attrNameLst>
                                      </p:cBhvr>
                                      <p:tavLst>
                                        <p:tav tm="0">
                                          <p:val>
                                            <p:strVal val="ppt_y"/>
                                          </p:val>
                                        </p:tav>
                                        <p:tav tm="100000">
                                          <p:val>
                                            <p:strVal val="1+ppt_h/2"/>
                                          </p:val>
                                        </p:tav>
                                      </p:tavLst>
                                    </p:anim>
                                    <p:set>
                                      <p:cBhvr>
                                        <p:cTn id="2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inh Vu\Nam hoc 2021-2022\Chu de Hoa 8\GADT\Pictur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 y="3576"/>
            <a:ext cx="9147051" cy="5139926"/>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6"/>
          <p:cNvSpPr>
            <a:spLocks noChangeArrowheads="1" noChangeShapeType="1" noTextEdit="1"/>
          </p:cNvSpPr>
          <p:nvPr/>
        </p:nvSpPr>
        <p:spPr bwMode="auto">
          <a:xfrm>
            <a:off x="-21107398" y="4677986"/>
            <a:ext cx="20726399" cy="354360"/>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9525">
                  <a:solidFill>
                    <a:srgbClr val="FFFF00"/>
                  </a:solidFill>
                  <a:round/>
                  <a:headEnd/>
                  <a:tailEnd/>
                </a:ln>
                <a:solidFill>
                  <a:srgbClr val="0000FF"/>
                </a:solidFill>
                <a:latin typeface="VNI-Times"/>
              </a:rPr>
              <a:t> * BAØI GIAÛNG KHTN 9</a:t>
            </a:r>
            <a:r>
              <a:rPr lang="en-US" sz="3700" kern="10" dirty="0" smtClean="0">
                <a:ln w="9525">
                  <a:solidFill>
                    <a:srgbClr val="FFFF00"/>
                  </a:solidFill>
                  <a:round/>
                  <a:headEnd/>
                  <a:tailEnd/>
                </a:ln>
                <a:solidFill>
                  <a:srgbClr val="0000FF"/>
                </a:solidFill>
                <a:latin typeface="VNI-Times"/>
              </a:rPr>
              <a:t> * CHEMISTRY – </a:t>
            </a:r>
            <a:r>
              <a:rPr lang="en-US" sz="3700" kern="10" dirty="0">
                <a:ln w="9525">
                  <a:solidFill>
                    <a:srgbClr val="FFFF00"/>
                  </a:solidFill>
                  <a:round/>
                  <a:headEnd/>
                  <a:tailEnd/>
                </a:ln>
                <a:solidFill>
                  <a:srgbClr val="0000FF"/>
                </a:solidFill>
                <a:latin typeface="VNI-Times"/>
              </a:rPr>
              <a:t>VU MINH*</a:t>
            </a:r>
          </a:p>
        </p:txBody>
      </p:sp>
      <p:pic>
        <p:nvPicPr>
          <p:cNvPr id="9" name="Picture 6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05715" y="3729071"/>
            <a:ext cx="700086"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125244" y="1329612"/>
            <a:ext cx="6615113" cy="243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195" tIns="47098" rIns="94195" bIns="47098"/>
          <a:lstStyle/>
          <a:p>
            <a:pPr>
              <a:spcBef>
                <a:spcPct val="20000"/>
              </a:spcBef>
            </a:pPr>
            <a:endParaRPr lang="en-US" sz="2400" dirty="0">
              <a:solidFill>
                <a:srgbClr val="000099"/>
              </a:solidFill>
              <a:latin typeface="VNI-Times" pitchFamily="2" charset="0"/>
            </a:endParaRPr>
          </a:p>
        </p:txBody>
      </p:sp>
      <p:sp>
        <p:nvSpPr>
          <p:cNvPr id="11" name="Google Shape;1459;p43"/>
          <p:cNvSpPr txBox="1">
            <a:spLocks/>
          </p:cNvSpPr>
          <p:nvPr/>
        </p:nvSpPr>
        <p:spPr>
          <a:xfrm>
            <a:off x="1475664" y="3867926"/>
            <a:ext cx="6473337" cy="869269"/>
          </a:xfrm>
          <a:prstGeom prst="rect">
            <a:avLst/>
          </a:prstGeom>
        </p:spPr>
        <p:txBody>
          <a:bodyPr spcFirstLastPara="1" vert="horz" wrap="square" lIns="0" tIns="0" rIns="0" bIns="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2900" dirty="0">
                <a:solidFill>
                  <a:srgbClr val="FF99FF"/>
                </a:solidFill>
                <a:latin typeface="Comic Sans MS" pitchFamily="66" charset="0"/>
              </a:rPr>
              <a:t>CẢM ƠN </a:t>
            </a:r>
            <a:endParaRPr lang="en-US" sz="2900" dirty="0">
              <a:solidFill>
                <a:srgbClr val="FF99FF"/>
              </a:solidFill>
              <a:latin typeface="Comic Sans MS" pitchFamily="66" charset="0"/>
            </a:endParaRPr>
          </a:p>
          <a:p>
            <a:pPr>
              <a:spcBef>
                <a:spcPts val="0"/>
              </a:spcBef>
            </a:pPr>
            <a:r>
              <a:rPr lang="vi-VN" sz="2900" dirty="0">
                <a:solidFill>
                  <a:srgbClr val="FF99FF"/>
                </a:solidFill>
                <a:latin typeface="Comic Sans MS" pitchFamily="66" charset="0"/>
              </a:rPr>
              <a:t>các thầy cô và các em học sinh!!!</a:t>
            </a:r>
          </a:p>
        </p:txBody>
      </p:sp>
      <p:pic>
        <p:nvPicPr>
          <p:cNvPr id="21" name="Picture 2" descr="Free Download: Wooden nature blank board | Frame border design, Page  borders design, Colorful borders design">
            <a:extLst>
              <a:ext uri="{FF2B5EF4-FFF2-40B4-BE49-F238E27FC236}">
                <a16:creationId xmlns="" xmlns:a16="http://schemas.microsoft.com/office/drawing/2014/main" id="{9395CF26-9E71-4948-99CA-6511F53B1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9" t="1056" r="1369"/>
          <a:stretch/>
        </p:blipFill>
        <p:spPr bwMode="auto">
          <a:xfrm>
            <a:off x="1006111" y="546125"/>
            <a:ext cx="6868866" cy="82547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642116" y="750852"/>
            <a:ext cx="3633191" cy="464448"/>
          </a:xfrm>
          <a:prstGeom prst="rect">
            <a:avLst/>
          </a:prstGeom>
          <a:noFill/>
          <a:ln>
            <a:solidFill>
              <a:srgbClr val="FFCCFF"/>
            </a:solidFill>
          </a:ln>
        </p:spPr>
        <p:txBody>
          <a:bodyPr wrap="square" lIns="94195" tIns="47098" rIns="94195" bIns="47098">
            <a:spAutoFit/>
          </a:bodyPr>
          <a:lstStyle/>
          <a:p>
            <a:pPr algn="ctr">
              <a:defRPr/>
            </a:pPr>
            <a:r>
              <a:rPr lang="en-US" sz="2400" b="1" dirty="0">
                <a:ln w="19050">
                  <a:solidFill>
                    <a:schemeClr val="tx2">
                      <a:tint val="1000"/>
                    </a:schemeClr>
                  </a:solidFill>
                  <a:prstDash val="solid"/>
                </a:ln>
                <a:solidFill>
                  <a:srgbClr val="FF3399"/>
                </a:solidFill>
                <a:effectLst>
                  <a:outerShdw blurRad="50000" dist="50800" dir="7500000" algn="tl">
                    <a:srgbClr val="000000">
                      <a:shade val="5000"/>
                      <a:alpha val="35000"/>
                    </a:srgbClr>
                  </a:outerShdw>
                </a:effectLst>
                <a:latin typeface="VfFree42" pitchFamily="2" charset="0"/>
              </a:rPr>
              <a:t>HÖÔÙNG DAÃN VEÀ NHAØ</a:t>
            </a:r>
          </a:p>
        </p:txBody>
      </p:sp>
      <p:pic>
        <p:nvPicPr>
          <p:cNvPr id="23" name="Picture 7" descr="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2678" y="248465"/>
            <a:ext cx="128539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2941;p93"/>
          <p:cNvSpPr txBox="1">
            <a:spLocks/>
          </p:cNvSpPr>
          <p:nvPr/>
        </p:nvSpPr>
        <p:spPr>
          <a:xfrm>
            <a:off x="1043610" y="2467493"/>
            <a:ext cx="1987963" cy="864093"/>
          </a:xfrm>
          <a:prstGeom prst="rect">
            <a:avLst/>
          </a:prstGeom>
        </p:spPr>
        <p:txBody>
          <a:bodyPr spcFirstLastPara="1" vert="horz" wrap="square" lIns="0" tIns="0" rIns="0" bIns="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65100"/>
            <a:r>
              <a:rPr lang="en-US" sz="2400" dirty="0" err="1" smtClean="0">
                <a:solidFill>
                  <a:srgbClr val="008000"/>
                </a:solidFill>
                <a:latin typeface="Times New Roman" panose="02020603050405020304" pitchFamily="18" charset="0"/>
                <a:cs typeface="Times New Roman" panose="02020603050405020304" pitchFamily="18" charset="0"/>
              </a:rPr>
              <a:t>Học</a:t>
            </a:r>
            <a:r>
              <a:rPr lang="en-US" sz="2400" dirty="0" smtClean="0">
                <a:solidFill>
                  <a:srgbClr val="008000"/>
                </a:solidFill>
                <a:latin typeface="Times New Roman" panose="02020603050405020304" pitchFamily="18" charset="0"/>
                <a:cs typeface="Times New Roman" panose="02020603050405020304" pitchFamily="18" charset="0"/>
              </a:rPr>
              <a:t> </a:t>
            </a:r>
            <a:r>
              <a:rPr lang="en-US" sz="2400" dirty="0" err="1" smtClean="0">
                <a:solidFill>
                  <a:srgbClr val="008000"/>
                </a:solidFill>
                <a:latin typeface="Times New Roman" panose="02020603050405020304" pitchFamily="18" charset="0"/>
                <a:cs typeface="Times New Roman" panose="02020603050405020304" pitchFamily="18" charset="0"/>
              </a:rPr>
              <a:t>bài</a:t>
            </a:r>
            <a:r>
              <a:rPr lang="en-US" sz="2400" dirty="0" smtClean="0">
                <a:solidFill>
                  <a:srgbClr val="008000"/>
                </a:solidFill>
                <a:latin typeface="Times New Roman" panose="02020603050405020304" pitchFamily="18" charset="0"/>
                <a:cs typeface="Times New Roman" panose="02020603050405020304" pitchFamily="18" charset="0"/>
              </a:rPr>
              <a:t>, </a:t>
            </a:r>
            <a:r>
              <a:rPr lang="en-US" sz="2400" dirty="0" err="1" smtClean="0">
                <a:solidFill>
                  <a:srgbClr val="008000"/>
                </a:solidFill>
                <a:latin typeface="Times New Roman" panose="02020603050405020304" pitchFamily="18" charset="0"/>
                <a:cs typeface="Times New Roman" panose="02020603050405020304" pitchFamily="18" charset="0"/>
              </a:rPr>
              <a:t>làm</a:t>
            </a:r>
            <a:r>
              <a:rPr lang="en-US" sz="2400" dirty="0" smtClean="0">
                <a:solidFill>
                  <a:srgbClr val="008000"/>
                </a:solidFill>
                <a:latin typeface="Times New Roman" panose="02020603050405020304" pitchFamily="18" charset="0"/>
                <a:cs typeface="Times New Roman" panose="02020603050405020304" pitchFamily="18" charset="0"/>
              </a:rPr>
              <a:t> </a:t>
            </a:r>
            <a:r>
              <a:rPr lang="en-US" sz="2400" dirty="0" err="1" smtClean="0">
                <a:solidFill>
                  <a:srgbClr val="008000"/>
                </a:solidFill>
                <a:latin typeface="Times New Roman" panose="02020603050405020304" pitchFamily="18" charset="0"/>
                <a:cs typeface="Times New Roman" panose="02020603050405020304" pitchFamily="18" charset="0"/>
              </a:rPr>
              <a:t>bài</a:t>
            </a:r>
            <a:r>
              <a:rPr lang="en-US" sz="2400" dirty="0" smtClean="0">
                <a:solidFill>
                  <a:srgbClr val="008000"/>
                </a:solidFill>
                <a:latin typeface="Times New Roman" panose="02020603050405020304" pitchFamily="18" charset="0"/>
                <a:cs typeface="Times New Roman" panose="02020603050405020304" pitchFamily="18" charset="0"/>
              </a:rPr>
              <a:t> </a:t>
            </a:r>
            <a:r>
              <a:rPr lang="en-US" sz="2400" dirty="0" err="1" smtClean="0">
                <a:solidFill>
                  <a:srgbClr val="008000"/>
                </a:solidFill>
                <a:latin typeface="Times New Roman" panose="02020603050405020304" pitchFamily="18" charset="0"/>
                <a:cs typeface="Times New Roman" panose="02020603050405020304" pitchFamily="18" charset="0"/>
              </a:rPr>
              <a:t>tập</a:t>
            </a:r>
            <a:r>
              <a:rPr lang="en-US" sz="2400" dirty="0" smtClean="0">
                <a:solidFill>
                  <a:srgbClr val="008000"/>
                </a:solidFill>
                <a:latin typeface="Times New Roman" panose="02020603050405020304" pitchFamily="18" charset="0"/>
                <a:cs typeface="Times New Roman" panose="02020603050405020304" pitchFamily="18" charset="0"/>
              </a:rPr>
              <a:t> SBT</a:t>
            </a:r>
            <a:endParaRPr lang="vi-VN" sz="2400" dirty="0">
              <a:solidFill>
                <a:srgbClr val="008000"/>
              </a:solidFill>
              <a:latin typeface="Times New Roman" panose="02020603050405020304" pitchFamily="18" charset="0"/>
              <a:cs typeface="Times New Roman" panose="02020603050405020304" pitchFamily="18" charset="0"/>
            </a:endParaRPr>
          </a:p>
        </p:txBody>
      </p:sp>
      <p:sp>
        <p:nvSpPr>
          <p:cNvPr id="15" name="Google Shape;2943;p93"/>
          <p:cNvSpPr/>
          <p:nvPr/>
        </p:nvSpPr>
        <p:spPr>
          <a:xfrm>
            <a:off x="2637112" y="3520856"/>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2945;p93"/>
          <p:cNvGrpSpPr/>
          <p:nvPr/>
        </p:nvGrpSpPr>
        <p:grpSpPr>
          <a:xfrm rot="-4563703" flipH="1">
            <a:off x="2639209" y="2053445"/>
            <a:ext cx="601365" cy="295734"/>
            <a:chOff x="3281450" y="846325"/>
            <a:chExt cx="718525" cy="353350"/>
          </a:xfrm>
        </p:grpSpPr>
        <p:sp>
          <p:nvSpPr>
            <p:cNvPr id="17" name="Google Shape;2946;p93"/>
            <p:cNvSpPr/>
            <p:nvPr/>
          </p:nvSpPr>
          <p:spPr>
            <a:xfrm>
              <a:off x="3377500" y="876225"/>
              <a:ext cx="622475" cy="254900"/>
            </a:xfrm>
            <a:custGeom>
              <a:avLst/>
              <a:gdLst/>
              <a:ahLst/>
              <a:cxnLst/>
              <a:rect l="l" t="t" r="r" b="b"/>
              <a:pathLst>
                <a:path w="24899" h="10196" extrusionOk="0">
                  <a:moveTo>
                    <a:pt x="24233" y="210"/>
                  </a:moveTo>
                  <a:cubicBezTo>
                    <a:pt x="24245" y="219"/>
                    <a:pt x="24256" y="226"/>
                    <a:pt x="24266" y="231"/>
                  </a:cubicBezTo>
                  <a:lnTo>
                    <a:pt x="24266" y="231"/>
                  </a:lnTo>
                  <a:cubicBezTo>
                    <a:pt x="24256" y="246"/>
                    <a:pt x="24245" y="264"/>
                    <a:pt x="24233" y="286"/>
                  </a:cubicBezTo>
                  <a:cubicBezTo>
                    <a:pt x="24119" y="552"/>
                    <a:pt x="23187" y="818"/>
                    <a:pt x="22902" y="932"/>
                  </a:cubicBezTo>
                  <a:cubicBezTo>
                    <a:pt x="22103" y="1237"/>
                    <a:pt x="21247" y="1446"/>
                    <a:pt x="20429" y="1788"/>
                  </a:cubicBezTo>
                  <a:cubicBezTo>
                    <a:pt x="18546" y="2530"/>
                    <a:pt x="16606" y="3025"/>
                    <a:pt x="14685" y="3671"/>
                  </a:cubicBezTo>
                  <a:cubicBezTo>
                    <a:pt x="12935" y="4261"/>
                    <a:pt x="11185" y="4851"/>
                    <a:pt x="9454" y="5440"/>
                  </a:cubicBezTo>
                  <a:cubicBezTo>
                    <a:pt x="8446" y="5802"/>
                    <a:pt x="7419" y="6068"/>
                    <a:pt x="6430" y="6391"/>
                  </a:cubicBezTo>
                  <a:cubicBezTo>
                    <a:pt x="5574" y="6696"/>
                    <a:pt x="4642" y="6848"/>
                    <a:pt x="3805" y="7190"/>
                  </a:cubicBezTo>
                  <a:cubicBezTo>
                    <a:pt x="3101" y="7476"/>
                    <a:pt x="2702" y="7856"/>
                    <a:pt x="2093" y="8332"/>
                  </a:cubicBezTo>
                  <a:cubicBezTo>
                    <a:pt x="1657" y="8707"/>
                    <a:pt x="1214" y="9044"/>
                    <a:pt x="787" y="9410"/>
                  </a:cubicBezTo>
                  <a:lnTo>
                    <a:pt x="787" y="9410"/>
                  </a:lnTo>
                  <a:cubicBezTo>
                    <a:pt x="904" y="8790"/>
                    <a:pt x="2062" y="4814"/>
                    <a:pt x="2150" y="4375"/>
                  </a:cubicBezTo>
                  <a:cubicBezTo>
                    <a:pt x="2207" y="4147"/>
                    <a:pt x="2226" y="3557"/>
                    <a:pt x="2435" y="3386"/>
                  </a:cubicBezTo>
                  <a:cubicBezTo>
                    <a:pt x="2587" y="3272"/>
                    <a:pt x="3386" y="3310"/>
                    <a:pt x="3538" y="3291"/>
                  </a:cubicBezTo>
                  <a:cubicBezTo>
                    <a:pt x="4337" y="3139"/>
                    <a:pt x="5098" y="2873"/>
                    <a:pt x="5878" y="2663"/>
                  </a:cubicBezTo>
                  <a:cubicBezTo>
                    <a:pt x="9834" y="1560"/>
                    <a:pt x="13924" y="1123"/>
                    <a:pt x="18013" y="723"/>
                  </a:cubicBezTo>
                  <a:cubicBezTo>
                    <a:pt x="19858" y="533"/>
                    <a:pt x="21722" y="495"/>
                    <a:pt x="23567" y="305"/>
                  </a:cubicBezTo>
                  <a:lnTo>
                    <a:pt x="24233" y="210"/>
                  </a:lnTo>
                  <a:close/>
                  <a:moveTo>
                    <a:pt x="24709" y="0"/>
                  </a:moveTo>
                  <a:cubicBezTo>
                    <a:pt x="23396" y="77"/>
                    <a:pt x="22103" y="343"/>
                    <a:pt x="20771" y="419"/>
                  </a:cubicBezTo>
                  <a:cubicBezTo>
                    <a:pt x="19497" y="457"/>
                    <a:pt x="18242" y="552"/>
                    <a:pt x="16967" y="704"/>
                  </a:cubicBezTo>
                  <a:cubicBezTo>
                    <a:pt x="14247" y="952"/>
                    <a:pt x="11565" y="1275"/>
                    <a:pt x="8902" y="1807"/>
                  </a:cubicBezTo>
                  <a:cubicBezTo>
                    <a:pt x="7552" y="2093"/>
                    <a:pt x="6239" y="2454"/>
                    <a:pt x="4908" y="2835"/>
                  </a:cubicBezTo>
                  <a:cubicBezTo>
                    <a:pt x="4090" y="3082"/>
                    <a:pt x="3367" y="3139"/>
                    <a:pt x="2530" y="3272"/>
                  </a:cubicBezTo>
                  <a:cubicBezTo>
                    <a:pt x="2505" y="3275"/>
                    <a:pt x="2481" y="3276"/>
                    <a:pt x="2459" y="3276"/>
                  </a:cubicBezTo>
                  <a:cubicBezTo>
                    <a:pt x="2413" y="3276"/>
                    <a:pt x="2373" y="3272"/>
                    <a:pt x="2333" y="3272"/>
                  </a:cubicBezTo>
                  <a:cubicBezTo>
                    <a:pt x="2274" y="3272"/>
                    <a:pt x="2216" y="3282"/>
                    <a:pt x="2150" y="3329"/>
                  </a:cubicBezTo>
                  <a:cubicBezTo>
                    <a:pt x="1903" y="3481"/>
                    <a:pt x="1903" y="3976"/>
                    <a:pt x="1865" y="4185"/>
                  </a:cubicBezTo>
                  <a:cubicBezTo>
                    <a:pt x="1712" y="4756"/>
                    <a:pt x="1598" y="5364"/>
                    <a:pt x="1465" y="5916"/>
                  </a:cubicBezTo>
                  <a:cubicBezTo>
                    <a:pt x="1142" y="7133"/>
                    <a:pt x="457" y="8408"/>
                    <a:pt x="381" y="9625"/>
                  </a:cubicBezTo>
                  <a:cubicBezTo>
                    <a:pt x="381" y="9682"/>
                    <a:pt x="419" y="9682"/>
                    <a:pt x="457" y="9701"/>
                  </a:cubicBezTo>
                  <a:cubicBezTo>
                    <a:pt x="458" y="9701"/>
                    <a:pt x="459" y="9701"/>
                    <a:pt x="461" y="9701"/>
                  </a:cubicBezTo>
                  <a:lnTo>
                    <a:pt x="461" y="9701"/>
                  </a:lnTo>
                  <a:cubicBezTo>
                    <a:pt x="330" y="9823"/>
                    <a:pt x="202" y="9949"/>
                    <a:pt x="77" y="10081"/>
                  </a:cubicBezTo>
                  <a:cubicBezTo>
                    <a:pt x="1" y="10158"/>
                    <a:pt x="58" y="10196"/>
                    <a:pt x="153" y="10196"/>
                  </a:cubicBezTo>
                  <a:lnTo>
                    <a:pt x="229" y="10196"/>
                  </a:lnTo>
                  <a:cubicBezTo>
                    <a:pt x="343" y="10196"/>
                    <a:pt x="552" y="10043"/>
                    <a:pt x="343" y="10043"/>
                  </a:cubicBezTo>
                  <a:cubicBezTo>
                    <a:pt x="666" y="10043"/>
                    <a:pt x="1180" y="9321"/>
                    <a:pt x="1389" y="9130"/>
                  </a:cubicBezTo>
                  <a:cubicBezTo>
                    <a:pt x="1750" y="8807"/>
                    <a:pt x="2169" y="8560"/>
                    <a:pt x="2530" y="8236"/>
                  </a:cubicBezTo>
                  <a:cubicBezTo>
                    <a:pt x="3519" y="7342"/>
                    <a:pt x="4623" y="7190"/>
                    <a:pt x="5859" y="6791"/>
                  </a:cubicBezTo>
                  <a:cubicBezTo>
                    <a:pt x="7932" y="6087"/>
                    <a:pt x="10044" y="5516"/>
                    <a:pt x="12079" y="4794"/>
                  </a:cubicBezTo>
                  <a:cubicBezTo>
                    <a:pt x="14418" y="3957"/>
                    <a:pt x="16777" y="3234"/>
                    <a:pt x="19116" y="2473"/>
                  </a:cubicBezTo>
                  <a:cubicBezTo>
                    <a:pt x="20163" y="2112"/>
                    <a:pt x="21209" y="1674"/>
                    <a:pt x="22255" y="1332"/>
                  </a:cubicBezTo>
                  <a:cubicBezTo>
                    <a:pt x="23168" y="1028"/>
                    <a:pt x="24024" y="685"/>
                    <a:pt x="24785" y="153"/>
                  </a:cubicBezTo>
                  <a:cubicBezTo>
                    <a:pt x="24899" y="77"/>
                    <a:pt x="24804" y="0"/>
                    <a:pt x="24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47;p93"/>
            <p:cNvSpPr/>
            <p:nvPr/>
          </p:nvSpPr>
          <p:spPr>
            <a:xfrm>
              <a:off x="3464100" y="876775"/>
              <a:ext cx="531250" cy="322900"/>
            </a:xfrm>
            <a:custGeom>
              <a:avLst/>
              <a:gdLst/>
              <a:ahLst/>
              <a:cxnLst/>
              <a:rect l="l" t="t" r="r" b="b"/>
              <a:pathLst>
                <a:path w="21250" h="12916" extrusionOk="0">
                  <a:moveTo>
                    <a:pt x="21047" y="1"/>
                  </a:moveTo>
                  <a:cubicBezTo>
                    <a:pt x="21019" y="1"/>
                    <a:pt x="20989" y="5"/>
                    <a:pt x="20959" y="17"/>
                  </a:cubicBezTo>
                  <a:cubicBezTo>
                    <a:pt x="20674" y="112"/>
                    <a:pt x="20522" y="340"/>
                    <a:pt x="20294" y="530"/>
                  </a:cubicBezTo>
                  <a:cubicBezTo>
                    <a:pt x="19856" y="987"/>
                    <a:pt x="19343" y="1367"/>
                    <a:pt x="18867" y="1766"/>
                  </a:cubicBezTo>
                  <a:cubicBezTo>
                    <a:pt x="17992" y="2508"/>
                    <a:pt x="17041" y="3155"/>
                    <a:pt x="16147" y="3859"/>
                  </a:cubicBezTo>
                  <a:cubicBezTo>
                    <a:pt x="13998" y="5533"/>
                    <a:pt x="11886" y="7206"/>
                    <a:pt x="9585" y="8671"/>
                  </a:cubicBezTo>
                  <a:cubicBezTo>
                    <a:pt x="7512" y="9964"/>
                    <a:pt x="5305" y="10896"/>
                    <a:pt x="3365" y="12399"/>
                  </a:cubicBezTo>
                  <a:cubicBezTo>
                    <a:pt x="3251" y="12496"/>
                    <a:pt x="3055" y="12704"/>
                    <a:pt x="2870" y="12704"/>
                  </a:cubicBezTo>
                  <a:cubicBezTo>
                    <a:pt x="2838" y="12704"/>
                    <a:pt x="2806" y="12698"/>
                    <a:pt x="2775" y="12684"/>
                  </a:cubicBezTo>
                  <a:cubicBezTo>
                    <a:pt x="2585" y="12608"/>
                    <a:pt x="2376" y="11943"/>
                    <a:pt x="2281" y="11714"/>
                  </a:cubicBezTo>
                  <a:cubicBezTo>
                    <a:pt x="2034" y="11163"/>
                    <a:pt x="1824" y="10592"/>
                    <a:pt x="1634" y="10021"/>
                  </a:cubicBezTo>
                  <a:cubicBezTo>
                    <a:pt x="1292" y="9051"/>
                    <a:pt x="1044" y="7929"/>
                    <a:pt x="379" y="7111"/>
                  </a:cubicBezTo>
                  <a:cubicBezTo>
                    <a:pt x="360" y="7092"/>
                    <a:pt x="324" y="7084"/>
                    <a:pt x="284" y="7084"/>
                  </a:cubicBezTo>
                  <a:cubicBezTo>
                    <a:pt x="203" y="7084"/>
                    <a:pt x="106" y="7118"/>
                    <a:pt x="93" y="7168"/>
                  </a:cubicBezTo>
                  <a:cubicBezTo>
                    <a:pt x="55" y="7187"/>
                    <a:pt x="55" y="7206"/>
                    <a:pt x="36" y="7244"/>
                  </a:cubicBezTo>
                  <a:cubicBezTo>
                    <a:pt x="0" y="7299"/>
                    <a:pt x="55" y="7323"/>
                    <a:pt x="126" y="7323"/>
                  </a:cubicBezTo>
                  <a:cubicBezTo>
                    <a:pt x="144" y="7323"/>
                    <a:pt x="162" y="7322"/>
                    <a:pt x="181" y="7319"/>
                  </a:cubicBezTo>
                  <a:lnTo>
                    <a:pt x="181" y="7319"/>
                  </a:lnTo>
                  <a:cubicBezTo>
                    <a:pt x="931" y="8325"/>
                    <a:pt x="1194" y="9779"/>
                    <a:pt x="1634" y="10915"/>
                  </a:cubicBezTo>
                  <a:cubicBezTo>
                    <a:pt x="1805" y="11372"/>
                    <a:pt x="2148" y="12875"/>
                    <a:pt x="2794" y="12913"/>
                  </a:cubicBezTo>
                  <a:cubicBezTo>
                    <a:pt x="2812" y="12914"/>
                    <a:pt x="2831" y="12915"/>
                    <a:pt x="2849" y="12915"/>
                  </a:cubicBezTo>
                  <a:cubicBezTo>
                    <a:pt x="3391" y="12915"/>
                    <a:pt x="4044" y="12123"/>
                    <a:pt x="4430" y="11828"/>
                  </a:cubicBezTo>
                  <a:cubicBezTo>
                    <a:pt x="5667" y="10915"/>
                    <a:pt x="7055" y="10326"/>
                    <a:pt x="8387" y="9565"/>
                  </a:cubicBezTo>
                  <a:cubicBezTo>
                    <a:pt x="10688" y="8253"/>
                    <a:pt x="12856" y="6674"/>
                    <a:pt x="14949" y="5019"/>
                  </a:cubicBezTo>
                  <a:cubicBezTo>
                    <a:pt x="16014" y="4201"/>
                    <a:pt x="17079" y="3383"/>
                    <a:pt x="18182" y="2584"/>
                  </a:cubicBezTo>
                  <a:cubicBezTo>
                    <a:pt x="18715" y="2204"/>
                    <a:pt x="19209" y="1766"/>
                    <a:pt x="19685" y="1348"/>
                  </a:cubicBezTo>
                  <a:cubicBezTo>
                    <a:pt x="20065" y="1006"/>
                    <a:pt x="20636" y="264"/>
                    <a:pt x="21111" y="112"/>
                  </a:cubicBezTo>
                  <a:cubicBezTo>
                    <a:pt x="21249" y="81"/>
                    <a:pt x="21165" y="1"/>
                    <a:pt x="2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48;p93"/>
            <p:cNvSpPr/>
            <p:nvPr/>
          </p:nvSpPr>
          <p:spPr>
            <a:xfrm>
              <a:off x="3379675" y="1089375"/>
              <a:ext cx="109800" cy="41975"/>
            </a:xfrm>
            <a:custGeom>
              <a:avLst/>
              <a:gdLst/>
              <a:ahLst/>
              <a:cxnLst/>
              <a:rect l="l" t="t" r="r" b="b"/>
              <a:pathLst>
                <a:path w="4392" h="1679" extrusionOk="0">
                  <a:moveTo>
                    <a:pt x="4160" y="0"/>
                  </a:moveTo>
                  <a:cubicBezTo>
                    <a:pt x="4122" y="0"/>
                    <a:pt x="4085" y="5"/>
                    <a:pt x="4060" y="15"/>
                  </a:cubicBezTo>
                  <a:cubicBezTo>
                    <a:pt x="2843" y="700"/>
                    <a:pt x="1397" y="909"/>
                    <a:pt x="142" y="1536"/>
                  </a:cubicBezTo>
                  <a:cubicBezTo>
                    <a:pt x="0" y="1607"/>
                    <a:pt x="59" y="1678"/>
                    <a:pt x="153" y="1678"/>
                  </a:cubicBezTo>
                  <a:cubicBezTo>
                    <a:pt x="186" y="1678"/>
                    <a:pt x="222" y="1670"/>
                    <a:pt x="256" y="1651"/>
                  </a:cubicBezTo>
                  <a:cubicBezTo>
                    <a:pt x="1549" y="1042"/>
                    <a:pt x="3014" y="833"/>
                    <a:pt x="4250" y="110"/>
                  </a:cubicBezTo>
                  <a:cubicBezTo>
                    <a:pt x="4391" y="39"/>
                    <a:pt x="4271" y="0"/>
                    <a:pt x="41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9;p93"/>
            <p:cNvSpPr/>
            <p:nvPr/>
          </p:nvSpPr>
          <p:spPr>
            <a:xfrm>
              <a:off x="3281450" y="846325"/>
              <a:ext cx="715400" cy="111750"/>
            </a:xfrm>
            <a:custGeom>
              <a:avLst/>
              <a:gdLst/>
              <a:ahLst/>
              <a:cxnLst/>
              <a:rect l="l" t="t" r="r" b="b"/>
              <a:pathLst>
                <a:path w="28616" h="4470" extrusionOk="0">
                  <a:moveTo>
                    <a:pt x="3436" y="0"/>
                  </a:moveTo>
                  <a:cubicBezTo>
                    <a:pt x="3048" y="0"/>
                    <a:pt x="2662" y="14"/>
                    <a:pt x="2283" y="55"/>
                  </a:cubicBezTo>
                  <a:cubicBezTo>
                    <a:pt x="1617" y="150"/>
                    <a:pt x="761" y="207"/>
                    <a:pt x="153" y="512"/>
                  </a:cubicBezTo>
                  <a:cubicBezTo>
                    <a:pt x="95" y="531"/>
                    <a:pt x="0" y="607"/>
                    <a:pt x="76" y="664"/>
                  </a:cubicBezTo>
                  <a:cubicBezTo>
                    <a:pt x="1332" y="1387"/>
                    <a:pt x="2435" y="2281"/>
                    <a:pt x="3614" y="3137"/>
                  </a:cubicBezTo>
                  <a:cubicBezTo>
                    <a:pt x="4014" y="3441"/>
                    <a:pt x="4451" y="3650"/>
                    <a:pt x="4908" y="3916"/>
                  </a:cubicBezTo>
                  <a:cubicBezTo>
                    <a:pt x="5250" y="4107"/>
                    <a:pt x="5497" y="4373"/>
                    <a:pt x="5897" y="4468"/>
                  </a:cubicBezTo>
                  <a:cubicBezTo>
                    <a:pt x="5902" y="4469"/>
                    <a:pt x="5909" y="4470"/>
                    <a:pt x="5915" y="4470"/>
                  </a:cubicBezTo>
                  <a:cubicBezTo>
                    <a:pt x="6022" y="4470"/>
                    <a:pt x="6248" y="4333"/>
                    <a:pt x="6087" y="4297"/>
                  </a:cubicBezTo>
                  <a:cubicBezTo>
                    <a:pt x="5611" y="4183"/>
                    <a:pt x="4832" y="3631"/>
                    <a:pt x="4432" y="3365"/>
                  </a:cubicBezTo>
                  <a:cubicBezTo>
                    <a:pt x="3785" y="2965"/>
                    <a:pt x="3215" y="2452"/>
                    <a:pt x="2644" y="1976"/>
                  </a:cubicBezTo>
                  <a:cubicBezTo>
                    <a:pt x="2188" y="1634"/>
                    <a:pt x="1712" y="1330"/>
                    <a:pt x="1237" y="1006"/>
                  </a:cubicBezTo>
                  <a:cubicBezTo>
                    <a:pt x="970" y="854"/>
                    <a:pt x="457" y="721"/>
                    <a:pt x="818" y="493"/>
                  </a:cubicBezTo>
                  <a:cubicBezTo>
                    <a:pt x="913" y="417"/>
                    <a:pt x="1161" y="436"/>
                    <a:pt x="1294" y="417"/>
                  </a:cubicBezTo>
                  <a:cubicBezTo>
                    <a:pt x="2321" y="234"/>
                    <a:pt x="3368" y="169"/>
                    <a:pt x="4423" y="169"/>
                  </a:cubicBezTo>
                  <a:cubicBezTo>
                    <a:pt x="6336" y="169"/>
                    <a:pt x="8276" y="382"/>
                    <a:pt x="10176" y="493"/>
                  </a:cubicBezTo>
                  <a:cubicBezTo>
                    <a:pt x="13125" y="626"/>
                    <a:pt x="16054" y="873"/>
                    <a:pt x="19002" y="1006"/>
                  </a:cubicBezTo>
                  <a:cubicBezTo>
                    <a:pt x="20543" y="1101"/>
                    <a:pt x="22122" y="1139"/>
                    <a:pt x="23662" y="1196"/>
                  </a:cubicBezTo>
                  <a:cubicBezTo>
                    <a:pt x="23841" y="1205"/>
                    <a:pt x="24022" y="1209"/>
                    <a:pt x="24203" y="1209"/>
                  </a:cubicBezTo>
                  <a:cubicBezTo>
                    <a:pt x="25049" y="1209"/>
                    <a:pt x="25916" y="1129"/>
                    <a:pt x="26770" y="1129"/>
                  </a:cubicBezTo>
                  <a:cubicBezTo>
                    <a:pt x="27289" y="1129"/>
                    <a:pt x="27802" y="1158"/>
                    <a:pt x="28303" y="1254"/>
                  </a:cubicBezTo>
                  <a:cubicBezTo>
                    <a:pt x="28307" y="1255"/>
                    <a:pt x="28312" y="1255"/>
                    <a:pt x="28317" y="1255"/>
                  </a:cubicBezTo>
                  <a:cubicBezTo>
                    <a:pt x="28394" y="1255"/>
                    <a:pt x="28615" y="1136"/>
                    <a:pt x="28456" y="1082"/>
                  </a:cubicBezTo>
                  <a:cubicBezTo>
                    <a:pt x="28035" y="1007"/>
                    <a:pt x="27605" y="983"/>
                    <a:pt x="27172" y="983"/>
                  </a:cubicBezTo>
                  <a:cubicBezTo>
                    <a:pt x="26509" y="983"/>
                    <a:pt x="25840" y="1040"/>
                    <a:pt x="25184" y="1063"/>
                  </a:cubicBezTo>
                  <a:cubicBezTo>
                    <a:pt x="25067" y="1065"/>
                    <a:pt x="24949" y="1066"/>
                    <a:pt x="24832" y="1066"/>
                  </a:cubicBezTo>
                  <a:cubicBezTo>
                    <a:pt x="23637" y="1066"/>
                    <a:pt x="22444" y="984"/>
                    <a:pt x="21266" y="949"/>
                  </a:cubicBezTo>
                  <a:cubicBezTo>
                    <a:pt x="18603" y="854"/>
                    <a:pt x="15940" y="702"/>
                    <a:pt x="13277" y="512"/>
                  </a:cubicBezTo>
                  <a:cubicBezTo>
                    <a:pt x="10671" y="341"/>
                    <a:pt x="8065" y="131"/>
                    <a:pt x="5478" y="55"/>
                  </a:cubicBezTo>
                  <a:cubicBezTo>
                    <a:pt x="4811" y="43"/>
                    <a:pt x="4121" y="0"/>
                    <a:pt x="34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950;p93"/>
          <p:cNvSpPr/>
          <p:nvPr/>
        </p:nvSpPr>
        <p:spPr>
          <a:xfrm>
            <a:off x="3043933" y="1490194"/>
            <a:ext cx="1600075" cy="2377700"/>
          </a:xfrm>
          <a:custGeom>
            <a:avLst/>
            <a:gdLst/>
            <a:ahLst/>
            <a:cxnLst/>
            <a:rect l="l" t="t" r="r" b="b"/>
            <a:pathLst>
              <a:path w="64003" h="95108" extrusionOk="0">
                <a:moveTo>
                  <a:pt x="64003" y="95108"/>
                </a:moveTo>
                <a:cubicBezTo>
                  <a:pt x="58814" y="94191"/>
                  <a:pt x="39710" y="94131"/>
                  <a:pt x="32866" y="89604"/>
                </a:cubicBezTo>
                <a:cubicBezTo>
                  <a:pt x="26022" y="85077"/>
                  <a:pt x="23211" y="79171"/>
                  <a:pt x="22940" y="67947"/>
                </a:cubicBezTo>
                <a:cubicBezTo>
                  <a:pt x="22669" y="56723"/>
                  <a:pt x="31509" y="32542"/>
                  <a:pt x="31242" y="22261"/>
                </a:cubicBezTo>
                <a:cubicBezTo>
                  <a:pt x="30975" y="11980"/>
                  <a:pt x="21273" y="9942"/>
                  <a:pt x="21336" y="6259"/>
                </a:cubicBezTo>
                <a:cubicBezTo>
                  <a:pt x="21400" y="2576"/>
                  <a:pt x="29020" y="-789"/>
                  <a:pt x="31623" y="163"/>
                </a:cubicBezTo>
                <a:cubicBezTo>
                  <a:pt x="34227" y="1116"/>
                  <a:pt x="37910" y="8990"/>
                  <a:pt x="36957" y="11974"/>
                </a:cubicBezTo>
                <a:cubicBezTo>
                  <a:pt x="36005" y="14959"/>
                  <a:pt x="31052" y="17880"/>
                  <a:pt x="25908" y="18070"/>
                </a:cubicBezTo>
                <a:cubicBezTo>
                  <a:pt x="20765" y="18261"/>
                  <a:pt x="10414" y="13054"/>
                  <a:pt x="6096" y="13117"/>
                </a:cubicBezTo>
                <a:cubicBezTo>
                  <a:pt x="1778" y="13181"/>
                  <a:pt x="1016" y="17562"/>
                  <a:pt x="0" y="18451"/>
                </a:cubicBezTo>
              </a:path>
            </a:pathLst>
          </a:custGeom>
          <a:noFill/>
          <a:ln w="19050" cap="flat" cmpd="sng">
            <a:solidFill>
              <a:schemeClr val="dk2"/>
            </a:solidFill>
            <a:prstDash val="dash"/>
            <a:round/>
            <a:headEnd type="none" w="med" len="med"/>
            <a:tailEnd type="none" w="med" len="med"/>
          </a:ln>
        </p:spPr>
      </p:sp>
      <p:sp>
        <p:nvSpPr>
          <p:cNvPr id="66" name="Google Shape;2993;p93"/>
          <p:cNvSpPr/>
          <p:nvPr/>
        </p:nvSpPr>
        <p:spPr>
          <a:xfrm>
            <a:off x="4844115" y="3374023"/>
            <a:ext cx="284850" cy="332900"/>
          </a:xfrm>
          <a:custGeom>
            <a:avLst/>
            <a:gdLst/>
            <a:ahLst/>
            <a:cxnLst/>
            <a:rect l="l" t="t" r="r" b="b"/>
            <a:pathLst>
              <a:path w="11394" h="13316" extrusionOk="0">
                <a:moveTo>
                  <a:pt x="2454" y="5770"/>
                </a:moveTo>
                <a:cubicBezTo>
                  <a:pt x="2420" y="5803"/>
                  <a:pt x="2420" y="5803"/>
                  <a:pt x="2454" y="5837"/>
                </a:cubicBezTo>
                <a:lnTo>
                  <a:pt x="2454" y="5770"/>
                </a:lnTo>
                <a:close/>
                <a:moveTo>
                  <a:pt x="4739" y="3081"/>
                </a:moveTo>
                <a:cubicBezTo>
                  <a:pt x="5210" y="3081"/>
                  <a:pt x="5647" y="3148"/>
                  <a:pt x="6117" y="3283"/>
                </a:cubicBezTo>
                <a:cubicBezTo>
                  <a:pt x="6487" y="3350"/>
                  <a:pt x="6823" y="3518"/>
                  <a:pt x="7159" y="3686"/>
                </a:cubicBezTo>
                <a:cubicBezTo>
                  <a:pt x="7394" y="3821"/>
                  <a:pt x="7596" y="3955"/>
                  <a:pt x="7764" y="4123"/>
                </a:cubicBezTo>
                <a:cubicBezTo>
                  <a:pt x="7898" y="4257"/>
                  <a:pt x="7965" y="4358"/>
                  <a:pt x="8066" y="4493"/>
                </a:cubicBezTo>
                <a:cubicBezTo>
                  <a:pt x="8100" y="4627"/>
                  <a:pt x="8167" y="4728"/>
                  <a:pt x="8234" y="4829"/>
                </a:cubicBezTo>
                <a:cubicBezTo>
                  <a:pt x="8167" y="4930"/>
                  <a:pt x="8234" y="5064"/>
                  <a:pt x="8234" y="5165"/>
                </a:cubicBezTo>
                <a:cubicBezTo>
                  <a:pt x="8234" y="5333"/>
                  <a:pt x="8167" y="5467"/>
                  <a:pt x="8167" y="5635"/>
                </a:cubicBezTo>
                <a:cubicBezTo>
                  <a:pt x="8133" y="5702"/>
                  <a:pt x="8133" y="5803"/>
                  <a:pt x="8100" y="5837"/>
                </a:cubicBezTo>
                <a:cubicBezTo>
                  <a:pt x="8066" y="5871"/>
                  <a:pt x="8066" y="5938"/>
                  <a:pt x="7999" y="5971"/>
                </a:cubicBezTo>
                <a:lnTo>
                  <a:pt x="7932" y="6039"/>
                </a:lnTo>
                <a:cubicBezTo>
                  <a:pt x="7898" y="6106"/>
                  <a:pt x="7831" y="6106"/>
                  <a:pt x="7797" y="6106"/>
                </a:cubicBezTo>
                <a:cubicBezTo>
                  <a:pt x="7730" y="6106"/>
                  <a:pt x="7663" y="6139"/>
                  <a:pt x="7596" y="6139"/>
                </a:cubicBezTo>
                <a:cubicBezTo>
                  <a:pt x="7461" y="6139"/>
                  <a:pt x="7293" y="6106"/>
                  <a:pt x="7159" y="6039"/>
                </a:cubicBezTo>
                <a:cubicBezTo>
                  <a:pt x="6890" y="5971"/>
                  <a:pt x="6621" y="5837"/>
                  <a:pt x="6386" y="5702"/>
                </a:cubicBezTo>
                <a:cubicBezTo>
                  <a:pt x="5949" y="5467"/>
                  <a:pt x="5546" y="5165"/>
                  <a:pt x="5210" y="4829"/>
                </a:cubicBezTo>
                <a:cubicBezTo>
                  <a:pt x="5042" y="4661"/>
                  <a:pt x="4806" y="4459"/>
                  <a:pt x="4706" y="4190"/>
                </a:cubicBezTo>
                <a:cubicBezTo>
                  <a:pt x="4605" y="4089"/>
                  <a:pt x="4571" y="3921"/>
                  <a:pt x="4470" y="3787"/>
                </a:cubicBezTo>
                <a:cubicBezTo>
                  <a:pt x="4403" y="3619"/>
                  <a:pt x="4370" y="3451"/>
                  <a:pt x="4302" y="3283"/>
                </a:cubicBezTo>
                <a:cubicBezTo>
                  <a:pt x="4302" y="3249"/>
                  <a:pt x="4269" y="3148"/>
                  <a:pt x="4269" y="3115"/>
                </a:cubicBezTo>
                <a:cubicBezTo>
                  <a:pt x="4437" y="3115"/>
                  <a:pt x="4571" y="3081"/>
                  <a:pt x="4739" y="3081"/>
                </a:cubicBezTo>
                <a:close/>
                <a:moveTo>
                  <a:pt x="3529" y="6778"/>
                </a:moveTo>
                <a:cubicBezTo>
                  <a:pt x="3765" y="6778"/>
                  <a:pt x="3966" y="6811"/>
                  <a:pt x="4235" y="6845"/>
                </a:cubicBezTo>
                <a:cubicBezTo>
                  <a:pt x="4504" y="6946"/>
                  <a:pt x="4806" y="7047"/>
                  <a:pt x="5075" y="7215"/>
                </a:cubicBezTo>
                <a:cubicBezTo>
                  <a:pt x="5075" y="7215"/>
                  <a:pt x="5075" y="7215"/>
                  <a:pt x="5075" y="7215"/>
                </a:cubicBezTo>
                <a:lnTo>
                  <a:pt x="5075" y="7215"/>
                </a:lnTo>
                <a:cubicBezTo>
                  <a:pt x="5075" y="7215"/>
                  <a:pt x="5086" y="7215"/>
                  <a:pt x="5096" y="7228"/>
                </a:cubicBezTo>
                <a:lnTo>
                  <a:pt x="5096" y="7228"/>
                </a:lnTo>
                <a:cubicBezTo>
                  <a:pt x="5089" y="7223"/>
                  <a:pt x="5082" y="7219"/>
                  <a:pt x="5075" y="7215"/>
                </a:cubicBezTo>
                <a:lnTo>
                  <a:pt x="5075" y="7215"/>
                </a:lnTo>
                <a:cubicBezTo>
                  <a:pt x="5075" y="7282"/>
                  <a:pt x="5109" y="7282"/>
                  <a:pt x="5109" y="7282"/>
                </a:cubicBezTo>
                <a:cubicBezTo>
                  <a:pt x="5109" y="7254"/>
                  <a:pt x="5103" y="7237"/>
                  <a:pt x="5096" y="7228"/>
                </a:cubicBezTo>
                <a:lnTo>
                  <a:pt x="5096" y="7228"/>
                </a:lnTo>
                <a:cubicBezTo>
                  <a:pt x="5358" y="7391"/>
                  <a:pt x="5619" y="7558"/>
                  <a:pt x="5848" y="7820"/>
                </a:cubicBezTo>
                <a:cubicBezTo>
                  <a:pt x="5949" y="7887"/>
                  <a:pt x="6016" y="7988"/>
                  <a:pt x="6117" y="8122"/>
                </a:cubicBezTo>
                <a:cubicBezTo>
                  <a:pt x="6151" y="8156"/>
                  <a:pt x="6151" y="8189"/>
                  <a:pt x="6184" y="8290"/>
                </a:cubicBezTo>
                <a:cubicBezTo>
                  <a:pt x="6117" y="8290"/>
                  <a:pt x="6117" y="8324"/>
                  <a:pt x="6117" y="8324"/>
                </a:cubicBezTo>
                <a:lnTo>
                  <a:pt x="6117" y="8357"/>
                </a:lnTo>
                <a:lnTo>
                  <a:pt x="6083" y="8391"/>
                </a:lnTo>
                <a:cubicBezTo>
                  <a:pt x="6050" y="8391"/>
                  <a:pt x="5983" y="8458"/>
                  <a:pt x="5949" y="8458"/>
                </a:cubicBezTo>
                <a:cubicBezTo>
                  <a:pt x="5815" y="8492"/>
                  <a:pt x="5747" y="8492"/>
                  <a:pt x="5613" y="8492"/>
                </a:cubicBezTo>
                <a:cubicBezTo>
                  <a:pt x="5311" y="8492"/>
                  <a:pt x="5042" y="8458"/>
                  <a:pt x="4773" y="8357"/>
                </a:cubicBezTo>
                <a:cubicBezTo>
                  <a:pt x="4571" y="8290"/>
                  <a:pt x="4370" y="8189"/>
                  <a:pt x="4202" y="8122"/>
                </a:cubicBezTo>
                <a:cubicBezTo>
                  <a:pt x="3933" y="7988"/>
                  <a:pt x="3731" y="7786"/>
                  <a:pt x="3529" y="7618"/>
                </a:cubicBezTo>
                <a:cubicBezTo>
                  <a:pt x="3294" y="7349"/>
                  <a:pt x="3093" y="7114"/>
                  <a:pt x="2925" y="6845"/>
                </a:cubicBezTo>
                <a:cubicBezTo>
                  <a:pt x="3093" y="6811"/>
                  <a:pt x="3294" y="6778"/>
                  <a:pt x="3529" y="6778"/>
                </a:cubicBezTo>
                <a:close/>
                <a:moveTo>
                  <a:pt x="6224" y="0"/>
                </a:moveTo>
                <a:cubicBezTo>
                  <a:pt x="5838" y="0"/>
                  <a:pt x="5453" y="52"/>
                  <a:pt x="5075" y="158"/>
                </a:cubicBezTo>
                <a:cubicBezTo>
                  <a:pt x="4739" y="292"/>
                  <a:pt x="4403" y="460"/>
                  <a:pt x="4134" y="729"/>
                </a:cubicBezTo>
                <a:lnTo>
                  <a:pt x="3933" y="930"/>
                </a:lnTo>
                <a:cubicBezTo>
                  <a:pt x="3865" y="998"/>
                  <a:pt x="3798" y="1099"/>
                  <a:pt x="3765" y="1233"/>
                </a:cubicBezTo>
                <a:cubicBezTo>
                  <a:pt x="3697" y="1401"/>
                  <a:pt x="3597" y="1603"/>
                  <a:pt x="3563" y="1771"/>
                </a:cubicBezTo>
                <a:cubicBezTo>
                  <a:pt x="3529" y="1972"/>
                  <a:pt x="3462" y="2208"/>
                  <a:pt x="3462" y="2443"/>
                </a:cubicBezTo>
                <a:lnTo>
                  <a:pt x="3462" y="2476"/>
                </a:lnTo>
                <a:cubicBezTo>
                  <a:pt x="3395" y="2510"/>
                  <a:pt x="3261" y="2510"/>
                  <a:pt x="3193" y="2577"/>
                </a:cubicBezTo>
                <a:cubicBezTo>
                  <a:pt x="2958" y="2644"/>
                  <a:pt x="2723" y="2779"/>
                  <a:pt x="2555" y="2947"/>
                </a:cubicBezTo>
                <a:cubicBezTo>
                  <a:pt x="2286" y="3148"/>
                  <a:pt x="2118" y="3417"/>
                  <a:pt x="1950" y="3686"/>
                </a:cubicBezTo>
                <a:cubicBezTo>
                  <a:pt x="1782" y="3989"/>
                  <a:pt x="1715" y="4325"/>
                  <a:pt x="1681" y="4627"/>
                </a:cubicBezTo>
                <a:cubicBezTo>
                  <a:pt x="1614" y="4963"/>
                  <a:pt x="1681" y="5299"/>
                  <a:pt x="1715" y="5635"/>
                </a:cubicBezTo>
                <a:cubicBezTo>
                  <a:pt x="1748" y="5938"/>
                  <a:pt x="1849" y="6207"/>
                  <a:pt x="1950" y="6475"/>
                </a:cubicBezTo>
                <a:cubicBezTo>
                  <a:pt x="1715" y="6610"/>
                  <a:pt x="1513" y="6778"/>
                  <a:pt x="1278" y="6980"/>
                </a:cubicBezTo>
                <a:cubicBezTo>
                  <a:pt x="875" y="7383"/>
                  <a:pt x="538" y="7887"/>
                  <a:pt x="337" y="8492"/>
                </a:cubicBezTo>
                <a:cubicBezTo>
                  <a:pt x="34" y="9298"/>
                  <a:pt x="1" y="10138"/>
                  <a:pt x="202" y="10911"/>
                </a:cubicBezTo>
                <a:cubicBezTo>
                  <a:pt x="236" y="11147"/>
                  <a:pt x="337" y="11348"/>
                  <a:pt x="404" y="11550"/>
                </a:cubicBezTo>
                <a:cubicBezTo>
                  <a:pt x="505" y="11752"/>
                  <a:pt x="606" y="11987"/>
                  <a:pt x="740" y="12188"/>
                </a:cubicBezTo>
                <a:cubicBezTo>
                  <a:pt x="1009" y="12592"/>
                  <a:pt x="1379" y="12961"/>
                  <a:pt x="1748" y="13230"/>
                </a:cubicBezTo>
                <a:cubicBezTo>
                  <a:pt x="1807" y="13289"/>
                  <a:pt x="1879" y="13316"/>
                  <a:pt x="1953" y="13316"/>
                </a:cubicBezTo>
                <a:cubicBezTo>
                  <a:pt x="2047" y="13316"/>
                  <a:pt x="2143" y="13272"/>
                  <a:pt x="2219" y="13197"/>
                </a:cubicBezTo>
                <a:cubicBezTo>
                  <a:pt x="2353" y="13062"/>
                  <a:pt x="2286" y="12861"/>
                  <a:pt x="2185" y="12726"/>
                </a:cubicBezTo>
                <a:cubicBezTo>
                  <a:pt x="2051" y="12659"/>
                  <a:pt x="1916" y="12524"/>
                  <a:pt x="1782" y="12390"/>
                </a:cubicBezTo>
                <a:cubicBezTo>
                  <a:pt x="1580" y="12188"/>
                  <a:pt x="1379" y="11953"/>
                  <a:pt x="1244" y="11684"/>
                </a:cubicBezTo>
                <a:cubicBezTo>
                  <a:pt x="1076" y="11449"/>
                  <a:pt x="1009" y="11147"/>
                  <a:pt x="908" y="10844"/>
                </a:cubicBezTo>
                <a:cubicBezTo>
                  <a:pt x="841" y="10542"/>
                  <a:pt x="774" y="10273"/>
                  <a:pt x="774" y="9970"/>
                </a:cubicBezTo>
                <a:cubicBezTo>
                  <a:pt x="774" y="9634"/>
                  <a:pt x="841" y="9298"/>
                  <a:pt x="908" y="8996"/>
                </a:cubicBezTo>
                <a:cubicBezTo>
                  <a:pt x="1009" y="8693"/>
                  <a:pt x="1110" y="8458"/>
                  <a:pt x="1244" y="8156"/>
                </a:cubicBezTo>
                <a:cubicBezTo>
                  <a:pt x="1379" y="7920"/>
                  <a:pt x="1547" y="7685"/>
                  <a:pt x="1748" y="7517"/>
                </a:cubicBezTo>
                <a:cubicBezTo>
                  <a:pt x="1916" y="7349"/>
                  <a:pt x="2084" y="7248"/>
                  <a:pt x="2286" y="7114"/>
                </a:cubicBezTo>
                <a:cubicBezTo>
                  <a:pt x="2387" y="7282"/>
                  <a:pt x="2521" y="7450"/>
                  <a:pt x="2588" y="7551"/>
                </a:cubicBezTo>
                <a:cubicBezTo>
                  <a:pt x="3025" y="8122"/>
                  <a:pt x="3529" y="8593"/>
                  <a:pt x="4134" y="8861"/>
                </a:cubicBezTo>
                <a:cubicBezTo>
                  <a:pt x="4470" y="9029"/>
                  <a:pt x="4874" y="9130"/>
                  <a:pt x="5243" y="9164"/>
                </a:cubicBezTo>
                <a:cubicBezTo>
                  <a:pt x="5355" y="9175"/>
                  <a:pt x="5467" y="9183"/>
                  <a:pt x="5579" y="9183"/>
                </a:cubicBezTo>
                <a:cubicBezTo>
                  <a:pt x="5803" y="9183"/>
                  <a:pt x="6027" y="9153"/>
                  <a:pt x="6251" y="9063"/>
                </a:cubicBezTo>
                <a:cubicBezTo>
                  <a:pt x="6386" y="9029"/>
                  <a:pt x="6487" y="8962"/>
                  <a:pt x="6588" y="8861"/>
                </a:cubicBezTo>
                <a:cubicBezTo>
                  <a:pt x="6655" y="8794"/>
                  <a:pt x="6722" y="8660"/>
                  <a:pt x="6756" y="8525"/>
                </a:cubicBezTo>
                <a:cubicBezTo>
                  <a:pt x="6789" y="8391"/>
                  <a:pt x="6756" y="8324"/>
                  <a:pt x="6756" y="8189"/>
                </a:cubicBezTo>
                <a:cubicBezTo>
                  <a:pt x="6722" y="8021"/>
                  <a:pt x="6621" y="7887"/>
                  <a:pt x="6554" y="7719"/>
                </a:cubicBezTo>
                <a:cubicBezTo>
                  <a:pt x="6453" y="7618"/>
                  <a:pt x="6319" y="7484"/>
                  <a:pt x="6218" y="7349"/>
                </a:cubicBezTo>
                <a:cubicBezTo>
                  <a:pt x="6083" y="7215"/>
                  <a:pt x="5915" y="7047"/>
                  <a:pt x="5747" y="6980"/>
                </a:cubicBezTo>
                <a:cubicBezTo>
                  <a:pt x="5411" y="6711"/>
                  <a:pt x="5075" y="6543"/>
                  <a:pt x="4706" y="6375"/>
                </a:cubicBezTo>
                <a:cubicBezTo>
                  <a:pt x="4288" y="6235"/>
                  <a:pt x="3838" y="6160"/>
                  <a:pt x="3390" y="6160"/>
                </a:cubicBezTo>
                <a:cubicBezTo>
                  <a:pt x="3189" y="6160"/>
                  <a:pt x="2988" y="6175"/>
                  <a:pt x="2790" y="6207"/>
                </a:cubicBezTo>
                <a:cubicBezTo>
                  <a:pt x="2723" y="6207"/>
                  <a:pt x="2622" y="6274"/>
                  <a:pt x="2588" y="6274"/>
                </a:cubicBezTo>
                <a:cubicBezTo>
                  <a:pt x="2555" y="6139"/>
                  <a:pt x="2454" y="5971"/>
                  <a:pt x="2420" y="5837"/>
                </a:cubicBezTo>
                <a:cubicBezTo>
                  <a:pt x="2353" y="5602"/>
                  <a:pt x="2286" y="5299"/>
                  <a:pt x="2286" y="4997"/>
                </a:cubicBezTo>
                <a:cubicBezTo>
                  <a:pt x="2286" y="4795"/>
                  <a:pt x="2353" y="4627"/>
                  <a:pt x="2387" y="4425"/>
                </a:cubicBezTo>
                <a:cubicBezTo>
                  <a:pt x="2420" y="4257"/>
                  <a:pt x="2521" y="4089"/>
                  <a:pt x="2588" y="3955"/>
                </a:cubicBezTo>
                <a:cubicBezTo>
                  <a:pt x="2689" y="3821"/>
                  <a:pt x="2756" y="3686"/>
                  <a:pt x="2857" y="3619"/>
                </a:cubicBezTo>
                <a:cubicBezTo>
                  <a:pt x="2925" y="3518"/>
                  <a:pt x="3025" y="3451"/>
                  <a:pt x="3126" y="3417"/>
                </a:cubicBezTo>
                <a:cubicBezTo>
                  <a:pt x="3261" y="3316"/>
                  <a:pt x="3429" y="3283"/>
                  <a:pt x="3563" y="3249"/>
                </a:cubicBezTo>
                <a:cubicBezTo>
                  <a:pt x="3597" y="3518"/>
                  <a:pt x="3731" y="3787"/>
                  <a:pt x="3798" y="4089"/>
                </a:cubicBezTo>
                <a:cubicBezTo>
                  <a:pt x="3899" y="4325"/>
                  <a:pt x="4033" y="4594"/>
                  <a:pt x="4202" y="4795"/>
                </a:cubicBezTo>
                <a:cubicBezTo>
                  <a:pt x="4370" y="4997"/>
                  <a:pt x="4538" y="5198"/>
                  <a:pt x="4706" y="5366"/>
                </a:cubicBezTo>
                <a:cubicBezTo>
                  <a:pt x="4907" y="5602"/>
                  <a:pt x="5109" y="5770"/>
                  <a:pt x="5311" y="5938"/>
                </a:cubicBezTo>
                <a:cubicBezTo>
                  <a:pt x="5579" y="6106"/>
                  <a:pt x="5815" y="6274"/>
                  <a:pt x="6117" y="6442"/>
                </a:cubicBezTo>
                <a:cubicBezTo>
                  <a:pt x="6386" y="6543"/>
                  <a:pt x="6621" y="6677"/>
                  <a:pt x="6890" y="6778"/>
                </a:cubicBezTo>
                <a:cubicBezTo>
                  <a:pt x="7111" y="6822"/>
                  <a:pt x="7339" y="6860"/>
                  <a:pt x="7559" y="6860"/>
                </a:cubicBezTo>
                <a:cubicBezTo>
                  <a:pt x="7840" y="6860"/>
                  <a:pt x="8109" y="6798"/>
                  <a:pt x="8335" y="6610"/>
                </a:cubicBezTo>
                <a:cubicBezTo>
                  <a:pt x="8570" y="6442"/>
                  <a:pt x="8671" y="6173"/>
                  <a:pt x="8772" y="5971"/>
                </a:cubicBezTo>
                <a:cubicBezTo>
                  <a:pt x="8839" y="5669"/>
                  <a:pt x="8906" y="5333"/>
                  <a:pt x="8839" y="5030"/>
                </a:cubicBezTo>
                <a:cubicBezTo>
                  <a:pt x="8806" y="4795"/>
                  <a:pt x="8705" y="4526"/>
                  <a:pt x="8604" y="4291"/>
                </a:cubicBezTo>
                <a:cubicBezTo>
                  <a:pt x="8469" y="4022"/>
                  <a:pt x="8268" y="3821"/>
                  <a:pt x="8100" y="3619"/>
                </a:cubicBezTo>
                <a:cubicBezTo>
                  <a:pt x="7865" y="3417"/>
                  <a:pt x="7629" y="3283"/>
                  <a:pt x="7428" y="3115"/>
                </a:cubicBezTo>
                <a:cubicBezTo>
                  <a:pt x="7159" y="2980"/>
                  <a:pt x="6924" y="2846"/>
                  <a:pt x="6655" y="2779"/>
                </a:cubicBezTo>
                <a:cubicBezTo>
                  <a:pt x="6083" y="2577"/>
                  <a:pt x="5479" y="2476"/>
                  <a:pt x="4907" y="2443"/>
                </a:cubicBezTo>
                <a:cubicBezTo>
                  <a:pt x="4638" y="2443"/>
                  <a:pt x="4437" y="2443"/>
                  <a:pt x="4168" y="2476"/>
                </a:cubicBezTo>
                <a:cubicBezTo>
                  <a:pt x="4168" y="2308"/>
                  <a:pt x="4235" y="2140"/>
                  <a:pt x="4269" y="1972"/>
                </a:cubicBezTo>
                <a:cubicBezTo>
                  <a:pt x="4302" y="1838"/>
                  <a:pt x="4336" y="1737"/>
                  <a:pt x="4437" y="1603"/>
                </a:cubicBezTo>
                <a:cubicBezTo>
                  <a:pt x="4504" y="1502"/>
                  <a:pt x="4571" y="1401"/>
                  <a:pt x="4638" y="1300"/>
                </a:cubicBezTo>
                <a:cubicBezTo>
                  <a:pt x="4739" y="1233"/>
                  <a:pt x="4840" y="1132"/>
                  <a:pt x="4974" y="1065"/>
                </a:cubicBezTo>
                <a:cubicBezTo>
                  <a:pt x="5142" y="964"/>
                  <a:pt x="5311" y="897"/>
                  <a:pt x="5512" y="830"/>
                </a:cubicBezTo>
                <a:cubicBezTo>
                  <a:pt x="5815" y="762"/>
                  <a:pt x="6117" y="762"/>
                  <a:pt x="6420" y="762"/>
                </a:cubicBezTo>
                <a:cubicBezTo>
                  <a:pt x="6789" y="762"/>
                  <a:pt x="7159" y="830"/>
                  <a:pt x="7495" y="930"/>
                </a:cubicBezTo>
                <a:cubicBezTo>
                  <a:pt x="7932" y="1065"/>
                  <a:pt x="8301" y="1233"/>
                  <a:pt x="8671" y="1435"/>
                </a:cubicBezTo>
                <a:cubicBezTo>
                  <a:pt x="9007" y="1636"/>
                  <a:pt x="9343" y="1838"/>
                  <a:pt x="9612" y="2140"/>
                </a:cubicBezTo>
                <a:cubicBezTo>
                  <a:pt x="9847" y="2409"/>
                  <a:pt x="10083" y="2678"/>
                  <a:pt x="10251" y="2980"/>
                </a:cubicBezTo>
                <a:cubicBezTo>
                  <a:pt x="10385" y="3283"/>
                  <a:pt x="10519" y="3585"/>
                  <a:pt x="10620" y="3854"/>
                </a:cubicBezTo>
                <a:cubicBezTo>
                  <a:pt x="10654" y="4089"/>
                  <a:pt x="10687" y="4325"/>
                  <a:pt x="10755" y="4526"/>
                </a:cubicBezTo>
                <a:cubicBezTo>
                  <a:pt x="10755" y="4694"/>
                  <a:pt x="10956" y="4829"/>
                  <a:pt x="11124" y="4829"/>
                </a:cubicBezTo>
                <a:cubicBezTo>
                  <a:pt x="11292" y="4795"/>
                  <a:pt x="11393" y="4627"/>
                  <a:pt x="11393" y="4459"/>
                </a:cubicBezTo>
                <a:lnTo>
                  <a:pt x="11393" y="4257"/>
                </a:lnTo>
                <a:cubicBezTo>
                  <a:pt x="11259" y="3753"/>
                  <a:pt x="11124" y="3283"/>
                  <a:pt x="10923" y="2846"/>
                </a:cubicBezTo>
                <a:cubicBezTo>
                  <a:pt x="10687" y="2409"/>
                  <a:pt x="10419" y="2006"/>
                  <a:pt x="10083" y="1636"/>
                </a:cubicBezTo>
                <a:cubicBezTo>
                  <a:pt x="9410" y="964"/>
                  <a:pt x="8570" y="460"/>
                  <a:pt x="7629" y="225"/>
                </a:cubicBezTo>
                <a:cubicBezTo>
                  <a:pt x="7167" y="77"/>
                  <a:pt x="6695" y="0"/>
                  <a:pt x="6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2994;p93"/>
          <p:cNvGrpSpPr/>
          <p:nvPr/>
        </p:nvGrpSpPr>
        <p:grpSpPr>
          <a:xfrm rot="7862540" flipH="1">
            <a:off x="7064840" y="2643792"/>
            <a:ext cx="601419" cy="295760"/>
            <a:chOff x="3281450" y="846325"/>
            <a:chExt cx="718525" cy="353350"/>
          </a:xfrm>
        </p:grpSpPr>
        <p:sp>
          <p:nvSpPr>
            <p:cNvPr id="68" name="Google Shape;2995;p93"/>
            <p:cNvSpPr/>
            <p:nvPr/>
          </p:nvSpPr>
          <p:spPr>
            <a:xfrm>
              <a:off x="3377500" y="876225"/>
              <a:ext cx="622475" cy="254900"/>
            </a:xfrm>
            <a:custGeom>
              <a:avLst/>
              <a:gdLst/>
              <a:ahLst/>
              <a:cxnLst/>
              <a:rect l="l" t="t" r="r" b="b"/>
              <a:pathLst>
                <a:path w="24899" h="10196" extrusionOk="0">
                  <a:moveTo>
                    <a:pt x="24233" y="210"/>
                  </a:moveTo>
                  <a:cubicBezTo>
                    <a:pt x="24245" y="219"/>
                    <a:pt x="24256" y="226"/>
                    <a:pt x="24266" y="231"/>
                  </a:cubicBezTo>
                  <a:lnTo>
                    <a:pt x="24266" y="231"/>
                  </a:lnTo>
                  <a:cubicBezTo>
                    <a:pt x="24256" y="246"/>
                    <a:pt x="24245" y="264"/>
                    <a:pt x="24233" y="286"/>
                  </a:cubicBezTo>
                  <a:cubicBezTo>
                    <a:pt x="24119" y="552"/>
                    <a:pt x="23187" y="818"/>
                    <a:pt x="22902" y="932"/>
                  </a:cubicBezTo>
                  <a:cubicBezTo>
                    <a:pt x="22103" y="1237"/>
                    <a:pt x="21247" y="1446"/>
                    <a:pt x="20429" y="1788"/>
                  </a:cubicBezTo>
                  <a:cubicBezTo>
                    <a:pt x="18546" y="2530"/>
                    <a:pt x="16606" y="3025"/>
                    <a:pt x="14685" y="3671"/>
                  </a:cubicBezTo>
                  <a:cubicBezTo>
                    <a:pt x="12935" y="4261"/>
                    <a:pt x="11185" y="4851"/>
                    <a:pt x="9454" y="5440"/>
                  </a:cubicBezTo>
                  <a:cubicBezTo>
                    <a:pt x="8446" y="5802"/>
                    <a:pt x="7419" y="6068"/>
                    <a:pt x="6430" y="6391"/>
                  </a:cubicBezTo>
                  <a:cubicBezTo>
                    <a:pt x="5574" y="6696"/>
                    <a:pt x="4642" y="6848"/>
                    <a:pt x="3805" y="7190"/>
                  </a:cubicBezTo>
                  <a:cubicBezTo>
                    <a:pt x="3101" y="7476"/>
                    <a:pt x="2702" y="7856"/>
                    <a:pt x="2093" y="8332"/>
                  </a:cubicBezTo>
                  <a:cubicBezTo>
                    <a:pt x="1657" y="8707"/>
                    <a:pt x="1214" y="9044"/>
                    <a:pt x="787" y="9410"/>
                  </a:cubicBezTo>
                  <a:lnTo>
                    <a:pt x="787" y="9410"/>
                  </a:lnTo>
                  <a:cubicBezTo>
                    <a:pt x="904" y="8790"/>
                    <a:pt x="2062" y="4814"/>
                    <a:pt x="2150" y="4375"/>
                  </a:cubicBezTo>
                  <a:cubicBezTo>
                    <a:pt x="2207" y="4147"/>
                    <a:pt x="2226" y="3557"/>
                    <a:pt x="2435" y="3386"/>
                  </a:cubicBezTo>
                  <a:cubicBezTo>
                    <a:pt x="2587" y="3272"/>
                    <a:pt x="3386" y="3310"/>
                    <a:pt x="3538" y="3291"/>
                  </a:cubicBezTo>
                  <a:cubicBezTo>
                    <a:pt x="4337" y="3139"/>
                    <a:pt x="5098" y="2873"/>
                    <a:pt x="5878" y="2663"/>
                  </a:cubicBezTo>
                  <a:cubicBezTo>
                    <a:pt x="9834" y="1560"/>
                    <a:pt x="13924" y="1123"/>
                    <a:pt x="18013" y="723"/>
                  </a:cubicBezTo>
                  <a:cubicBezTo>
                    <a:pt x="19858" y="533"/>
                    <a:pt x="21722" y="495"/>
                    <a:pt x="23567" y="305"/>
                  </a:cubicBezTo>
                  <a:lnTo>
                    <a:pt x="24233" y="210"/>
                  </a:lnTo>
                  <a:close/>
                  <a:moveTo>
                    <a:pt x="24709" y="0"/>
                  </a:moveTo>
                  <a:cubicBezTo>
                    <a:pt x="23396" y="77"/>
                    <a:pt x="22103" y="343"/>
                    <a:pt x="20771" y="419"/>
                  </a:cubicBezTo>
                  <a:cubicBezTo>
                    <a:pt x="19497" y="457"/>
                    <a:pt x="18242" y="552"/>
                    <a:pt x="16967" y="704"/>
                  </a:cubicBezTo>
                  <a:cubicBezTo>
                    <a:pt x="14247" y="952"/>
                    <a:pt x="11565" y="1275"/>
                    <a:pt x="8902" y="1807"/>
                  </a:cubicBezTo>
                  <a:cubicBezTo>
                    <a:pt x="7552" y="2093"/>
                    <a:pt x="6239" y="2454"/>
                    <a:pt x="4908" y="2835"/>
                  </a:cubicBezTo>
                  <a:cubicBezTo>
                    <a:pt x="4090" y="3082"/>
                    <a:pt x="3367" y="3139"/>
                    <a:pt x="2530" y="3272"/>
                  </a:cubicBezTo>
                  <a:cubicBezTo>
                    <a:pt x="2505" y="3275"/>
                    <a:pt x="2481" y="3276"/>
                    <a:pt x="2459" y="3276"/>
                  </a:cubicBezTo>
                  <a:cubicBezTo>
                    <a:pt x="2413" y="3276"/>
                    <a:pt x="2373" y="3272"/>
                    <a:pt x="2333" y="3272"/>
                  </a:cubicBezTo>
                  <a:cubicBezTo>
                    <a:pt x="2274" y="3272"/>
                    <a:pt x="2216" y="3282"/>
                    <a:pt x="2150" y="3329"/>
                  </a:cubicBezTo>
                  <a:cubicBezTo>
                    <a:pt x="1903" y="3481"/>
                    <a:pt x="1903" y="3976"/>
                    <a:pt x="1865" y="4185"/>
                  </a:cubicBezTo>
                  <a:cubicBezTo>
                    <a:pt x="1712" y="4756"/>
                    <a:pt x="1598" y="5364"/>
                    <a:pt x="1465" y="5916"/>
                  </a:cubicBezTo>
                  <a:cubicBezTo>
                    <a:pt x="1142" y="7133"/>
                    <a:pt x="457" y="8408"/>
                    <a:pt x="381" y="9625"/>
                  </a:cubicBezTo>
                  <a:cubicBezTo>
                    <a:pt x="381" y="9682"/>
                    <a:pt x="419" y="9682"/>
                    <a:pt x="457" y="9701"/>
                  </a:cubicBezTo>
                  <a:cubicBezTo>
                    <a:pt x="458" y="9701"/>
                    <a:pt x="459" y="9701"/>
                    <a:pt x="461" y="9701"/>
                  </a:cubicBezTo>
                  <a:lnTo>
                    <a:pt x="461" y="9701"/>
                  </a:lnTo>
                  <a:cubicBezTo>
                    <a:pt x="330" y="9823"/>
                    <a:pt x="202" y="9949"/>
                    <a:pt x="77" y="10081"/>
                  </a:cubicBezTo>
                  <a:cubicBezTo>
                    <a:pt x="1" y="10158"/>
                    <a:pt x="58" y="10196"/>
                    <a:pt x="153" y="10196"/>
                  </a:cubicBezTo>
                  <a:lnTo>
                    <a:pt x="229" y="10196"/>
                  </a:lnTo>
                  <a:cubicBezTo>
                    <a:pt x="343" y="10196"/>
                    <a:pt x="552" y="10043"/>
                    <a:pt x="343" y="10043"/>
                  </a:cubicBezTo>
                  <a:cubicBezTo>
                    <a:pt x="666" y="10043"/>
                    <a:pt x="1180" y="9321"/>
                    <a:pt x="1389" y="9130"/>
                  </a:cubicBezTo>
                  <a:cubicBezTo>
                    <a:pt x="1750" y="8807"/>
                    <a:pt x="2169" y="8560"/>
                    <a:pt x="2530" y="8236"/>
                  </a:cubicBezTo>
                  <a:cubicBezTo>
                    <a:pt x="3519" y="7342"/>
                    <a:pt x="4623" y="7190"/>
                    <a:pt x="5859" y="6791"/>
                  </a:cubicBezTo>
                  <a:cubicBezTo>
                    <a:pt x="7932" y="6087"/>
                    <a:pt x="10044" y="5516"/>
                    <a:pt x="12079" y="4794"/>
                  </a:cubicBezTo>
                  <a:cubicBezTo>
                    <a:pt x="14418" y="3957"/>
                    <a:pt x="16777" y="3234"/>
                    <a:pt x="19116" y="2473"/>
                  </a:cubicBezTo>
                  <a:cubicBezTo>
                    <a:pt x="20163" y="2112"/>
                    <a:pt x="21209" y="1674"/>
                    <a:pt x="22255" y="1332"/>
                  </a:cubicBezTo>
                  <a:cubicBezTo>
                    <a:pt x="23168" y="1028"/>
                    <a:pt x="24024" y="685"/>
                    <a:pt x="24785" y="153"/>
                  </a:cubicBezTo>
                  <a:cubicBezTo>
                    <a:pt x="24899" y="77"/>
                    <a:pt x="24804" y="0"/>
                    <a:pt x="24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96;p93"/>
            <p:cNvSpPr/>
            <p:nvPr/>
          </p:nvSpPr>
          <p:spPr>
            <a:xfrm>
              <a:off x="3464100" y="876775"/>
              <a:ext cx="531250" cy="322900"/>
            </a:xfrm>
            <a:custGeom>
              <a:avLst/>
              <a:gdLst/>
              <a:ahLst/>
              <a:cxnLst/>
              <a:rect l="l" t="t" r="r" b="b"/>
              <a:pathLst>
                <a:path w="21250" h="12916" extrusionOk="0">
                  <a:moveTo>
                    <a:pt x="21047" y="1"/>
                  </a:moveTo>
                  <a:cubicBezTo>
                    <a:pt x="21019" y="1"/>
                    <a:pt x="20989" y="5"/>
                    <a:pt x="20959" y="17"/>
                  </a:cubicBezTo>
                  <a:cubicBezTo>
                    <a:pt x="20674" y="112"/>
                    <a:pt x="20522" y="340"/>
                    <a:pt x="20294" y="530"/>
                  </a:cubicBezTo>
                  <a:cubicBezTo>
                    <a:pt x="19856" y="987"/>
                    <a:pt x="19343" y="1367"/>
                    <a:pt x="18867" y="1766"/>
                  </a:cubicBezTo>
                  <a:cubicBezTo>
                    <a:pt x="17992" y="2508"/>
                    <a:pt x="17041" y="3155"/>
                    <a:pt x="16147" y="3859"/>
                  </a:cubicBezTo>
                  <a:cubicBezTo>
                    <a:pt x="13998" y="5533"/>
                    <a:pt x="11886" y="7206"/>
                    <a:pt x="9585" y="8671"/>
                  </a:cubicBezTo>
                  <a:cubicBezTo>
                    <a:pt x="7512" y="9964"/>
                    <a:pt x="5305" y="10896"/>
                    <a:pt x="3365" y="12399"/>
                  </a:cubicBezTo>
                  <a:cubicBezTo>
                    <a:pt x="3251" y="12496"/>
                    <a:pt x="3055" y="12704"/>
                    <a:pt x="2870" y="12704"/>
                  </a:cubicBezTo>
                  <a:cubicBezTo>
                    <a:pt x="2838" y="12704"/>
                    <a:pt x="2806" y="12698"/>
                    <a:pt x="2775" y="12684"/>
                  </a:cubicBezTo>
                  <a:cubicBezTo>
                    <a:pt x="2585" y="12608"/>
                    <a:pt x="2376" y="11943"/>
                    <a:pt x="2281" y="11714"/>
                  </a:cubicBezTo>
                  <a:cubicBezTo>
                    <a:pt x="2034" y="11163"/>
                    <a:pt x="1824" y="10592"/>
                    <a:pt x="1634" y="10021"/>
                  </a:cubicBezTo>
                  <a:cubicBezTo>
                    <a:pt x="1292" y="9051"/>
                    <a:pt x="1044" y="7929"/>
                    <a:pt x="379" y="7111"/>
                  </a:cubicBezTo>
                  <a:cubicBezTo>
                    <a:pt x="360" y="7092"/>
                    <a:pt x="324" y="7084"/>
                    <a:pt x="284" y="7084"/>
                  </a:cubicBezTo>
                  <a:cubicBezTo>
                    <a:pt x="203" y="7084"/>
                    <a:pt x="106" y="7118"/>
                    <a:pt x="93" y="7168"/>
                  </a:cubicBezTo>
                  <a:cubicBezTo>
                    <a:pt x="55" y="7187"/>
                    <a:pt x="55" y="7206"/>
                    <a:pt x="36" y="7244"/>
                  </a:cubicBezTo>
                  <a:cubicBezTo>
                    <a:pt x="0" y="7299"/>
                    <a:pt x="55" y="7323"/>
                    <a:pt x="126" y="7323"/>
                  </a:cubicBezTo>
                  <a:cubicBezTo>
                    <a:pt x="144" y="7323"/>
                    <a:pt x="162" y="7322"/>
                    <a:pt x="181" y="7319"/>
                  </a:cubicBezTo>
                  <a:lnTo>
                    <a:pt x="181" y="7319"/>
                  </a:lnTo>
                  <a:cubicBezTo>
                    <a:pt x="931" y="8325"/>
                    <a:pt x="1194" y="9779"/>
                    <a:pt x="1634" y="10915"/>
                  </a:cubicBezTo>
                  <a:cubicBezTo>
                    <a:pt x="1805" y="11372"/>
                    <a:pt x="2148" y="12875"/>
                    <a:pt x="2794" y="12913"/>
                  </a:cubicBezTo>
                  <a:cubicBezTo>
                    <a:pt x="2812" y="12914"/>
                    <a:pt x="2831" y="12915"/>
                    <a:pt x="2849" y="12915"/>
                  </a:cubicBezTo>
                  <a:cubicBezTo>
                    <a:pt x="3391" y="12915"/>
                    <a:pt x="4044" y="12123"/>
                    <a:pt x="4430" y="11828"/>
                  </a:cubicBezTo>
                  <a:cubicBezTo>
                    <a:pt x="5667" y="10915"/>
                    <a:pt x="7055" y="10326"/>
                    <a:pt x="8387" y="9565"/>
                  </a:cubicBezTo>
                  <a:cubicBezTo>
                    <a:pt x="10688" y="8253"/>
                    <a:pt x="12856" y="6674"/>
                    <a:pt x="14949" y="5019"/>
                  </a:cubicBezTo>
                  <a:cubicBezTo>
                    <a:pt x="16014" y="4201"/>
                    <a:pt x="17079" y="3383"/>
                    <a:pt x="18182" y="2584"/>
                  </a:cubicBezTo>
                  <a:cubicBezTo>
                    <a:pt x="18715" y="2204"/>
                    <a:pt x="19209" y="1766"/>
                    <a:pt x="19685" y="1348"/>
                  </a:cubicBezTo>
                  <a:cubicBezTo>
                    <a:pt x="20065" y="1006"/>
                    <a:pt x="20636" y="264"/>
                    <a:pt x="21111" y="112"/>
                  </a:cubicBezTo>
                  <a:cubicBezTo>
                    <a:pt x="21249" y="81"/>
                    <a:pt x="21165" y="1"/>
                    <a:pt x="2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97;p93"/>
            <p:cNvSpPr/>
            <p:nvPr/>
          </p:nvSpPr>
          <p:spPr>
            <a:xfrm>
              <a:off x="3379675" y="1089375"/>
              <a:ext cx="109800" cy="41975"/>
            </a:xfrm>
            <a:custGeom>
              <a:avLst/>
              <a:gdLst/>
              <a:ahLst/>
              <a:cxnLst/>
              <a:rect l="l" t="t" r="r" b="b"/>
              <a:pathLst>
                <a:path w="4392" h="1679" extrusionOk="0">
                  <a:moveTo>
                    <a:pt x="4160" y="0"/>
                  </a:moveTo>
                  <a:cubicBezTo>
                    <a:pt x="4122" y="0"/>
                    <a:pt x="4085" y="5"/>
                    <a:pt x="4060" y="15"/>
                  </a:cubicBezTo>
                  <a:cubicBezTo>
                    <a:pt x="2843" y="700"/>
                    <a:pt x="1397" y="909"/>
                    <a:pt x="142" y="1536"/>
                  </a:cubicBezTo>
                  <a:cubicBezTo>
                    <a:pt x="0" y="1607"/>
                    <a:pt x="59" y="1678"/>
                    <a:pt x="153" y="1678"/>
                  </a:cubicBezTo>
                  <a:cubicBezTo>
                    <a:pt x="186" y="1678"/>
                    <a:pt x="222" y="1670"/>
                    <a:pt x="256" y="1651"/>
                  </a:cubicBezTo>
                  <a:cubicBezTo>
                    <a:pt x="1549" y="1042"/>
                    <a:pt x="3014" y="833"/>
                    <a:pt x="4250" y="110"/>
                  </a:cubicBezTo>
                  <a:cubicBezTo>
                    <a:pt x="4391" y="39"/>
                    <a:pt x="4271" y="0"/>
                    <a:pt x="41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98;p93"/>
            <p:cNvSpPr/>
            <p:nvPr/>
          </p:nvSpPr>
          <p:spPr>
            <a:xfrm>
              <a:off x="3281450" y="846325"/>
              <a:ext cx="715400" cy="111750"/>
            </a:xfrm>
            <a:custGeom>
              <a:avLst/>
              <a:gdLst/>
              <a:ahLst/>
              <a:cxnLst/>
              <a:rect l="l" t="t" r="r" b="b"/>
              <a:pathLst>
                <a:path w="28616" h="4470" extrusionOk="0">
                  <a:moveTo>
                    <a:pt x="3436" y="0"/>
                  </a:moveTo>
                  <a:cubicBezTo>
                    <a:pt x="3048" y="0"/>
                    <a:pt x="2662" y="14"/>
                    <a:pt x="2283" y="55"/>
                  </a:cubicBezTo>
                  <a:cubicBezTo>
                    <a:pt x="1617" y="150"/>
                    <a:pt x="761" y="207"/>
                    <a:pt x="153" y="512"/>
                  </a:cubicBezTo>
                  <a:cubicBezTo>
                    <a:pt x="95" y="531"/>
                    <a:pt x="0" y="607"/>
                    <a:pt x="76" y="664"/>
                  </a:cubicBezTo>
                  <a:cubicBezTo>
                    <a:pt x="1332" y="1387"/>
                    <a:pt x="2435" y="2281"/>
                    <a:pt x="3614" y="3137"/>
                  </a:cubicBezTo>
                  <a:cubicBezTo>
                    <a:pt x="4014" y="3441"/>
                    <a:pt x="4451" y="3650"/>
                    <a:pt x="4908" y="3916"/>
                  </a:cubicBezTo>
                  <a:cubicBezTo>
                    <a:pt x="5250" y="4107"/>
                    <a:pt x="5497" y="4373"/>
                    <a:pt x="5897" y="4468"/>
                  </a:cubicBezTo>
                  <a:cubicBezTo>
                    <a:pt x="5902" y="4469"/>
                    <a:pt x="5909" y="4470"/>
                    <a:pt x="5915" y="4470"/>
                  </a:cubicBezTo>
                  <a:cubicBezTo>
                    <a:pt x="6022" y="4470"/>
                    <a:pt x="6248" y="4333"/>
                    <a:pt x="6087" y="4297"/>
                  </a:cubicBezTo>
                  <a:cubicBezTo>
                    <a:pt x="5611" y="4183"/>
                    <a:pt x="4832" y="3631"/>
                    <a:pt x="4432" y="3365"/>
                  </a:cubicBezTo>
                  <a:cubicBezTo>
                    <a:pt x="3785" y="2965"/>
                    <a:pt x="3215" y="2452"/>
                    <a:pt x="2644" y="1976"/>
                  </a:cubicBezTo>
                  <a:cubicBezTo>
                    <a:pt x="2188" y="1634"/>
                    <a:pt x="1712" y="1330"/>
                    <a:pt x="1237" y="1006"/>
                  </a:cubicBezTo>
                  <a:cubicBezTo>
                    <a:pt x="970" y="854"/>
                    <a:pt x="457" y="721"/>
                    <a:pt x="818" y="493"/>
                  </a:cubicBezTo>
                  <a:cubicBezTo>
                    <a:pt x="913" y="417"/>
                    <a:pt x="1161" y="436"/>
                    <a:pt x="1294" y="417"/>
                  </a:cubicBezTo>
                  <a:cubicBezTo>
                    <a:pt x="2321" y="234"/>
                    <a:pt x="3368" y="169"/>
                    <a:pt x="4423" y="169"/>
                  </a:cubicBezTo>
                  <a:cubicBezTo>
                    <a:pt x="6336" y="169"/>
                    <a:pt x="8276" y="382"/>
                    <a:pt x="10176" y="493"/>
                  </a:cubicBezTo>
                  <a:cubicBezTo>
                    <a:pt x="13125" y="626"/>
                    <a:pt x="16054" y="873"/>
                    <a:pt x="19002" y="1006"/>
                  </a:cubicBezTo>
                  <a:cubicBezTo>
                    <a:pt x="20543" y="1101"/>
                    <a:pt x="22122" y="1139"/>
                    <a:pt x="23662" y="1196"/>
                  </a:cubicBezTo>
                  <a:cubicBezTo>
                    <a:pt x="23841" y="1205"/>
                    <a:pt x="24022" y="1209"/>
                    <a:pt x="24203" y="1209"/>
                  </a:cubicBezTo>
                  <a:cubicBezTo>
                    <a:pt x="25049" y="1209"/>
                    <a:pt x="25916" y="1129"/>
                    <a:pt x="26770" y="1129"/>
                  </a:cubicBezTo>
                  <a:cubicBezTo>
                    <a:pt x="27289" y="1129"/>
                    <a:pt x="27802" y="1158"/>
                    <a:pt x="28303" y="1254"/>
                  </a:cubicBezTo>
                  <a:cubicBezTo>
                    <a:pt x="28307" y="1255"/>
                    <a:pt x="28312" y="1255"/>
                    <a:pt x="28317" y="1255"/>
                  </a:cubicBezTo>
                  <a:cubicBezTo>
                    <a:pt x="28394" y="1255"/>
                    <a:pt x="28615" y="1136"/>
                    <a:pt x="28456" y="1082"/>
                  </a:cubicBezTo>
                  <a:cubicBezTo>
                    <a:pt x="28035" y="1007"/>
                    <a:pt x="27605" y="983"/>
                    <a:pt x="27172" y="983"/>
                  </a:cubicBezTo>
                  <a:cubicBezTo>
                    <a:pt x="26509" y="983"/>
                    <a:pt x="25840" y="1040"/>
                    <a:pt x="25184" y="1063"/>
                  </a:cubicBezTo>
                  <a:cubicBezTo>
                    <a:pt x="25067" y="1065"/>
                    <a:pt x="24949" y="1066"/>
                    <a:pt x="24832" y="1066"/>
                  </a:cubicBezTo>
                  <a:cubicBezTo>
                    <a:pt x="23637" y="1066"/>
                    <a:pt x="22444" y="984"/>
                    <a:pt x="21266" y="949"/>
                  </a:cubicBezTo>
                  <a:cubicBezTo>
                    <a:pt x="18603" y="854"/>
                    <a:pt x="15940" y="702"/>
                    <a:pt x="13277" y="512"/>
                  </a:cubicBezTo>
                  <a:cubicBezTo>
                    <a:pt x="10671" y="341"/>
                    <a:pt x="8065" y="131"/>
                    <a:pt x="5478" y="55"/>
                  </a:cubicBezTo>
                  <a:cubicBezTo>
                    <a:pt x="4811" y="43"/>
                    <a:pt x="4121" y="0"/>
                    <a:pt x="34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2999;p93"/>
          <p:cNvSpPr/>
          <p:nvPr/>
        </p:nvSpPr>
        <p:spPr>
          <a:xfrm>
            <a:off x="5220089" y="2903724"/>
            <a:ext cx="1928475" cy="1234200"/>
          </a:xfrm>
          <a:custGeom>
            <a:avLst/>
            <a:gdLst/>
            <a:ahLst/>
            <a:cxnLst/>
            <a:rect l="l" t="t" r="r" b="b"/>
            <a:pathLst>
              <a:path w="77139" h="49368" extrusionOk="0">
                <a:moveTo>
                  <a:pt x="0" y="13871"/>
                </a:moveTo>
                <a:cubicBezTo>
                  <a:pt x="2985" y="17917"/>
                  <a:pt x="9465" y="35043"/>
                  <a:pt x="17910" y="38145"/>
                </a:cubicBezTo>
                <a:cubicBezTo>
                  <a:pt x="26355" y="41247"/>
                  <a:pt x="46681" y="35033"/>
                  <a:pt x="50670" y="32485"/>
                </a:cubicBezTo>
                <a:cubicBezTo>
                  <a:pt x="54659" y="29938"/>
                  <a:pt x="45389" y="24130"/>
                  <a:pt x="41846" y="22860"/>
                </a:cubicBezTo>
                <a:cubicBezTo>
                  <a:pt x="38303" y="21590"/>
                  <a:pt x="29414" y="20855"/>
                  <a:pt x="29414" y="24865"/>
                </a:cubicBezTo>
                <a:cubicBezTo>
                  <a:pt x="29414" y="28876"/>
                  <a:pt x="36031" y="43314"/>
                  <a:pt x="41846" y="46923"/>
                </a:cubicBezTo>
                <a:cubicBezTo>
                  <a:pt x="47661" y="50533"/>
                  <a:pt x="61030" y="49931"/>
                  <a:pt x="64305" y="46522"/>
                </a:cubicBezTo>
                <a:cubicBezTo>
                  <a:pt x="67580" y="43113"/>
                  <a:pt x="59426" y="30547"/>
                  <a:pt x="61498" y="26469"/>
                </a:cubicBezTo>
                <a:cubicBezTo>
                  <a:pt x="63570" y="22392"/>
                  <a:pt x="75468" y="24998"/>
                  <a:pt x="76738" y="22057"/>
                </a:cubicBezTo>
                <a:cubicBezTo>
                  <a:pt x="78008" y="19116"/>
                  <a:pt x="69051" y="12499"/>
                  <a:pt x="69118" y="8823"/>
                </a:cubicBezTo>
                <a:cubicBezTo>
                  <a:pt x="69185" y="5147"/>
                  <a:pt x="75802" y="1471"/>
                  <a:pt x="77139" y="0"/>
                </a:cubicBezTo>
              </a:path>
            </a:pathLst>
          </a:custGeom>
          <a:noFill/>
          <a:ln w="19050" cap="flat" cmpd="sng">
            <a:solidFill>
              <a:schemeClr val="dk2"/>
            </a:solidFill>
            <a:prstDash val="dash"/>
            <a:round/>
            <a:headEnd type="none" w="med" len="med"/>
            <a:tailEnd type="none" w="med" len="med"/>
          </a:ln>
        </p:spPr>
      </p:sp>
      <p:sp>
        <p:nvSpPr>
          <p:cNvPr id="75" name="Content Placeholder 2"/>
          <p:cNvSpPr txBox="1">
            <a:spLocks/>
          </p:cNvSpPr>
          <p:nvPr/>
        </p:nvSpPr>
        <p:spPr>
          <a:xfrm>
            <a:off x="3923928" y="1377733"/>
            <a:ext cx="3744416" cy="1996291"/>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just" fontAlgn="base">
              <a:spcBef>
                <a:spcPts val="0"/>
              </a:spcBef>
              <a:spcAft>
                <a:spcPts val="0"/>
              </a:spcAft>
            </a:pPr>
            <a:r>
              <a:rPr lang="en-US" altLang="en-US" sz="2000" dirty="0">
                <a:solidFill>
                  <a:srgbClr val="0000FF"/>
                </a:solidFill>
                <a:latin typeface="Times New Roman" pitchFamily="18" charset="0"/>
                <a:cs typeface="Times New Roman" pitchFamily="18" charset="0"/>
                <a:sym typeface=".VnTime" pitchFamily="34" charset="0"/>
              </a:rPr>
              <a:t>- </a:t>
            </a:r>
            <a:r>
              <a:rPr lang="en-US" altLang="en-US" sz="2000" dirty="0" err="1">
                <a:solidFill>
                  <a:srgbClr val="0000FF"/>
                </a:solidFill>
                <a:latin typeface="Times New Roman" pitchFamily="18" charset="0"/>
                <a:cs typeface="Times New Roman" pitchFamily="18" charset="0"/>
              </a:rPr>
              <a:t>Xem</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lại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bài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học</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và</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tóm</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tắt</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lại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nội</a:t>
            </a:r>
            <a:r>
              <a:rPr lang="en-US" altLang="en-US" sz="2000" dirty="0">
                <a:solidFill>
                  <a:srgbClr val="0000FF"/>
                </a:solidFill>
                <a:latin typeface="Times New Roman" pitchFamily="18" charset="0"/>
                <a:cs typeface="Times New Roman" pitchFamily="18" charset="0"/>
              </a:rPr>
              <a:t> dung </a:t>
            </a:r>
            <a:r>
              <a:rPr lang="en-US" altLang="en-US" sz="2000" dirty="0" err="1">
                <a:solidFill>
                  <a:srgbClr val="0000FF"/>
                </a:solidFill>
                <a:latin typeface="Times New Roman" pitchFamily="18" charset="0"/>
                <a:cs typeface="Times New Roman" pitchFamily="18" charset="0"/>
              </a:rPr>
              <a:t>bài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học</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bằng</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sơ</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đồ</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tư</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duy</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vào</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vở</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ghi</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bài</a:t>
            </a:r>
            <a:r>
              <a:rPr lang="en-US" altLang="en-US" sz="2000" dirty="0">
                <a:solidFill>
                  <a:srgbClr val="0000FF"/>
                </a:solidFill>
                <a:latin typeface="Times New Roman" pitchFamily="18" charset="0"/>
                <a:cs typeface="Times New Roman" pitchFamily="18" charset="0"/>
              </a:rPr>
              <a:t>. </a:t>
            </a:r>
          </a:p>
          <a:p>
            <a:pPr algn="just" fontAlgn="base">
              <a:spcBef>
                <a:spcPts val="0"/>
              </a:spcBef>
              <a:spcAft>
                <a:spcPts val="0"/>
              </a:spcAft>
            </a:pPr>
            <a:r>
              <a:rPr lang="en-US" altLang="en-US" sz="2000" dirty="0" smtClean="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Đọc</a:t>
            </a:r>
            <a:r>
              <a:rPr lang="en-US" altLang="en-US" sz="2000" dirty="0" smtClean="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và</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tìm</a:t>
            </a:r>
            <a:r>
              <a:rPr lang="en-US" altLang="en-US" sz="2000" dirty="0">
                <a:solidFill>
                  <a:srgbClr val="0000FF"/>
                </a:solidFill>
                <a:latin typeface="Times New Roman" pitchFamily="18" charset="0"/>
                <a:cs typeface="Times New Roman" pitchFamily="18" charset="0"/>
              </a:rPr>
              <a:t> </a:t>
            </a:r>
            <a:r>
              <a:rPr lang="en-US" altLang="en-US" sz="2000" dirty="0" err="1">
                <a:solidFill>
                  <a:srgbClr val="0000FF"/>
                </a:solidFill>
                <a:latin typeface="Times New Roman" pitchFamily="18" charset="0"/>
                <a:cs typeface="Times New Roman" pitchFamily="18" charset="0"/>
              </a:rPr>
              <a:t>hiểu</a:t>
            </a:r>
            <a:r>
              <a:rPr lang="en-US" altLang="en-US" sz="2000" dirty="0">
                <a:solidFill>
                  <a:srgbClr val="0000FF"/>
                </a:solidFill>
                <a:latin typeface="Times New Roman" pitchFamily="18" charset="0"/>
                <a:cs typeface="Times New Roman" pitchFamily="18" charset="0"/>
              </a:rPr>
              <a:t> </a:t>
            </a:r>
            <a:r>
              <a:rPr lang="en-US" altLang="en-US" sz="2000" dirty="0" err="1" smtClean="0">
                <a:solidFill>
                  <a:srgbClr val="0000FF"/>
                </a:solidFill>
                <a:latin typeface="Times New Roman" pitchFamily="18" charset="0"/>
                <a:cs typeface="Times New Roman" pitchFamily="18" charset="0"/>
              </a:rPr>
              <a:t>trước</a:t>
            </a:r>
            <a:r>
              <a:rPr lang="en-US" altLang="en-US" sz="2000" dirty="0" smtClean="0">
                <a:solidFill>
                  <a:srgbClr val="0000FF"/>
                </a:solidFill>
                <a:latin typeface="Times New Roman" pitchFamily="18" charset="0"/>
                <a:cs typeface="Times New Roman" pitchFamily="18" charset="0"/>
              </a:rPr>
              <a:t>: </a:t>
            </a:r>
            <a:r>
              <a:rPr lang="en-US" altLang="en-US" sz="2000" dirty="0" err="1">
                <a:solidFill>
                  <a:srgbClr val="008000"/>
                </a:solidFill>
                <a:latin typeface="Times New Roman" pitchFamily="18" charset="0"/>
                <a:cs typeface="Times New Roman" pitchFamily="18" charset="0"/>
              </a:rPr>
              <a:t>Bài</a:t>
            </a:r>
            <a:r>
              <a:rPr lang="en-US" altLang="en-US" sz="2000" dirty="0">
                <a:solidFill>
                  <a:srgbClr val="008000"/>
                </a:solidFill>
                <a:latin typeface="Times New Roman" pitchFamily="18" charset="0"/>
                <a:cs typeface="Times New Roman" pitchFamily="18" charset="0"/>
              </a:rPr>
              <a:t> </a:t>
            </a:r>
            <a:r>
              <a:rPr lang="en-US" altLang="en-US" sz="2000" dirty="0" smtClean="0">
                <a:solidFill>
                  <a:srgbClr val="008000"/>
                </a:solidFill>
                <a:latin typeface="Times New Roman" pitchFamily="18" charset="0"/>
                <a:cs typeface="Times New Roman" pitchFamily="18" charset="0"/>
              </a:rPr>
              <a:t>29</a:t>
            </a:r>
            <a:r>
              <a:rPr lang="en-US" altLang="en-US" sz="2000" dirty="0" smtClean="0">
                <a:solidFill>
                  <a:srgbClr val="0000FF"/>
                </a:solidFill>
                <a:latin typeface="Times New Roman" pitchFamily="18" charset="0"/>
                <a:cs typeface="Times New Roman" pitchFamily="18" charset="0"/>
              </a:rPr>
              <a:t>:</a:t>
            </a:r>
          </a:p>
          <a:p>
            <a:pPr algn="ctr" fontAlgn="base">
              <a:spcBef>
                <a:spcPts val="0"/>
              </a:spcBef>
              <a:spcAft>
                <a:spcPts val="0"/>
              </a:spcAft>
            </a:pPr>
            <a:r>
              <a:rPr lang="en-US" sz="2400" b="1" dirty="0" smtClean="0">
                <a:solidFill>
                  <a:srgbClr val="C00000"/>
                </a:solidFill>
              </a:rPr>
              <a:t>CARBOHYDRATE. </a:t>
            </a:r>
          </a:p>
          <a:p>
            <a:pPr algn="ctr" fontAlgn="base">
              <a:spcBef>
                <a:spcPts val="0"/>
              </a:spcBef>
              <a:spcAft>
                <a:spcPts val="0"/>
              </a:spcAft>
            </a:pPr>
            <a:r>
              <a:rPr lang="en-US" sz="2400" b="1" dirty="0" smtClean="0">
                <a:solidFill>
                  <a:srgbClr val="C00000"/>
                </a:solidFill>
              </a:rPr>
              <a:t>GLUCOSE VÀ SACCAHROSE</a:t>
            </a:r>
            <a:r>
              <a:rPr lang="en-US" altLang="en-US" sz="2000" dirty="0" smtClean="0">
                <a:solidFill>
                  <a:srgbClr val="C00000"/>
                </a:solidFill>
                <a:latin typeface="Times New Roman" pitchFamily="18" charset="0"/>
                <a:cs typeface="Times New Roman" pitchFamily="18" charset="0"/>
              </a:rPr>
              <a:t>.</a:t>
            </a:r>
            <a:endParaRPr lang="en-US" sz="2000" b="1" dirty="0" smtClean="0">
              <a:solidFill>
                <a:srgbClr val="C00000"/>
              </a:solidFill>
              <a:latin typeface="Times New Roman" pitchFamily="18" charset="0"/>
              <a:cs typeface="Times New Roman" pitchFamily="18" charset="0"/>
            </a:endParaRPr>
          </a:p>
        </p:txBody>
      </p:sp>
      <p:pic>
        <p:nvPicPr>
          <p:cNvPr id="73" name="图片 6">
            <a:extLst>
              <a:ext uri="{FF2B5EF4-FFF2-40B4-BE49-F238E27FC236}">
                <a16:creationId xmlns:a16="http://schemas.microsoft.com/office/drawing/2014/main" xmlns="" id="{258E5077-2F51-4C9B-8111-7B60528A79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680" y="1329614"/>
            <a:ext cx="594526" cy="739635"/>
          </a:xfrm>
          <a:prstGeom prst="rect">
            <a:avLst/>
          </a:prstGeom>
        </p:spPr>
      </p:pic>
      <p:pic>
        <p:nvPicPr>
          <p:cNvPr id="74" name="图片 9">
            <a:extLst>
              <a:ext uri="{FF2B5EF4-FFF2-40B4-BE49-F238E27FC236}">
                <a16:creationId xmlns:a16="http://schemas.microsoft.com/office/drawing/2014/main" xmlns="" id="{5F79BD80-F392-4CD6-A956-4D9F4C1684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3207" y="1957938"/>
            <a:ext cx="401854" cy="519601"/>
          </a:xfrm>
          <a:prstGeom prst="rect">
            <a:avLst/>
          </a:prstGeom>
        </p:spPr>
      </p:pic>
      <p:pic>
        <p:nvPicPr>
          <p:cNvPr id="76" name="图片 9">
            <a:extLst>
              <a:ext uri="{FF2B5EF4-FFF2-40B4-BE49-F238E27FC236}">
                <a16:creationId xmlns:a16="http://schemas.microsoft.com/office/drawing/2014/main" xmlns="" id="{5F79BD80-F392-4CD6-A956-4D9F4C1684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5062" y="1342305"/>
            <a:ext cx="510715" cy="660359"/>
          </a:xfrm>
          <a:prstGeom prst="rect">
            <a:avLst/>
          </a:prstGeom>
        </p:spPr>
      </p:pic>
      <p:pic>
        <p:nvPicPr>
          <p:cNvPr id="77" name="Picture 7" descr="555_0020_素材CNN-sccnn.com-26">
            <a:extLst>
              <a:ext uri="{FF2B5EF4-FFF2-40B4-BE49-F238E27FC236}">
                <a16:creationId xmlns:a16="http://schemas.microsoft.com/office/drawing/2014/main" xmlns="" id="{8BC429BA-D7CD-4B41-B969-D9F15E5420DA}"/>
              </a:ext>
            </a:extLst>
          </p:cNvPr>
          <p:cNvPicPr>
            <a:picLocks noChangeAspect="1" noChangeArrowheads="1"/>
          </p:cNvPicPr>
          <p:nvPr/>
        </p:nvPicPr>
        <p:blipFill>
          <a:blip r:embed="rId9"/>
          <a:srcRect/>
          <a:stretch>
            <a:fillRect/>
          </a:stretch>
        </p:blipFill>
        <p:spPr bwMode="auto">
          <a:xfrm>
            <a:off x="35496" y="3003798"/>
            <a:ext cx="705435" cy="1798306"/>
          </a:xfrm>
          <a:prstGeom prst="rect">
            <a:avLst/>
          </a:prstGeom>
          <a:noFill/>
        </p:spPr>
      </p:pic>
    </p:spTree>
    <p:extLst>
      <p:ext uri="{BB962C8B-B14F-4D97-AF65-F5344CB8AC3E}">
        <p14:creationId xmlns:p14="http://schemas.microsoft.com/office/powerpoint/2010/main" val="26505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0" fill="hold"/>
                                        <p:tgtEl>
                                          <p:spTgt spid="6"/>
                                        </p:tgtEl>
                                        <p:attrNameLst>
                                          <p:attrName>ppt_x</p:attrName>
                                        </p:attrNameLst>
                                      </p:cBhvr>
                                      <p:tavLst>
                                        <p:tav tm="0">
                                          <p:val>
                                            <p:strVal val="1+#ppt_w/2"/>
                                          </p:val>
                                        </p:tav>
                                        <p:tav tm="100000">
                                          <p:val>
                                            <p:strVal val="#ppt_x"/>
                                          </p:val>
                                        </p:tav>
                                      </p:tavLst>
                                    </p:anim>
                                    <p:anim calcmode="lin" valueType="num">
                                      <p:cBhvr additive="base">
                                        <p:cTn id="8" dur="20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box(in)">
                                      <p:cBhvr>
                                        <p:cTn id="13" dur="1000"/>
                                        <p:tgtEl>
                                          <p:spTgt spid="8"/>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nodeType="withEffect">
                                  <p:stCondLst>
                                    <p:cond delay="0"/>
                                  </p:stCondLst>
                                  <p:childTnLst>
                                    <p:set>
                                      <p:cBhvr>
                                        <p:cTn id="24" dur="1" fill="hold">
                                          <p:stCondLst>
                                            <p:cond delay="0"/>
                                          </p:stCondLst>
                                        </p:cTn>
                                        <p:tgtEl>
                                          <p:spTgt spid="75">
                                            <p:txEl>
                                              <p:pRg st="0" end="0"/>
                                            </p:txEl>
                                          </p:spTgt>
                                        </p:tgtEl>
                                        <p:attrNameLst>
                                          <p:attrName>style.visibility</p:attrName>
                                        </p:attrNameLst>
                                      </p:cBhvr>
                                      <p:to>
                                        <p:strVal val="visible"/>
                                      </p:to>
                                    </p:set>
                                    <p:animEffect transition="in" filter="barn(inVertical)">
                                      <p:cBhvr>
                                        <p:cTn id="25" dur="500"/>
                                        <p:tgtEl>
                                          <p:spTgt spid="75">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75">
                                            <p:txEl>
                                              <p:pRg st="1" end="1"/>
                                            </p:txEl>
                                          </p:spTgt>
                                        </p:tgtEl>
                                        <p:attrNameLst>
                                          <p:attrName>style.visibility</p:attrName>
                                        </p:attrNameLst>
                                      </p:cBhvr>
                                      <p:to>
                                        <p:strVal val="visible"/>
                                      </p:to>
                                    </p:set>
                                    <p:animEffect transition="in" filter="barn(inVertical)">
                                      <p:cBhvr>
                                        <p:cTn id="28" dur="500"/>
                                        <p:tgtEl>
                                          <p:spTgt spid="75">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5">
                                            <p:txEl>
                                              <p:pRg st="2" end="2"/>
                                            </p:txEl>
                                          </p:spTgt>
                                        </p:tgtEl>
                                        <p:attrNameLst>
                                          <p:attrName>style.visibility</p:attrName>
                                        </p:attrNameLst>
                                      </p:cBhvr>
                                      <p:to>
                                        <p:strVal val="visible"/>
                                      </p:to>
                                    </p:set>
                                    <p:animEffect transition="in" filter="barn(inVertical)">
                                      <p:cBhvr>
                                        <p:cTn id="31" dur="500"/>
                                        <p:tgtEl>
                                          <p:spTgt spid="75">
                                            <p:txEl>
                                              <p:pRg st="2" end="2"/>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75">
                                            <p:txEl>
                                              <p:pRg st="3" end="3"/>
                                            </p:txEl>
                                          </p:spTgt>
                                        </p:tgtEl>
                                        <p:attrNameLst>
                                          <p:attrName>style.visibility</p:attrName>
                                        </p:attrNameLst>
                                      </p:cBhvr>
                                      <p:to>
                                        <p:strVal val="visible"/>
                                      </p:to>
                                    </p:set>
                                    <p:animEffect transition="in" filter="barn(inVertical)">
                                      <p:cBhvr>
                                        <p:cTn id="34" dur="500"/>
                                        <p:tgtEl>
                                          <p:spTgt spid="75">
                                            <p:txEl>
                                              <p:pRg st="3" end="3"/>
                                            </p:txEl>
                                          </p:spTgt>
                                        </p:tgtEl>
                                      </p:cBhvr>
                                    </p:animEffect>
                                  </p:childTnLst>
                                </p:cTn>
                              </p:par>
                              <p:par>
                                <p:cTn id="35" presetID="42"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000"/>
                                        <p:tgtEl>
                                          <p:spTgt spid="73"/>
                                        </p:tgtEl>
                                      </p:cBhvr>
                                    </p:animEffect>
                                    <p:anim calcmode="lin" valueType="num">
                                      <p:cBhvr>
                                        <p:cTn id="38" dur="1000" fill="hold"/>
                                        <p:tgtEl>
                                          <p:spTgt spid="73"/>
                                        </p:tgtEl>
                                        <p:attrNameLst>
                                          <p:attrName>ppt_x</p:attrName>
                                        </p:attrNameLst>
                                      </p:cBhvr>
                                      <p:tavLst>
                                        <p:tav tm="0">
                                          <p:val>
                                            <p:strVal val="#ppt_x"/>
                                          </p:val>
                                        </p:tav>
                                        <p:tav tm="100000">
                                          <p:val>
                                            <p:strVal val="#ppt_x"/>
                                          </p:val>
                                        </p:tav>
                                      </p:tavLst>
                                    </p:anim>
                                    <p:anim calcmode="lin" valueType="num">
                                      <p:cBhvr>
                                        <p:cTn id="39" dur="100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anim calcmode="lin" valueType="num">
                                      <p:cBhvr>
                                        <p:cTn id="48" dur="1000" fill="hold"/>
                                        <p:tgtEl>
                                          <p:spTgt spid="76"/>
                                        </p:tgtEl>
                                        <p:attrNameLst>
                                          <p:attrName>ppt_x</p:attrName>
                                        </p:attrNameLst>
                                      </p:cBhvr>
                                      <p:tavLst>
                                        <p:tav tm="0">
                                          <p:val>
                                            <p:strVal val="#ppt_x"/>
                                          </p:val>
                                        </p:tav>
                                        <p:tav tm="100000">
                                          <p:val>
                                            <p:strVal val="#ppt_x"/>
                                          </p:val>
                                        </p:tav>
                                      </p:tavLst>
                                    </p:anim>
                                    <p:anim calcmode="lin" valueType="num">
                                      <p:cBhvr>
                                        <p:cTn id="4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140896"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068888"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 Lipid</a:t>
            </a: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descr="Da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151" y="2283718"/>
            <a:ext cx="1108075" cy="156845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3" descr="C:\Users\Administrator\Desktop\tải xuống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137" y="1668443"/>
            <a:ext cx="2187327" cy="12633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C:\Users\Administrator\Desktop\tải xuống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728" y="3371759"/>
            <a:ext cx="2232025" cy="1288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descr="C:\Users\Administrator\Desktop\tải xuống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3615" y="3309019"/>
            <a:ext cx="2028825" cy="1350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descr="C:\Users\Administrator\Desktop\tải xuống (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8766" y="1701332"/>
            <a:ext cx="2169418" cy="1230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8"/>
          <p:cNvSpPr txBox="1">
            <a:spLocks noChangeArrowheads="1"/>
          </p:cNvSpPr>
          <p:nvPr/>
        </p:nvSpPr>
        <p:spPr bwMode="auto">
          <a:xfrm>
            <a:off x="2312342" y="3958530"/>
            <a:ext cx="18276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err="1">
                <a:solidFill>
                  <a:srgbClr val="008000"/>
                </a:solidFill>
                <a:latin typeface="Times New Roman" pitchFamily="18" charset="0"/>
                <a:cs typeface="Times New Roman" pitchFamily="18" charset="0"/>
              </a:rPr>
              <a:t>Dầu</a:t>
            </a:r>
            <a:r>
              <a:rPr lang="en-US" sz="2000" dirty="0">
                <a:solidFill>
                  <a:srgbClr val="008000"/>
                </a:solidFill>
                <a:latin typeface="Times New Roman" pitchFamily="18" charset="0"/>
                <a:cs typeface="Times New Roman" pitchFamily="18" charset="0"/>
              </a:rPr>
              <a:t> </a:t>
            </a:r>
            <a:r>
              <a:rPr lang="en-US" sz="2000" dirty="0" err="1">
                <a:solidFill>
                  <a:srgbClr val="008000"/>
                </a:solidFill>
                <a:latin typeface="Times New Roman" pitchFamily="18" charset="0"/>
                <a:cs typeface="Times New Roman" pitchFamily="18" charset="0"/>
              </a:rPr>
              <a:t>thực</a:t>
            </a:r>
            <a:r>
              <a:rPr lang="en-US" sz="2000" dirty="0">
                <a:solidFill>
                  <a:srgbClr val="008000"/>
                </a:solidFill>
                <a:latin typeface="Times New Roman" pitchFamily="18" charset="0"/>
                <a:cs typeface="Times New Roman" pitchFamily="18" charset="0"/>
              </a:rPr>
              <a:t> </a:t>
            </a:r>
            <a:r>
              <a:rPr lang="en-US" sz="2000" dirty="0" err="1">
                <a:solidFill>
                  <a:srgbClr val="008000"/>
                </a:solidFill>
                <a:latin typeface="Times New Roman" pitchFamily="18" charset="0"/>
                <a:cs typeface="Times New Roman" pitchFamily="18" charset="0"/>
              </a:rPr>
              <a:t>vật</a:t>
            </a:r>
            <a:endParaRPr lang="en-US" sz="2000" dirty="0">
              <a:solidFill>
                <a:srgbClr val="008000"/>
              </a:solidFill>
              <a:latin typeface="Times New Roman" pitchFamily="18" charset="0"/>
              <a:cs typeface="Times New Roman" pitchFamily="18" charset="0"/>
            </a:endParaRPr>
          </a:p>
        </p:txBody>
      </p:sp>
      <p:sp>
        <p:nvSpPr>
          <p:cNvPr id="20" name="TextBox 9"/>
          <p:cNvSpPr txBox="1">
            <a:spLocks noChangeArrowheads="1"/>
          </p:cNvSpPr>
          <p:nvPr/>
        </p:nvSpPr>
        <p:spPr bwMode="auto">
          <a:xfrm>
            <a:off x="4329360" y="2963788"/>
            <a:ext cx="168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err="1">
                <a:solidFill>
                  <a:srgbClr val="008000"/>
                </a:solidFill>
                <a:latin typeface="Times New Roman" pitchFamily="18" charset="0"/>
                <a:cs typeface="Times New Roman" pitchFamily="18" charset="0"/>
              </a:rPr>
              <a:t>Mỡ</a:t>
            </a:r>
            <a:r>
              <a:rPr lang="en-US" sz="2000" dirty="0">
                <a:solidFill>
                  <a:srgbClr val="008000"/>
                </a:solidFill>
                <a:latin typeface="Times New Roman" pitchFamily="18" charset="0"/>
                <a:cs typeface="Times New Roman" pitchFamily="18" charset="0"/>
              </a:rPr>
              <a:t> </a:t>
            </a:r>
            <a:r>
              <a:rPr lang="en-US" sz="2000" dirty="0" err="1">
                <a:solidFill>
                  <a:srgbClr val="008000"/>
                </a:solidFill>
                <a:latin typeface="Times New Roman" pitchFamily="18" charset="0"/>
                <a:cs typeface="Times New Roman" pitchFamily="18" charset="0"/>
              </a:rPr>
              <a:t>động</a:t>
            </a:r>
            <a:r>
              <a:rPr lang="en-US" sz="2000" dirty="0">
                <a:solidFill>
                  <a:srgbClr val="008000"/>
                </a:solidFill>
                <a:latin typeface="Times New Roman" pitchFamily="18" charset="0"/>
                <a:cs typeface="Times New Roman" pitchFamily="18" charset="0"/>
              </a:rPr>
              <a:t> </a:t>
            </a:r>
            <a:r>
              <a:rPr lang="en-US" sz="2000" dirty="0" err="1">
                <a:solidFill>
                  <a:srgbClr val="008000"/>
                </a:solidFill>
                <a:latin typeface="Times New Roman" pitchFamily="18" charset="0"/>
                <a:cs typeface="Times New Roman" pitchFamily="18" charset="0"/>
              </a:rPr>
              <a:t>vật</a:t>
            </a:r>
            <a:endParaRPr lang="en-US" sz="2000" dirty="0">
              <a:solidFill>
                <a:srgbClr val="008000"/>
              </a:solidFill>
              <a:latin typeface="Times New Roman" pitchFamily="18" charset="0"/>
              <a:cs typeface="Times New Roman" pitchFamily="18" charset="0"/>
            </a:endParaRPr>
          </a:p>
        </p:txBody>
      </p:sp>
      <p:sp>
        <p:nvSpPr>
          <p:cNvPr id="22" name="TextBox 10"/>
          <p:cNvSpPr txBox="1">
            <a:spLocks noChangeArrowheads="1"/>
          </p:cNvSpPr>
          <p:nvPr/>
        </p:nvSpPr>
        <p:spPr bwMode="auto">
          <a:xfrm>
            <a:off x="7209655" y="2859782"/>
            <a:ext cx="890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err="1">
                <a:solidFill>
                  <a:srgbClr val="008000"/>
                </a:solidFill>
                <a:latin typeface="Times New Roman" pitchFamily="18" charset="0"/>
                <a:cs typeface="Times New Roman" pitchFamily="18" charset="0"/>
              </a:rPr>
              <a:t>Bơ</a:t>
            </a:r>
            <a:r>
              <a:rPr lang="en-US" sz="2000" dirty="0">
                <a:solidFill>
                  <a:srgbClr val="008000"/>
                </a:solidFill>
                <a:latin typeface="Times New Roman" pitchFamily="18" charset="0"/>
                <a:cs typeface="Times New Roman" pitchFamily="18" charset="0"/>
              </a:rPr>
              <a:t> </a:t>
            </a:r>
          </a:p>
        </p:txBody>
      </p:sp>
      <p:sp>
        <p:nvSpPr>
          <p:cNvPr id="23" name="TextBox 11"/>
          <p:cNvSpPr txBox="1">
            <a:spLocks noChangeArrowheads="1"/>
          </p:cNvSpPr>
          <p:nvPr/>
        </p:nvSpPr>
        <p:spPr bwMode="auto">
          <a:xfrm>
            <a:off x="4212753" y="4567585"/>
            <a:ext cx="215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solidFill>
                  <a:srgbClr val="008000"/>
                </a:solidFill>
                <a:latin typeface="Times New Roman" pitchFamily="18" charset="0"/>
                <a:cs typeface="Times New Roman" pitchFamily="18" charset="0"/>
              </a:rPr>
              <a:t>Vỏ quả bơ</a:t>
            </a:r>
          </a:p>
        </p:txBody>
      </p:sp>
      <p:sp>
        <p:nvSpPr>
          <p:cNvPr id="26" name="TextBox 12"/>
          <p:cNvSpPr txBox="1">
            <a:spLocks noChangeArrowheads="1"/>
          </p:cNvSpPr>
          <p:nvPr/>
        </p:nvSpPr>
        <p:spPr bwMode="auto">
          <a:xfrm>
            <a:off x="7034634" y="4619972"/>
            <a:ext cx="10941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solidFill>
                  <a:srgbClr val="008000"/>
                </a:solidFill>
                <a:latin typeface="Times New Roman" pitchFamily="18" charset="0"/>
                <a:cs typeface="Times New Roman" pitchFamily="18" charset="0"/>
              </a:rPr>
              <a:t>Lá cọ</a:t>
            </a:r>
          </a:p>
        </p:txBody>
      </p:sp>
      <p:sp>
        <p:nvSpPr>
          <p:cNvPr id="27" name="TextBox 26"/>
          <p:cNvSpPr txBox="1">
            <a:spLocks noChangeArrowheads="1"/>
          </p:cNvSpPr>
          <p:nvPr/>
        </p:nvSpPr>
        <p:spPr bwMode="auto">
          <a:xfrm>
            <a:off x="179492" y="2198350"/>
            <a:ext cx="223226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smtClean="0">
                <a:solidFill>
                  <a:srgbClr val="0000FF"/>
                </a:solidFill>
                <a:latin typeface="Times New Roman" pitchFamily="18" charset="0"/>
                <a:cs typeface="Times New Roman" pitchFamily="18" charset="0"/>
              </a:rPr>
              <a:t> Lipid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 tan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nước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nhưng</a:t>
            </a:r>
            <a:r>
              <a:rPr lang="en-US" sz="2400" dirty="0">
                <a:solidFill>
                  <a:srgbClr val="0000FF"/>
                </a:solidFill>
                <a:latin typeface="Times New Roman" pitchFamily="18" charset="0"/>
                <a:cs typeface="Times New Roman" pitchFamily="18" charset="0"/>
              </a:rPr>
              <a:t> tan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dung </a:t>
            </a:r>
            <a:r>
              <a:rPr lang="en-US" sz="2400" dirty="0" err="1">
                <a:solidFill>
                  <a:srgbClr val="0000FF"/>
                </a:solidFill>
                <a:latin typeface="Times New Roman" pitchFamily="18" charset="0"/>
                <a:cs typeface="Times New Roman" pitchFamily="18" charset="0"/>
              </a:rPr>
              <a:t>môi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hữu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xăng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dầu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hỏa</a:t>
            </a:r>
            <a:r>
              <a:rPr lang="en-US" sz="2400"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58413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20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20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20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20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20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20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2000"/>
                                        <p:tgtEl>
                                          <p:spTgt spid="22"/>
                                        </p:tgtEl>
                                      </p:cBhvr>
                                    </p:animEffect>
                                  </p:childTnLst>
                                </p:cTn>
                              </p:par>
                              <p:par>
                                <p:cTn id="29" presetID="14"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20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20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140896"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068888"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 Lipid</a:t>
            </a: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835676" y="1707654"/>
            <a:ext cx="48965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dirty="0" smtClean="0">
                <a:solidFill>
                  <a:srgbClr val="0000FF"/>
                </a:solidFill>
                <a:latin typeface="Times New Roman" pitchFamily="18" charset="0"/>
                <a:cs typeface="Times New Roman" pitchFamily="18" charset="0"/>
              </a:rPr>
              <a:t> 1, </a:t>
            </a:r>
            <a:r>
              <a:rPr lang="en-US" sz="2000" dirty="0" err="1" smtClean="0">
                <a:solidFill>
                  <a:srgbClr val="0000FF"/>
                </a:solidFill>
                <a:latin typeface="Times New Roman" pitchFamily="18" charset="0"/>
                <a:cs typeface="Times New Roman" pitchFamily="18" charset="0"/>
              </a:rPr>
              <a:t>Đặc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trưng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tính</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chất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vật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lí</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của</a:t>
            </a:r>
            <a:r>
              <a:rPr lang="en-US" sz="2000" dirty="0" smtClean="0">
                <a:solidFill>
                  <a:srgbClr val="0000FF"/>
                </a:solidFill>
                <a:latin typeface="Times New Roman" pitchFamily="18" charset="0"/>
                <a:cs typeface="Times New Roman" pitchFamily="18" charset="0"/>
              </a:rPr>
              <a:t> lipid </a:t>
            </a:r>
            <a:r>
              <a:rPr lang="en-US" sz="2000" dirty="0" err="1" smtClean="0">
                <a:solidFill>
                  <a:srgbClr val="0000FF"/>
                </a:solidFill>
                <a:latin typeface="Times New Roman" pitchFamily="18" charset="0"/>
                <a:cs typeface="Times New Roman" pitchFamily="18" charset="0"/>
              </a:rPr>
              <a:t>là</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gì</a:t>
            </a:r>
            <a:r>
              <a:rPr lang="en-US" sz="2000" dirty="0" smtClean="0">
                <a:solidFill>
                  <a:srgbClr val="0000FF"/>
                </a:solidFill>
                <a:latin typeface="Times New Roman" pitchFamily="18" charset="0"/>
                <a:cs typeface="Times New Roman" pitchFamily="18" charset="0"/>
              </a:rPr>
              <a:t>?</a:t>
            </a:r>
          </a:p>
        </p:txBody>
      </p:sp>
      <p:pic>
        <p:nvPicPr>
          <p:cNvPr id="4098" name="Picture 2" descr="Lipid Là Gì? Nhu Cầu Chất Béo Của Cơ Thể Người| Ngỗ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866" y="1699592"/>
            <a:ext cx="2304256" cy="1431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9" name="TextBox 28"/>
          <p:cNvSpPr txBox="1">
            <a:spLocks noChangeArrowheads="1"/>
          </p:cNvSpPr>
          <p:nvPr/>
        </p:nvSpPr>
        <p:spPr bwMode="auto">
          <a:xfrm>
            <a:off x="179492" y="3244790"/>
            <a:ext cx="216026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dirty="0" smtClean="0">
                <a:solidFill>
                  <a:srgbClr val="0000FF"/>
                </a:solidFill>
                <a:latin typeface="Times New Roman" pitchFamily="18" charset="0"/>
                <a:cs typeface="Times New Roman" pitchFamily="18" charset="0"/>
              </a:rPr>
              <a:t>2, </a:t>
            </a:r>
            <a:r>
              <a:rPr lang="en-US" sz="2000" dirty="0" err="1" smtClean="0">
                <a:solidFill>
                  <a:srgbClr val="0000FF"/>
                </a:solidFill>
                <a:latin typeface="Times New Roman" pitchFamily="18" charset="0"/>
                <a:cs typeface="Times New Roman" pitchFamily="18" charset="0"/>
              </a:rPr>
              <a:t>Có</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những</a:t>
            </a:r>
            <a:r>
              <a:rPr lang="en-US" sz="2000" dirty="0" smtClean="0">
                <a:solidFill>
                  <a:srgbClr val="0000FF"/>
                </a:solidFill>
                <a:latin typeface="Times New Roman" pitchFamily="18" charset="0"/>
                <a:cs typeface="Times New Roman" pitchFamily="18" charset="0"/>
              </a:rPr>
              <a:t> lipid </a:t>
            </a:r>
            <a:r>
              <a:rPr lang="en-US" sz="2000" dirty="0" err="1" smtClean="0">
                <a:solidFill>
                  <a:srgbClr val="0000FF"/>
                </a:solidFill>
                <a:latin typeface="Times New Roman" pitchFamily="18" charset="0"/>
                <a:cs typeface="Times New Roman" pitchFamily="18" charset="0"/>
              </a:rPr>
              <a:t>điển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hình</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nào</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và</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vai</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trò</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chính</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của</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mỗi</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loại</a:t>
            </a:r>
            <a:r>
              <a:rPr lang="en-US" sz="2000" dirty="0" smtClean="0">
                <a:solidFill>
                  <a:srgbClr val="0000FF"/>
                </a:solidFill>
                <a:latin typeface="Times New Roman" pitchFamily="18" charset="0"/>
                <a:cs typeface="Times New Roman" pitchFamily="18" charset="0"/>
              </a:rPr>
              <a:t> ở </a:t>
            </a:r>
            <a:r>
              <a:rPr lang="en-US" sz="2000" dirty="0" err="1" smtClean="0">
                <a:solidFill>
                  <a:srgbClr val="0000FF"/>
                </a:solidFill>
                <a:latin typeface="Times New Roman" pitchFamily="18" charset="0"/>
                <a:cs typeface="Times New Roman" pitchFamily="18" charset="0"/>
              </a:rPr>
              <a:t>sinh</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vật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là</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gì</a:t>
            </a:r>
            <a:r>
              <a:rPr lang="en-US" sz="2000" dirty="0" smtClean="0">
                <a:solidFill>
                  <a:srgbClr val="0000FF"/>
                </a:solidFill>
                <a:latin typeface="Times New Roman" pitchFamily="18" charset="0"/>
                <a:cs typeface="Times New Roman" pitchFamily="18" charset="0"/>
              </a:rPr>
              <a:t>? </a:t>
            </a:r>
            <a:endParaRPr lang="en-US" sz="2000" dirty="0">
              <a:solidFill>
                <a:srgbClr val="0000FF"/>
              </a:solidFill>
              <a:latin typeface="Times New Roman" pitchFamily="18" charset="0"/>
              <a:cs typeface="Times New Roman" pitchFamily="18" charset="0"/>
            </a:endParaRPr>
          </a:p>
        </p:txBody>
      </p:sp>
      <p:sp>
        <p:nvSpPr>
          <p:cNvPr id="7" name="Rectangle 6"/>
          <p:cNvSpPr/>
          <p:nvPr/>
        </p:nvSpPr>
        <p:spPr>
          <a:xfrm>
            <a:off x="691932" y="2139702"/>
            <a:ext cx="5968300" cy="1015663"/>
          </a:xfrm>
          <a:prstGeom prst="rect">
            <a:avLst/>
          </a:prstGeom>
        </p:spPr>
        <p:txBody>
          <a:bodyPr wrap="square">
            <a:spAutoFit/>
          </a:bodyPr>
          <a:lstStyle/>
          <a:p>
            <a:pPr algn="just"/>
            <a:r>
              <a:rPr lang="vi-VN" sz="2000" dirty="0">
                <a:solidFill>
                  <a:srgbClr val="9900CC"/>
                </a:solidFill>
                <a:latin typeface="+mj-lt"/>
              </a:rPr>
              <a:t>Lipid là những hợp chất hữu cơ có trong tế bào sống, không tan trong nước, nhưng tan được trong một số dung môi hữu cơ như xăng, dầu hoả…</a:t>
            </a:r>
            <a:endParaRPr lang="en-US" sz="2000" dirty="0">
              <a:solidFill>
                <a:srgbClr val="9900CC"/>
              </a:solidFill>
              <a:latin typeface="+mj-lt"/>
            </a:endParaRPr>
          </a:p>
        </p:txBody>
      </p:sp>
      <p:sp>
        <p:nvSpPr>
          <p:cNvPr id="8" name="Rectangle 7"/>
          <p:cNvSpPr/>
          <p:nvPr/>
        </p:nvSpPr>
        <p:spPr>
          <a:xfrm>
            <a:off x="2286000" y="3106656"/>
            <a:ext cx="6776122" cy="1938992"/>
          </a:xfrm>
          <a:prstGeom prst="rect">
            <a:avLst/>
          </a:prstGeom>
        </p:spPr>
        <p:txBody>
          <a:bodyPr wrap="square">
            <a:spAutoFit/>
          </a:bodyPr>
          <a:lstStyle/>
          <a:p>
            <a:pPr algn="just"/>
            <a:r>
              <a:rPr lang="en-US" sz="2000" dirty="0" smtClean="0">
                <a:solidFill>
                  <a:srgbClr val="9900CC"/>
                </a:solidFill>
                <a:latin typeface="+mj-lt"/>
              </a:rPr>
              <a:t> </a:t>
            </a:r>
            <a:r>
              <a:rPr lang="vi-VN" sz="2000" dirty="0" smtClean="0">
                <a:solidFill>
                  <a:srgbClr val="9900CC"/>
                </a:solidFill>
                <a:latin typeface="+mj-lt"/>
              </a:rPr>
              <a:t>Một </a:t>
            </a:r>
            <a:r>
              <a:rPr lang="vi-VN" sz="2000" dirty="0">
                <a:solidFill>
                  <a:srgbClr val="9900CC"/>
                </a:solidFill>
                <a:latin typeface="+mj-lt"/>
              </a:rPr>
              <a:t>số loại lipid điển hình </a:t>
            </a:r>
            <a:r>
              <a:rPr lang="vi-VN" sz="2000" dirty="0" smtClean="0">
                <a:solidFill>
                  <a:srgbClr val="9900CC"/>
                </a:solidFill>
                <a:latin typeface="+mj-lt"/>
              </a:rPr>
              <a:t>là</a:t>
            </a:r>
            <a:r>
              <a:rPr lang="en-US" sz="2000" dirty="0" smtClean="0">
                <a:solidFill>
                  <a:srgbClr val="9900CC"/>
                </a:solidFill>
                <a:latin typeface="+mj-lt"/>
              </a:rPr>
              <a:t>:</a:t>
            </a:r>
            <a:r>
              <a:rPr lang="vi-VN" sz="2000" dirty="0" smtClean="0">
                <a:solidFill>
                  <a:srgbClr val="9900CC"/>
                </a:solidFill>
                <a:latin typeface="+mj-lt"/>
              </a:rPr>
              <a:t> </a:t>
            </a:r>
            <a:endParaRPr lang="en-US" sz="2000" dirty="0" smtClean="0">
              <a:solidFill>
                <a:srgbClr val="9900CC"/>
              </a:solidFill>
              <a:latin typeface="+mj-lt"/>
            </a:endParaRPr>
          </a:p>
          <a:p>
            <a:pPr algn="just"/>
            <a:r>
              <a:rPr lang="en-US" sz="2000" dirty="0" smtClean="0">
                <a:solidFill>
                  <a:srgbClr val="9900CC"/>
                </a:solidFill>
                <a:latin typeface="+mj-lt"/>
              </a:rPr>
              <a:t> + </a:t>
            </a:r>
            <a:r>
              <a:rPr lang="en-US" sz="2000" dirty="0">
                <a:solidFill>
                  <a:srgbClr val="9900CC"/>
                </a:solidFill>
                <a:latin typeface="+mj-lt"/>
              </a:rPr>
              <a:t>C</a:t>
            </a:r>
            <a:r>
              <a:rPr lang="vi-VN" sz="2000" dirty="0" smtClean="0">
                <a:solidFill>
                  <a:srgbClr val="9900CC"/>
                </a:solidFill>
                <a:latin typeface="+mj-lt"/>
              </a:rPr>
              <a:t>hất </a:t>
            </a:r>
            <a:r>
              <a:rPr lang="vi-VN" sz="2000" dirty="0">
                <a:solidFill>
                  <a:srgbClr val="9900CC"/>
                </a:solidFill>
                <a:latin typeface="+mj-lt"/>
              </a:rPr>
              <a:t>béo (nguồn dự trữ năng lượng chính trong cơ thể và là thành phần chính của dầu </a:t>
            </a:r>
            <a:r>
              <a:rPr lang="en-US" sz="2000" dirty="0" smtClean="0">
                <a:solidFill>
                  <a:srgbClr val="9900CC"/>
                </a:solidFill>
                <a:latin typeface="+mj-lt"/>
              </a:rPr>
              <a:t>TV </a:t>
            </a:r>
            <a:r>
              <a:rPr lang="vi-VN" sz="2000" dirty="0" smtClean="0">
                <a:solidFill>
                  <a:srgbClr val="9900CC"/>
                </a:solidFill>
                <a:latin typeface="+mj-lt"/>
              </a:rPr>
              <a:t>và </a:t>
            </a:r>
            <a:r>
              <a:rPr lang="vi-VN" sz="2000" dirty="0">
                <a:solidFill>
                  <a:srgbClr val="9900CC"/>
                </a:solidFill>
                <a:latin typeface="+mj-lt"/>
              </a:rPr>
              <a:t>mỡ </a:t>
            </a:r>
            <a:r>
              <a:rPr lang="en-US" sz="2000" dirty="0" smtClean="0">
                <a:solidFill>
                  <a:srgbClr val="9900CC"/>
                </a:solidFill>
                <a:latin typeface="+mj-lt"/>
              </a:rPr>
              <a:t>ĐV</a:t>
            </a:r>
            <a:r>
              <a:rPr lang="vi-VN" sz="2000" dirty="0" smtClean="0">
                <a:solidFill>
                  <a:srgbClr val="9900CC"/>
                </a:solidFill>
                <a:latin typeface="+mj-lt"/>
              </a:rPr>
              <a:t>), </a:t>
            </a:r>
            <a:endParaRPr lang="en-US" sz="2000" dirty="0" smtClean="0">
              <a:solidFill>
                <a:srgbClr val="9900CC"/>
              </a:solidFill>
              <a:latin typeface="+mj-lt"/>
            </a:endParaRPr>
          </a:p>
          <a:p>
            <a:pPr algn="just"/>
            <a:r>
              <a:rPr lang="en-US" sz="2000" dirty="0">
                <a:solidFill>
                  <a:srgbClr val="9900CC"/>
                </a:solidFill>
                <a:latin typeface="+mj-lt"/>
              </a:rPr>
              <a:t> </a:t>
            </a:r>
            <a:r>
              <a:rPr lang="en-US" sz="2000" dirty="0" smtClean="0">
                <a:solidFill>
                  <a:srgbClr val="9900CC"/>
                </a:solidFill>
                <a:latin typeface="+mj-lt"/>
              </a:rPr>
              <a:t>+ </a:t>
            </a:r>
            <a:r>
              <a:rPr lang="en-US" sz="2000" dirty="0">
                <a:solidFill>
                  <a:srgbClr val="9900CC"/>
                </a:solidFill>
                <a:latin typeface="+mj-lt"/>
              </a:rPr>
              <a:t>S</a:t>
            </a:r>
            <a:r>
              <a:rPr lang="vi-VN" sz="2000" dirty="0" smtClean="0">
                <a:solidFill>
                  <a:srgbClr val="9900CC"/>
                </a:solidFill>
                <a:latin typeface="+mj-lt"/>
              </a:rPr>
              <a:t>áp </a:t>
            </a:r>
            <a:r>
              <a:rPr lang="vi-VN" sz="2000" dirty="0">
                <a:solidFill>
                  <a:srgbClr val="9900CC"/>
                </a:solidFill>
                <a:latin typeface="+mj-lt"/>
              </a:rPr>
              <a:t>(thường được tìm thấy trên bề mặt lá, thân cây, trái cây của nhiều loại </a:t>
            </a:r>
            <a:r>
              <a:rPr lang="en-US" sz="2000" dirty="0" smtClean="0">
                <a:solidFill>
                  <a:srgbClr val="9900CC"/>
                </a:solidFill>
                <a:latin typeface="+mj-lt"/>
              </a:rPr>
              <a:t>TV</a:t>
            </a:r>
            <a:r>
              <a:rPr lang="vi-VN" sz="2000" dirty="0" smtClean="0">
                <a:solidFill>
                  <a:srgbClr val="9900CC"/>
                </a:solidFill>
                <a:latin typeface="+mj-lt"/>
              </a:rPr>
              <a:t> </a:t>
            </a:r>
            <a:r>
              <a:rPr lang="vi-VN" sz="2000" dirty="0">
                <a:solidFill>
                  <a:srgbClr val="9900CC"/>
                </a:solidFill>
                <a:latin typeface="+mj-lt"/>
              </a:rPr>
              <a:t>và da, lông của một số loại động vật, giúp chống nước và một số tác động có hại từ môi trường ngoài)....</a:t>
            </a:r>
            <a:endParaRPr lang="en-US" sz="2000" dirty="0">
              <a:solidFill>
                <a:srgbClr val="9900CC"/>
              </a:solidFill>
              <a:latin typeface="+mj-lt"/>
            </a:endParaRPr>
          </a:p>
        </p:txBody>
      </p:sp>
    </p:spTree>
    <p:extLst>
      <p:ext uri="{BB962C8B-B14F-4D97-AF65-F5344CB8AC3E}">
        <p14:creationId xmlns:p14="http://schemas.microsoft.com/office/powerpoint/2010/main" val="149676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140896"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068888"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 Lipid</a:t>
            </a: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09FE805C-AAD6-45A9-A96D-D987ECCAB355}"/>
              </a:ext>
            </a:extLst>
          </p:cNvPr>
          <p:cNvSpPr txBox="1"/>
          <p:nvPr/>
        </p:nvSpPr>
        <p:spPr>
          <a:xfrm>
            <a:off x="971600" y="2370242"/>
            <a:ext cx="7272808" cy="1569660"/>
          </a:xfrm>
          <a:custGeom>
            <a:avLst/>
            <a:gdLst>
              <a:gd name="connsiteX0" fmla="*/ 0 w 7924800"/>
              <a:gd name="connsiteY0" fmla="*/ 0 h 2900666"/>
              <a:gd name="connsiteX1" fmla="*/ 7924800 w 7924800"/>
              <a:gd name="connsiteY1" fmla="*/ 0 h 2900666"/>
              <a:gd name="connsiteX2" fmla="*/ 7924800 w 7924800"/>
              <a:gd name="connsiteY2" fmla="*/ 2900666 h 2900666"/>
              <a:gd name="connsiteX3" fmla="*/ 0 w 7924800"/>
              <a:gd name="connsiteY3" fmla="*/ 2900666 h 2900666"/>
              <a:gd name="connsiteX4" fmla="*/ 0 w 7924800"/>
              <a:gd name="connsiteY4" fmla="*/ 0 h 29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2900666" extrusionOk="0">
                <a:moveTo>
                  <a:pt x="0" y="0"/>
                </a:moveTo>
                <a:cubicBezTo>
                  <a:pt x="2698718" y="-5264"/>
                  <a:pt x="4297392" y="84467"/>
                  <a:pt x="7924800" y="0"/>
                </a:cubicBezTo>
                <a:cubicBezTo>
                  <a:pt x="7796627" y="1061179"/>
                  <a:pt x="8053950" y="2262752"/>
                  <a:pt x="7924800" y="2900666"/>
                </a:cubicBezTo>
                <a:cubicBezTo>
                  <a:pt x="4700344" y="3006986"/>
                  <a:pt x="1062034" y="2893017"/>
                  <a:pt x="0" y="2900666"/>
                </a:cubicBezTo>
                <a:cubicBezTo>
                  <a:pt x="160128" y="2310631"/>
                  <a:pt x="25049" y="361706"/>
                  <a:pt x="0" y="0"/>
                </a:cubicBezTo>
                <a:close/>
              </a:path>
            </a:pathLst>
          </a:custGeom>
          <a:noFill/>
          <a:ln w="28575">
            <a:solidFill>
              <a:schemeClr val="accent1"/>
            </a:solidFill>
            <a:extLst>
              <a:ext uri="{C807C97D-BFC1-408E-A445-0C87EB9F89A2}">
                <ask:lineSketchStyleProps xmlns="" xmlns:ask="http://schemas.microsoft.com/office/drawing/2018/sketchyshapes" sd="2650216993">
                  <a:prstGeom prst="rect">
                    <a:avLst/>
                  </a:prstGeom>
                  <ask:type>
                    <ask:lineSketchCurved/>
                  </ask:type>
                </ask:lineSketchStyleProps>
              </a:ext>
            </a:extLst>
          </a:ln>
        </p:spPr>
        <p:txBody>
          <a:bodyPr wrap="square">
            <a:spAutoFit/>
          </a:bodyPr>
          <a:lstStyle/>
          <a:p>
            <a:r>
              <a:rPr lang="en-US" altLang="en-US" sz="2400" dirty="0" smtClean="0">
                <a:solidFill>
                  <a:srgbClr val="FF0000"/>
                </a:solidFill>
                <a:latin typeface="Times New Roman" panose="02020603050405020304" pitchFamily="18" charset="0"/>
              </a:rPr>
              <a:t>- Lipid </a:t>
            </a:r>
            <a:r>
              <a:rPr lang="en-US" altLang="en-US" sz="2400" dirty="0" err="1" smtClean="0">
                <a:solidFill>
                  <a:srgbClr val="FF0000"/>
                </a:solidFill>
                <a:latin typeface="Times New Roman" panose="02020603050405020304" pitchFamily="18" charset="0"/>
              </a:rPr>
              <a:t>là</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những</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hợp</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chất</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hữu</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cơ</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có</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trong</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tế</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bào</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sống</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không</a:t>
            </a:r>
            <a:r>
              <a:rPr lang="en-US" altLang="en-US" sz="2400" dirty="0" smtClean="0">
                <a:solidFill>
                  <a:srgbClr val="FF0000"/>
                </a:solidFill>
                <a:latin typeface="Times New Roman" panose="02020603050405020304" pitchFamily="18" charset="0"/>
              </a:rPr>
              <a:t> tan </a:t>
            </a:r>
            <a:r>
              <a:rPr lang="en-US" altLang="en-US" sz="2400" dirty="0" err="1" smtClean="0">
                <a:solidFill>
                  <a:srgbClr val="FF0000"/>
                </a:solidFill>
                <a:latin typeface="Times New Roman" panose="02020603050405020304" pitchFamily="18" charset="0"/>
              </a:rPr>
              <a:t>trong</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nước</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nhưng</a:t>
            </a:r>
            <a:r>
              <a:rPr lang="en-US" altLang="en-US" sz="2400" dirty="0" smtClean="0">
                <a:solidFill>
                  <a:srgbClr val="FF0000"/>
                </a:solidFill>
                <a:latin typeface="Times New Roman" panose="02020603050405020304" pitchFamily="18" charset="0"/>
              </a:rPr>
              <a:t> tan </a:t>
            </a:r>
            <a:r>
              <a:rPr lang="en-US" altLang="en-US" sz="2400" dirty="0" err="1" smtClean="0">
                <a:solidFill>
                  <a:srgbClr val="FF0000"/>
                </a:solidFill>
                <a:latin typeface="Times New Roman" panose="02020603050405020304" pitchFamily="18" charset="0"/>
              </a:rPr>
              <a:t>được</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trong</a:t>
            </a:r>
            <a:r>
              <a:rPr lang="en-US" altLang="en-US" sz="2400" dirty="0" smtClean="0">
                <a:solidFill>
                  <a:srgbClr val="FF0000"/>
                </a:solidFill>
                <a:latin typeface="Times New Roman" panose="02020603050405020304" pitchFamily="18" charset="0"/>
              </a:rPr>
              <a:t> </a:t>
            </a:r>
          </a:p>
          <a:p>
            <a:r>
              <a:rPr lang="en-US" altLang="en-US" sz="2400" dirty="0" err="1">
                <a:solidFill>
                  <a:srgbClr val="FF0000"/>
                </a:solidFill>
                <a:latin typeface="Times New Roman" panose="02020603050405020304" pitchFamily="18" charset="0"/>
              </a:rPr>
              <a:t>m</a:t>
            </a:r>
            <a:r>
              <a:rPr lang="en-US" altLang="en-US" sz="2400" dirty="0" err="1" smtClean="0">
                <a:solidFill>
                  <a:srgbClr val="FF0000"/>
                </a:solidFill>
                <a:latin typeface="Times New Roman" panose="02020603050405020304" pitchFamily="18" charset="0"/>
              </a:rPr>
              <a:t>ột</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số</a:t>
            </a:r>
            <a:r>
              <a:rPr lang="en-US" altLang="en-US" sz="2400" dirty="0" smtClean="0">
                <a:solidFill>
                  <a:srgbClr val="FF0000"/>
                </a:solidFill>
                <a:latin typeface="Times New Roman" panose="02020603050405020304" pitchFamily="18" charset="0"/>
              </a:rPr>
              <a:t> dung </a:t>
            </a:r>
            <a:r>
              <a:rPr lang="en-US" altLang="en-US" sz="2400" dirty="0" err="1" smtClean="0">
                <a:solidFill>
                  <a:srgbClr val="FF0000"/>
                </a:solidFill>
                <a:latin typeface="Times New Roman" panose="02020603050405020304" pitchFamily="18" charset="0"/>
              </a:rPr>
              <a:t>môi</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hữu</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cơ</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như</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xăng</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dầu</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hỏa</a:t>
            </a:r>
            <a:r>
              <a:rPr lang="en-US" altLang="en-US" sz="2400" dirty="0" smtClean="0">
                <a:solidFill>
                  <a:srgbClr val="FF0000"/>
                </a:solidFill>
                <a:latin typeface="Times New Roman" panose="02020603050405020304" pitchFamily="18" charset="0"/>
              </a:rPr>
              <a:t>,…</a:t>
            </a:r>
          </a:p>
          <a:p>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Một</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số</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loại</a:t>
            </a:r>
            <a:r>
              <a:rPr lang="en-US" altLang="en-US" sz="2400" dirty="0">
                <a:solidFill>
                  <a:srgbClr val="FF0000"/>
                </a:solidFill>
                <a:latin typeface="Times New Roman" panose="02020603050405020304" pitchFamily="18" charset="0"/>
              </a:rPr>
              <a:t> </a:t>
            </a:r>
            <a:r>
              <a:rPr lang="en-US" altLang="en-US" sz="2400" dirty="0" smtClean="0">
                <a:solidFill>
                  <a:srgbClr val="FF0000"/>
                </a:solidFill>
                <a:latin typeface="Times New Roman" panose="02020603050405020304" pitchFamily="18" charset="0"/>
              </a:rPr>
              <a:t>lipid </a:t>
            </a:r>
            <a:r>
              <a:rPr lang="en-US" altLang="en-US" sz="2400" dirty="0" err="1" smtClean="0">
                <a:solidFill>
                  <a:srgbClr val="FF0000"/>
                </a:solidFill>
                <a:latin typeface="Times New Roman" panose="02020603050405020304" pitchFamily="18" charset="0"/>
              </a:rPr>
              <a:t>điển</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hình</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là</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chất</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béo</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và</a:t>
            </a:r>
            <a:r>
              <a:rPr lang="en-US" altLang="en-US" sz="2400" dirty="0" smtClean="0">
                <a:solidFill>
                  <a:srgbClr val="FF0000"/>
                </a:solidFill>
                <a:latin typeface="Times New Roman" panose="02020603050405020304" pitchFamily="18" charset="0"/>
              </a:rPr>
              <a:t> </a:t>
            </a:r>
            <a:r>
              <a:rPr lang="en-US" altLang="en-US" sz="2400" dirty="0" err="1" smtClean="0">
                <a:solidFill>
                  <a:srgbClr val="FF0000"/>
                </a:solidFill>
                <a:latin typeface="Times New Roman" panose="02020603050405020304" pitchFamily="18" charset="0"/>
              </a:rPr>
              <a:t>sáp</a:t>
            </a:r>
            <a:r>
              <a:rPr lang="en-US" altLang="en-US" sz="2400" dirty="0" smtClean="0">
                <a:solidFill>
                  <a:srgbClr val="FF0000"/>
                </a:solidFill>
                <a:latin typeface="Times New Roman" panose="02020603050405020304" pitchFamily="18" charset="0"/>
              </a:rPr>
              <a:t>. </a:t>
            </a:r>
            <a:endParaRPr lang="en-US" altLang="en-US" sz="2400" dirty="0">
              <a:solidFill>
                <a:srgbClr val="FF0000"/>
              </a:solidFill>
              <a:latin typeface="Times New Roman" panose="02020603050405020304" pitchFamily="18" charset="0"/>
            </a:endParaRPr>
          </a:p>
        </p:txBody>
      </p:sp>
      <p:pic>
        <p:nvPicPr>
          <p:cNvPr id="2050" name="Picture 2" descr="Lipid Là Gì? Nhu Cầu Chất Béo Của Cơ Thể Người| Ngỗ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0132" y="2879660"/>
            <a:ext cx="1332268" cy="887193"/>
          </a:xfrm>
          <a:prstGeom prst="roundRect">
            <a:avLst>
              <a:gd name="adj" fmla="val 6156"/>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9676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1306198"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Khái</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niệm</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1</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7" name="Text Box 3"/>
          <p:cNvSpPr txBox="1">
            <a:spLocks noChangeArrowheads="1"/>
          </p:cNvSpPr>
          <p:nvPr/>
        </p:nvSpPr>
        <p:spPr bwMode="auto">
          <a:xfrm>
            <a:off x="323528" y="2571750"/>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2400" dirty="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Đun</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với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nước</a:t>
            </a:r>
            <a:r>
              <a:rPr lang="en-US" sz="2400" dirty="0">
                <a:solidFill>
                  <a:srgbClr val="0000FF"/>
                </a:solidFill>
                <a:latin typeface="Times New Roman" pitchFamily="18" charset="0"/>
                <a:cs typeface="Times New Roman" pitchFamily="18" charset="0"/>
              </a:rPr>
              <a:t> ở </a:t>
            </a:r>
            <a:r>
              <a:rPr lang="en-US" sz="2400" dirty="0" err="1">
                <a:solidFill>
                  <a:srgbClr val="0000FF"/>
                </a:solidFill>
                <a:latin typeface="Times New Roman" pitchFamily="18" charset="0"/>
                <a:cs typeface="Times New Roman" pitchFamily="18" charset="0"/>
              </a:rPr>
              <a:t>nhiệt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áp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suất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cao</a:t>
            </a:r>
            <a:r>
              <a:rPr lang="en-US" sz="2400" dirty="0">
                <a:solidFill>
                  <a:srgbClr val="0000FF"/>
                </a:solidFill>
                <a:latin typeface="Times New Roman" pitchFamily="18" charset="0"/>
                <a:cs typeface="Times New Roman" pitchFamily="18" charset="0"/>
              </a:rPr>
              <a:t>, có acid </a:t>
            </a:r>
            <a:r>
              <a:rPr lang="en-US" sz="2400" dirty="0" err="1">
                <a:solidFill>
                  <a:srgbClr val="0000FF"/>
                </a:solidFill>
                <a:latin typeface="Times New Roman" pitchFamily="18" charset="0"/>
                <a:cs typeface="Times New Roman" pitchFamily="18" charset="0"/>
              </a:rPr>
              <a:t>làm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chất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hoăc</a:t>
            </a:r>
            <a:r>
              <a:rPr lang="en-US" sz="2400" dirty="0">
                <a:solidFill>
                  <a:srgbClr val="0000FF"/>
                </a:solidFill>
                <a:latin typeface="Times New Roman" pitchFamily="18" charset="0"/>
                <a:cs typeface="Times New Roman" pitchFamily="18" charset="0"/>
              </a:rPr>
              <a:t> enzyme lipase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ta </a:t>
            </a:r>
            <a:r>
              <a:rPr lang="en-US" sz="2400" dirty="0" err="1">
                <a:solidFill>
                  <a:srgbClr val="0000FF"/>
                </a:solidFill>
                <a:latin typeface="Times New Roman" pitchFamily="18" charset="0"/>
                <a:cs typeface="Times New Roman" pitchFamily="18" charset="0"/>
              </a:rPr>
              <a:t>thu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a:solidFill>
                  <a:srgbClr val="9900CC"/>
                </a:solidFill>
                <a:latin typeface="Times New Roman" pitchFamily="18" charset="0"/>
                <a:cs typeface="Times New Roman" pitchFamily="18" charset="0"/>
              </a:rPr>
              <a:t>glycerol</a:t>
            </a:r>
            <a:r>
              <a:rPr lang="en-US" sz="2400" dirty="0">
                <a:solidFill>
                  <a:srgbClr val="FF0000"/>
                </a:solidFill>
                <a:latin typeface="Times New Roman" pitchFamily="18" charset="0"/>
                <a:cs typeface="Times New Roman" pitchFamily="18" charset="0"/>
              </a:rPr>
              <a:t> </a:t>
            </a:r>
            <a:r>
              <a:rPr lang="en-US" sz="2400" dirty="0">
                <a:solidFill>
                  <a:srgbClr val="008000"/>
                </a:solidFill>
                <a:latin typeface="Times New Roman" pitchFamily="18" charset="0"/>
                <a:cs typeface="Times New Roman" pitchFamily="18" charset="0"/>
              </a:rPr>
              <a:t>(</a:t>
            </a:r>
            <a:r>
              <a:rPr lang="en-US" sz="2400" dirty="0" err="1">
                <a:solidFill>
                  <a:srgbClr val="008000"/>
                </a:solidFill>
                <a:latin typeface="Times New Roman" pitchFamily="18" charset="0"/>
                <a:cs typeface="Times New Roman" pitchFamily="18" charset="0"/>
              </a:rPr>
              <a:t>glixerin</a:t>
            </a:r>
            <a:r>
              <a:rPr lang="en-US" sz="2400" dirty="0">
                <a:solidFill>
                  <a:srgbClr val="008000"/>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các</a:t>
            </a:r>
            <a:r>
              <a:rPr lang="en-US" sz="2400" dirty="0">
                <a:solidFill>
                  <a:srgbClr val="9900CC"/>
                </a:solidFill>
                <a:latin typeface="Times New Roman" pitchFamily="18" charset="0"/>
                <a:cs typeface="Times New Roman" pitchFamily="18" charset="0"/>
              </a:rPr>
              <a:t> acid </a:t>
            </a:r>
            <a:r>
              <a:rPr lang="en-US" sz="2400" dirty="0" err="1">
                <a:solidFill>
                  <a:srgbClr val="9900CC"/>
                </a:solidFill>
                <a:latin typeface="Times New Roman" pitchFamily="18" charset="0"/>
                <a:cs typeface="Times New Roman" pitchFamily="18" charset="0"/>
              </a:rPr>
              <a:t>béo</a:t>
            </a:r>
            <a:r>
              <a:rPr lang="en-US" sz="2400" dirty="0">
                <a:latin typeface="Times New Roman" pitchFamily="18" charset="0"/>
                <a:cs typeface="Times New Roman" pitchFamily="18" charset="0"/>
              </a:rPr>
              <a:t>.</a:t>
            </a:r>
          </a:p>
        </p:txBody>
      </p:sp>
      <p:grpSp>
        <p:nvGrpSpPr>
          <p:cNvPr id="19" name="Group 5"/>
          <p:cNvGrpSpPr>
            <a:grpSpLocks/>
          </p:cNvGrpSpPr>
          <p:nvPr/>
        </p:nvGrpSpPr>
        <p:grpSpPr bwMode="auto">
          <a:xfrm>
            <a:off x="1934896" y="4180755"/>
            <a:ext cx="2565096" cy="854075"/>
            <a:chOff x="480" y="1896"/>
            <a:chExt cx="1776" cy="660"/>
          </a:xfrm>
        </p:grpSpPr>
        <p:sp>
          <p:nvSpPr>
            <p:cNvPr id="20" name="Text Box 6"/>
            <p:cNvSpPr txBox="1">
              <a:spLocks noChangeArrowheads="1"/>
            </p:cNvSpPr>
            <p:nvPr/>
          </p:nvSpPr>
          <p:spPr bwMode="auto">
            <a:xfrm>
              <a:off x="480" y="1908"/>
              <a:ext cx="57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CH</a:t>
              </a:r>
              <a:r>
                <a:rPr lang="en-US" sz="2400" baseline="-25000">
                  <a:solidFill>
                    <a:srgbClr val="C00000"/>
                  </a:solidFill>
                  <a:latin typeface="Times New Roman" pitchFamily="18" charset="0"/>
                  <a:cs typeface="Times New Roman" pitchFamily="18" charset="0"/>
                </a:rPr>
                <a:t>2</a:t>
              </a:r>
            </a:p>
          </p:txBody>
        </p:sp>
        <p:sp>
          <p:nvSpPr>
            <p:cNvPr id="22" name="Text Box 7"/>
            <p:cNvSpPr txBox="1">
              <a:spLocks noChangeArrowheads="1"/>
            </p:cNvSpPr>
            <p:nvPr/>
          </p:nvSpPr>
          <p:spPr bwMode="auto">
            <a:xfrm>
              <a:off x="1679" y="1896"/>
              <a:ext cx="57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rgbClr val="C00000"/>
                  </a:solidFill>
                  <a:latin typeface="Times New Roman" pitchFamily="18" charset="0"/>
                  <a:cs typeface="Times New Roman" pitchFamily="18" charset="0"/>
                </a:rPr>
                <a:t>CH</a:t>
              </a:r>
              <a:r>
                <a:rPr lang="en-US" sz="2400" baseline="-25000" dirty="0">
                  <a:solidFill>
                    <a:srgbClr val="C00000"/>
                  </a:solidFill>
                  <a:latin typeface="Times New Roman" pitchFamily="18" charset="0"/>
                  <a:cs typeface="Times New Roman" pitchFamily="18" charset="0"/>
                </a:rPr>
                <a:t>2</a:t>
              </a:r>
            </a:p>
          </p:txBody>
        </p:sp>
        <p:sp>
          <p:nvSpPr>
            <p:cNvPr id="23" name="Text Box 8"/>
            <p:cNvSpPr txBox="1">
              <a:spLocks noChangeArrowheads="1"/>
            </p:cNvSpPr>
            <p:nvPr/>
          </p:nvSpPr>
          <p:spPr bwMode="auto">
            <a:xfrm>
              <a:off x="1152" y="1908"/>
              <a:ext cx="48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CH</a:t>
              </a:r>
            </a:p>
          </p:txBody>
        </p:sp>
        <p:sp>
          <p:nvSpPr>
            <p:cNvPr id="26" name="Line 9"/>
            <p:cNvSpPr>
              <a:spLocks noChangeShapeType="1"/>
            </p:cNvSpPr>
            <p:nvPr/>
          </p:nvSpPr>
          <p:spPr bwMode="auto">
            <a:xfrm>
              <a:off x="611" y="222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7" name="Line 10"/>
            <p:cNvSpPr>
              <a:spLocks noChangeShapeType="1"/>
            </p:cNvSpPr>
            <p:nvPr/>
          </p:nvSpPr>
          <p:spPr bwMode="auto">
            <a:xfrm>
              <a:off x="951" y="2079"/>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8" name="Line 11"/>
            <p:cNvSpPr>
              <a:spLocks noChangeShapeType="1"/>
            </p:cNvSpPr>
            <p:nvPr/>
          </p:nvSpPr>
          <p:spPr bwMode="auto">
            <a:xfrm>
              <a:off x="1272" y="222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9" name="Line 12"/>
            <p:cNvSpPr>
              <a:spLocks noChangeShapeType="1"/>
            </p:cNvSpPr>
            <p:nvPr/>
          </p:nvSpPr>
          <p:spPr bwMode="auto">
            <a:xfrm>
              <a:off x="1536" y="2064"/>
              <a:ext cx="192" cy="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30" name="Line 13"/>
            <p:cNvSpPr>
              <a:spLocks noChangeShapeType="1"/>
            </p:cNvSpPr>
            <p:nvPr/>
          </p:nvSpPr>
          <p:spPr bwMode="auto">
            <a:xfrm>
              <a:off x="1800" y="222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31" name="Text Box 14"/>
            <p:cNvSpPr txBox="1">
              <a:spLocks noChangeArrowheads="1"/>
            </p:cNvSpPr>
            <p:nvPr/>
          </p:nvSpPr>
          <p:spPr bwMode="auto">
            <a:xfrm>
              <a:off x="480" y="2236"/>
              <a:ext cx="41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OH</a:t>
              </a:r>
            </a:p>
          </p:txBody>
        </p:sp>
        <p:sp>
          <p:nvSpPr>
            <p:cNvPr id="32" name="Text Box 15"/>
            <p:cNvSpPr txBox="1">
              <a:spLocks noChangeArrowheads="1"/>
            </p:cNvSpPr>
            <p:nvPr/>
          </p:nvSpPr>
          <p:spPr bwMode="auto">
            <a:xfrm>
              <a:off x="1128" y="2244"/>
              <a:ext cx="7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OH</a:t>
              </a:r>
            </a:p>
          </p:txBody>
        </p:sp>
        <p:sp>
          <p:nvSpPr>
            <p:cNvPr id="33" name="Text Box 16"/>
            <p:cNvSpPr txBox="1">
              <a:spLocks noChangeArrowheads="1"/>
            </p:cNvSpPr>
            <p:nvPr/>
          </p:nvSpPr>
          <p:spPr bwMode="auto">
            <a:xfrm>
              <a:off x="1656" y="2244"/>
              <a:ext cx="54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OH</a:t>
              </a:r>
            </a:p>
          </p:txBody>
        </p:sp>
      </p:grpSp>
      <p:grpSp>
        <p:nvGrpSpPr>
          <p:cNvPr id="34" name="Group 33"/>
          <p:cNvGrpSpPr>
            <a:grpSpLocks/>
          </p:cNvGrpSpPr>
          <p:nvPr/>
        </p:nvGrpSpPr>
        <p:grpSpPr bwMode="auto">
          <a:xfrm>
            <a:off x="4373365" y="4450666"/>
            <a:ext cx="2862931" cy="497348"/>
            <a:chOff x="2808288" y="2924175"/>
            <a:chExt cx="2862931" cy="663792"/>
          </a:xfrm>
        </p:grpSpPr>
        <p:sp>
          <p:nvSpPr>
            <p:cNvPr id="35" name="Text Box 17"/>
            <p:cNvSpPr txBox="1">
              <a:spLocks noChangeArrowheads="1"/>
            </p:cNvSpPr>
            <p:nvPr/>
          </p:nvSpPr>
          <p:spPr bwMode="auto">
            <a:xfrm>
              <a:off x="2808288" y="2924175"/>
              <a:ext cx="13415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dirty="0" err="1">
                  <a:solidFill>
                    <a:srgbClr val="0070C0"/>
                  </a:solidFill>
                  <a:latin typeface="Times New Roman" pitchFamily="18" charset="0"/>
                  <a:cs typeface="Times New Roman" pitchFamily="18" charset="0"/>
                </a:rPr>
                <a:t>Viết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gọn</a:t>
              </a:r>
              <a:r>
                <a:rPr lang="en-US" sz="2400" dirty="0">
                  <a:solidFill>
                    <a:srgbClr val="0070C0"/>
                  </a:solidFill>
                  <a:latin typeface="Times New Roman" pitchFamily="18" charset="0"/>
                  <a:cs typeface="Times New Roman" pitchFamily="18" charset="0"/>
                </a:rPr>
                <a:t>:</a:t>
              </a:r>
            </a:p>
          </p:txBody>
        </p:sp>
        <p:sp>
          <p:nvSpPr>
            <p:cNvPr id="36" name="Text Box 18"/>
            <p:cNvSpPr txBox="1">
              <a:spLocks noChangeArrowheads="1"/>
            </p:cNvSpPr>
            <p:nvPr/>
          </p:nvSpPr>
          <p:spPr bwMode="auto">
            <a:xfrm>
              <a:off x="4077841" y="2971800"/>
              <a:ext cx="1593378" cy="61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rgbClr val="C00000"/>
                  </a:solidFill>
                  <a:latin typeface="Times New Roman" pitchFamily="18" charset="0"/>
                  <a:cs typeface="Times New Roman" pitchFamily="18" charset="0"/>
                </a:rPr>
                <a:t>C</a:t>
              </a:r>
              <a:r>
                <a:rPr lang="en-US" sz="2400" baseline="-25000" dirty="0">
                  <a:solidFill>
                    <a:srgbClr val="C00000"/>
                  </a:solidFill>
                  <a:latin typeface="Times New Roman" pitchFamily="18" charset="0"/>
                  <a:cs typeface="Times New Roman" pitchFamily="18" charset="0"/>
                </a:rPr>
                <a:t>3</a:t>
              </a:r>
              <a:r>
                <a:rPr lang="en-US" sz="2400" dirty="0">
                  <a:solidFill>
                    <a:srgbClr val="C00000"/>
                  </a:solidFill>
                  <a:latin typeface="Times New Roman" pitchFamily="18" charset="0"/>
                  <a:cs typeface="Times New Roman" pitchFamily="18" charset="0"/>
                </a:rPr>
                <a:t>H</a:t>
              </a:r>
              <a:r>
                <a:rPr lang="en-US" sz="2400" baseline="-25000" dirty="0">
                  <a:solidFill>
                    <a:srgbClr val="C00000"/>
                  </a:solidFill>
                  <a:latin typeface="Times New Roman" pitchFamily="18" charset="0"/>
                  <a:cs typeface="Times New Roman" pitchFamily="18" charset="0"/>
                </a:rPr>
                <a:t>5</a:t>
              </a:r>
              <a:r>
                <a:rPr lang="en-US" sz="2400" dirty="0">
                  <a:solidFill>
                    <a:srgbClr val="FF0000"/>
                  </a:solidFill>
                  <a:latin typeface="Times New Roman" pitchFamily="18" charset="0"/>
                  <a:cs typeface="Times New Roman" pitchFamily="18" charset="0"/>
                </a:rPr>
                <a:t>(OH)</a:t>
              </a:r>
              <a:r>
                <a:rPr lang="en-US" sz="2400" baseline="-25000" dirty="0">
                  <a:solidFill>
                    <a:srgbClr val="FF0000"/>
                  </a:solidFill>
                  <a:latin typeface="Times New Roman" pitchFamily="18" charset="0"/>
                  <a:cs typeface="Times New Roman" pitchFamily="18" charset="0"/>
                </a:rPr>
                <a:t>3</a:t>
              </a:r>
              <a:endParaRPr lang="en-US" sz="2400" dirty="0">
                <a:solidFill>
                  <a:srgbClr val="FF0000"/>
                </a:solidFill>
                <a:latin typeface="Times New Roman" pitchFamily="18" charset="0"/>
                <a:cs typeface="Times New Roman" pitchFamily="18" charset="0"/>
              </a:endParaRPr>
            </a:p>
          </p:txBody>
        </p:sp>
      </p:grpSp>
      <p:sp>
        <p:nvSpPr>
          <p:cNvPr id="37" name="TextBox 36"/>
          <p:cNvSpPr txBox="1">
            <a:spLocks noChangeArrowheads="1"/>
          </p:cNvSpPr>
          <p:nvPr/>
        </p:nvSpPr>
        <p:spPr bwMode="auto">
          <a:xfrm>
            <a:off x="323528" y="2211710"/>
            <a:ext cx="8640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smtClean="0">
                <a:solidFill>
                  <a:srgbClr val="0000FF"/>
                </a:solidFill>
                <a:latin typeface="Times New Roman" pitchFamily="18" charset="0"/>
                <a:cs typeface="Times New Roman" pitchFamily="18" charset="0"/>
              </a:rPr>
              <a:t> - </a:t>
            </a:r>
            <a:r>
              <a:rPr lang="en-US" sz="2400" dirty="0" err="1" smtClean="0">
                <a:solidFill>
                  <a:srgbClr val="0000FF"/>
                </a:solidFill>
                <a:latin typeface="Times New Roman" pitchFamily="18" charset="0"/>
                <a:cs typeface="Times New Roman" pitchFamily="18" charset="0"/>
              </a:rPr>
              <a:t>Loại</a:t>
            </a:r>
            <a:r>
              <a:rPr lang="en-US" sz="2400" dirty="0" smtClean="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lipid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phổ</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cuộc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béo</a:t>
            </a:r>
            <a:r>
              <a:rPr lang="en-US" sz="2400" dirty="0">
                <a:solidFill>
                  <a:srgbClr val="0000FF"/>
                </a:solidFill>
                <a:latin typeface="Times New Roman" pitchFamily="18" charset="0"/>
                <a:cs typeface="Times New Roman" pitchFamily="18" charset="0"/>
              </a:rPr>
              <a:t>.</a:t>
            </a:r>
          </a:p>
        </p:txBody>
      </p:sp>
      <p:sp>
        <p:nvSpPr>
          <p:cNvPr id="38" name="Rectangle 4"/>
          <p:cNvSpPr>
            <a:spLocks noChangeArrowheads="1"/>
          </p:cNvSpPr>
          <p:nvPr/>
        </p:nvSpPr>
        <p:spPr bwMode="auto">
          <a:xfrm>
            <a:off x="395536" y="3723878"/>
            <a:ext cx="3926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spcBef>
                <a:spcPct val="50000"/>
              </a:spcBef>
            </a:pPr>
            <a:r>
              <a:rPr lang="en-US" sz="2400" dirty="0" smtClean="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CTCT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a:solidFill>
                  <a:srgbClr val="9900CC"/>
                </a:solidFill>
                <a:latin typeface="Times New Roman" pitchFamily="18" charset="0"/>
                <a:cs typeface="Times New Roman" pitchFamily="18" charset="0"/>
              </a:rPr>
              <a:t>Glycerol </a:t>
            </a:r>
            <a:r>
              <a:rPr lang="en-US" sz="2400" dirty="0" err="1">
                <a:solidFill>
                  <a:srgbClr val="9900CC"/>
                </a:solidFill>
                <a:latin typeface="Times New Roman" pitchFamily="18" charset="0"/>
                <a:cs typeface="Times New Roman" pitchFamily="18" charset="0"/>
              </a:rPr>
              <a:t>acohol</a:t>
            </a:r>
            <a:r>
              <a:rPr lang="en-US" sz="2400" dirty="0">
                <a:solidFill>
                  <a:srgbClr val="99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12937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1306198"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Khái</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niệm</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1</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grpSp>
        <p:nvGrpSpPr>
          <p:cNvPr id="19" name="Group 5"/>
          <p:cNvGrpSpPr>
            <a:grpSpLocks/>
          </p:cNvGrpSpPr>
          <p:nvPr/>
        </p:nvGrpSpPr>
        <p:grpSpPr bwMode="auto">
          <a:xfrm>
            <a:off x="1934896" y="2596579"/>
            <a:ext cx="2565096" cy="854075"/>
            <a:chOff x="480" y="1896"/>
            <a:chExt cx="1776" cy="660"/>
          </a:xfrm>
        </p:grpSpPr>
        <p:sp>
          <p:nvSpPr>
            <p:cNvPr id="20" name="Text Box 6"/>
            <p:cNvSpPr txBox="1">
              <a:spLocks noChangeArrowheads="1"/>
            </p:cNvSpPr>
            <p:nvPr/>
          </p:nvSpPr>
          <p:spPr bwMode="auto">
            <a:xfrm>
              <a:off x="480" y="1908"/>
              <a:ext cx="57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CH</a:t>
              </a:r>
              <a:r>
                <a:rPr lang="en-US" sz="2400" baseline="-25000">
                  <a:solidFill>
                    <a:srgbClr val="C00000"/>
                  </a:solidFill>
                  <a:latin typeface="Times New Roman" pitchFamily="18" charset="0"/>
                  <a:cs typeface="Times New Roman" pitchFamily="18" charset="0"/>
                </a:rPr>
                <a:t>2</a:t>
              </a:r>
            </a:p>
          </p:txBody>
        </p:sp>
        <p:sp>
          <p:nvSpPr>
            <p:cNvPr id="22" name="Text Box 7"/>
            <p:cNvSpPr txBox="1">
              <a:spLocks noChangeArrowheads="1"/>
            </p:cNvSpPr>
            <p:nvPr/>
          </p:nvSpPr>
          <p:spPr bwMode="auto">
            <a:xfrm>
              <a:off x="1679" y="1896"/>
              <a:ext cx="57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rgbClr val="C00000"/>
                  </a:solidFill>
                  <a:latin typeface="Times New Roman" pitchFamily="18" charset="0"/>
                  <a:cs typeface="Times New Roman" pitchFamily="18" charset="0"/>
                </a:rPr>
                <a:t>CH</a:t>
              </a:r>
              <a:r>
                <a:rPr lang="en-US" sz="2400" baseline="-25000" dirty="0">
                  <a:solidFill>
                    <a:srgbClr val="C00000"/>
                  </a:solidFill>
                  <a:latin typeface="Times New Roman" pitchFamily="18" charset="0"/>
                  <a:cs typeface="Times New Roman" pitchFamily="18" charset="0"/>
                </a:rPr>
                <a:t>2</a:t>
              </a:r>
            </a:p>
          </p:txBody>
        </p:sp>
        <p:sp>
          <p:nvSpPr>
            <p:cNvPr id="23" name="Text Box 8"/>
            <p:cNvSpPr txBox="1">
              <a:spLocks noChangeArrowheads="1"/>
            </p:cNvSpPr>
            <p:nvPr/>
          </p:nvSpPr>
          <p:spPr bwMode="auto">
            <a:xfrm>
              <a:off x="1152" y="1908"/>
              <a:ext cx="48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CH</a:t>
              </a:r>
            </a:p>
          </p:txBody>
        </p:sp>
        <p:sp>
          <p:nvSpPr>
            <p:cNvPr id="26" name="Line 9"/>
            <p:cNvSpPr>
              <a:spLocks noChangeShapeType="1"/>
            </p:cNvSpPr>
            <p:nvPr/>
          </p:nvSpPr>
          <p:spPr bwMode="auto">
            <a:xfrm>
              <a:off x="611" y="222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7" name="Line 10"/>
            <p:cNvSpPr>
              <a:spLocks noChangeShapeType="1"/>
            </p:cNvSpPr>
            <p:nvPr/>
          </p:nvSpPr>
          <p:spPr bwMode="auto">
            <a:xfrm>
              <a:off x="951" y="2079"/>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8" name="Line 11"/>
            <p:cNvSpPr>
              <a:spLocks noChangeShapeType="1"/>
            </p:cNvSpPr>
            <p:nvPr/>
          </p:nvSpPr>
          <p:spPr bwMode="auto">
            <a:xfrm>
              <a:off x="1272" y="222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9" name="Line 12"/>
            <p:cNvSpPr>
              <a:spLocks noChangeShapeType="1"/>
            </p:cNvSpPr>
            <p:nvPr/>
          </p:nvSpPr>
          <p:spPr bwMode="auto">
            <a:xfrm>
              <a:off x="1536" y="2064"/>
              <a:ext cx="192" cy="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30" name="Line 13"/>
            <p:cNvSpPr>
              <a:spLocks noChangeShapeType="1"/>
            </p:cNvSpPr>
            <p:nvPr/>
          </p:nvSpPr>
          <p:spPr bwMode="auto">
            <a:xfrm>
              <a:off x="1800" y="222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31" name="Text Box 14"/>
            <p:cNvSpPr txBox="1">
              <a:spLocks noChangeArrowheads="1"/>
            </p:cNvSpPr>
            <p:nvPr/>
          </p:nvSpPr>
          <p:spPr bwMode="auto">
            <a:xfrm>
              <a:off x="480" y="2236"/>
              <a:ext cx="41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OH</a:t>
              </a:r>
            </a:p>
          </p:txBody>
        </p:sp>
        <p:sp>
          <p:nvSpPr>
            <p:cNvPr id="32" name="Text Box 15"/>
            <p:cNvSpPr txBox="1">
              <a:spLocks noChangeArrowheads="1"/>
            </p:cNvSpPr>
            <p:nvPr/>
          </p:nvSpPr>
          <p:spPr bwMode="auto">
            <a:xfrm>
              <a:off x="1128" y="2244"/>
              <a:ext cx="7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OH</a:t>
              </a:r>
            </a:p>
          </p:txBody>
        </p:sp>
        <p:sp>
          <p:nvSpPr>
            <p:cNvPr id="33" name="Text Box 16"/>
            <p:cNvSpPr txBox="1">
              <a:spLocks noChangeArrowheads="1"/>
            </p:cNvSpPr>
            <p:nvPr/>
          </p:nvSpPr>
          <p:spPr bwMode="auto">
            <a:xfrm>
              <a:off x="1656" y="2244"/>
              <a:ext cx="54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C00000"/>
                  </a:solidFill>
                  <a:latin typeface="Times New Roman" pitchFamily="18" charset="0"/>
                  <a:cs typeface="Times New Roman" pitchFamily="18" charset="0"/>
                </a:rPr>
                <a:t>OH</a:t>
              </a:r>
            </a:p>
          </p:txBody>
        </p:sp>
      </p:grpSp>
      <p:grpSp>
        <p:nvGrpSpPr>
          <p:cNvPr id="34" name="Group 33"/>
          <p:cNvGrpSpPr>
            <a:grpSpLocks/>
          </p:cNvGrpSpPr>
          <p:nvPr/>
        </p:nvGrpSpPr>
        <p:grpSpPr bwMode="auto">
          <a:xfrm>
            <a:off x="4373365" y="2866490"/>
            <a:ext cx="2862931" cy="497348"/>
            <a:chOff x="2808288" y="2924175"/>
            <a:chExt cx="2862931" cy="663792"/>
          </a:xfrm>
        </p:grpSpPr>
        <p:sp>
          <p:nvSpPr>
            <p:cNvPr id="35" name="Text Box 17"/>
            <p:cNvSpPr txBox="1">
              <a:spLocks noChangeArrowheads="1"/>
            </p:cNvSpPr>
            <p:nvPr/>
          </p:nvSpPr>
          <p:spPr bwMode="auto">
            <a:xfrm>
              <a:off x="2808288" y="2924175"/>
              <a:ext cx="13415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dirty="0" err="1">
                  <a:solidFill>
                    <a:srgbClr val="0070C0"/>
                  </a:solidFill>
                  <a:latin typeface="Times New Roman" pitchFamily="18" charset="0"/>
                  <a:cs typeface="Times New Roman" pitchFamily="18" charset="0"/>
                </a:rPr>
                <a:t>Viết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gọn</a:t>
              </a:r>
              <a:r>
                <a:rPr lang="en-US" sz="2400" dirty="0">
                  <a:solidFill>
                    <a:srgbClr val="0070C0"/>
                  </a:solidFill>
                  <a:latin typeface="Times New Roman" pitchFamily="18" charset="0"/>
                  <a:cs typeface="Times New Roman" pitchFamily="18" charset="0"/>
                </a:rPr>
                <a:t>:</a:t>
              </a:r>
            </a:p>
          </p:txBody>
        </p:sp>
        <p:sp>
          <p:nvSpPr>
            <p:cNvPr id="36" name="Text Box 18"/>
            <p:cNvSpPr txBox="1">
              <a:spLocks noChangeArrowheads="1"/>
            </p:cNvSpPr>
            <p:nvPr/>
          </p:nvSpPr>
          <p:spPr bwMode="auto">
            <a:xfrm>
              <a:off x="4077841" y="2971800"/>
              <a:ext cx="1593378" cy="61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rgbClr val="C00000"/>
                  </a:solidFill>
                  <a:latin typeface="Times New Roman" pitchFamily="18" charset="0"/>
                  <a:cs typeface="Times New Roman" pitchFamily="18" charset="0"/>
                </a:rPr>
                <a:t>C</a:t>
              </a:r>
              <a:r>
                <a:rPr lang="en-US" sz="2400" baseline="-25000" dirty="0">
                  <a:solidFill>
                    <a:srgbClr val="C00000"/>
                  </a:solidFill>
                  <a:latin typeface="Times New Roman" pitchFamily="18" charset="0"/>
                  <a:cs typeface="Times New Roman" pitchFamily="18" charset="0"/>
                </a:rPr>
                <a:t>3</a:t>
              </a:r>
              <a:r>
                <a:rPr lang="en-US" sz="2400" dirty="0">
                  <a:solidFill>
                    <a:srgbClr val="C00000"/>
                  </a:solidFill>
                  <a:latin typeface="Times New Roman" pitchFamily="18" charset="0"/>
                  <a:cs typeface="Times New Roman" pitchFamily="18" charset="0"/>
                </a:rPr>
                <a:t>H</a:t>
              </a:r>
              <a:r>
                <a:rPr lang="en-US" sz="2400" baseline="-25000" dirty="0">
                  <a:solidFill>
                    <a:srgbClr val="C00000"/>
                  </a:solidFill>
                  <a:latin typeface="Times New Roman" pitchFamily="18" charset="0"/>
                  <a:cs typeface="Times New Roman" pitchFamily="18" charset="0"/>
                </a:rPr>
                <a:t>5</a:t>
              </a:r>
              <a:r>
                <a:rPr lang="en-US" sz="2400" dirty="0">
                  <a:solidFill>
                    <a:srgbClr val="FF0000"/>
                  </a:solidFill>
                  <a:latin typeface="Times New Roman" pitchFamily="18" charset="0"/>
                  <a:cs typeface="Times New Roman" pitchFamily="18" charset="0"/>
                </a:rPr>
                <a:t>(OH)</a:t>
              </a:r>
              <a:r>
                <a:rPr lang="en-US" sz="2400" baseline="-25000" dirty="0">
                  <a:solidFill>
                    <a:srgbClr val="FF0000"/>
                  </a:solidFill>
                  <a:latin typeface="Times New Roman" pitchFamily="18" charset="0"/>
                  <a:cs typeface="Times New Roman" pitchFamily="18" charset="0"/>
                </a:rPr>
                <a:t>3</a:t>
              </a:r>
              <a:endParaRPr lang="en-US" sz="2400" dirty="0">
                <a:solidFill>
                  <a:srgbClr val="FF0000"/>
                </a:solidFill>
                <a:latin typeface="Times New Roman" pitchFamily="18" charset="0"/>
                <a:cs typeface="Times New Roman" pitchFamily="18" charset="0"/>
              </a:endParaRPr>
            </a:p>
          </p:txBody>
        </p:sp>
      </p:grpSp>
      <p:sp>
        <p:nvSpPr>
          <p:cNvPr id="38" name="Rectangle 4"/>
          <p:cNvSpPr>
            <a:spLocks noChangeArrowheads="1"/>
          </p:cNvSpPr>
          <p:nvPr/>
        </p:nvSpPr>
        <p:spPr bwMode="auto">
          <a:xfrm>
            <a:off x="395536" y="2139702"/>
            <a:ext cx="3926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spcBef>
                <a:spcPct val="50000"/>
              </a:spcBef>
            </a:pPr>
            <a:r>
              <a:rPr lang="en-US" sz="2400" dirty="0" smtClean="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CTCT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a:solidFill>
                  <a:srgbClr val="9900CC"/>
                </a:solidFill>
                <a:latin typeface="Times New Roman" pitchFamily="18" charset="0"/>
                <a:cs typeface="Times New Roman" pitchFamily="18" charset="0"/>
              </a:rPr>
              <a:t>Glycerol </a:t>
            </a:r>
            <a:r>
              <a:rPr lang="en-US" sz="2400" dirty="0" err="1">
                <a:solidFill>
                  <a:srgbClr val="9900CC"/>
                </a:solidFill>
                <a:latin typeface="Times New Roman" pitchFamily="18" charset="0"/>
                <a:cs typeface="Times New Roman" pitchFamily="18" charset="0"/>
              </a:rPr>
              <a:t>acohol</a:t>
            </a:r>
            <a:r>
              <a:rPr lang="en-US" sz="2400" dirty="0">
                <a:solidFill>
                  <a:srgbClr val="9900CC"/>
                </a:solidFill>
                <a:latin typeface="Times New Roman" pitchFamily="18" charset="0"/>
                <a:cs typeface="Times New Roman" pitchFamily="18" charset="0"/>
              </a:rPr>
              <a:t>  </a:t>
            </a:r>
          </a:p>
        </p:txBody>
      </p:sp>
      <p:sp>
        <p:nvSpPr>
          <p:cNvPr id="39" name="Text Box 20"/>
          <p:cNvSpPr txBox="1">
            <a:spLocks noChangeArrowheads="1"/>
          </p:cNvSpPr>
          <p:nvPr/>
        </p:nvSpPr>
        <p:spPr bwMode="auto">
          <a:xfrm>
            <a:off x="395536" y="3507854"/>
            <a:ext cx="8316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Tx/>
              <a:buChar char="-"/>
            </a:pPr>
            <a:r>
              <a:rPr lang="en-US" sz="20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axit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axit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hữu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thức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chung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p>
          <a:p>
            <a:pPr algn="just" eaLnBrk="1" hangingPunct="1"/>
            <a:r>
              <a:rPr lang="en-US" sz="2400" dirty="0">
                <a:solidFill>
                  <a:srgbClr val="9900CC"/>
                </a:solidFill>
                <a:latin typeface="Times New Roman" pitchFamily="18" charset="0"/>
                <a:cs typeface="Times New Roman" pitchFamily="18" charset="0"/>
              </a:rPr>
              <a:t>R</a:t>
            </a:r>
            <a:r>
              <a:rPr lang="en-US" sz="2400" dirty="0">
                <a:solidFill>
                  <a:srgbClr val="C00000"/>
                </a:solidFill>
                <a:latin typeface="Times New Roman" pitchFamily="18" charset="0"/>
                <a:cs typeface="Times New Roman" pitchFamily="18" charset="0"/>
              </a:rPr>
              <a:t>-COOH</a:t>
            </a:r>
            <a:r>
              <a:rPr lang="en-US" sz="2400" dirty="0">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đó</a:t>
            </a:r>
            <a:r>
              <a:rPr lang="en-US" sz="2400" dirty="0">
                <a:solidFill>
                  <a:srgbClr val="0000FF"/>
                </a:solidFill>
                <a:latin typeface="Times New Roman" pitchFamily="18" charset="0"/>
                <a:cs typeface="Times New Roman" pitchFamily="18" charset="0"/>
              </a:rPr>
              <a:t> R-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a:solidFill>
                  <a:srgbClr val="9900CC"/>
                </a:solidFill>
                <a:latin typeface="Times New Roman" pitchFamily="18" charset="0"/>
                <a:cs typeface="Times New Roman" pitchFamily="18" charset="0"/>
              </a:rPr>
              <a:t>C</a:t>
            </a:r>
            <a:r>
              <a:rPr lang="en-US" sz="2400" baseline="-25000" dirty="0">
                <a:solidFill>
                  <a:srgbClr val="9900CC"/>
                </a:solidFill>
                <a:latin typeface="Times New Roman" pitchFamily="18" charset="0"/>
                <a:cs typeface="Times New Roman" pitchFamily="18" charset="0"/>
              </a:rPr>
              <a:t>17</a:t>
            </a:r>
            <a:r>
              <a:rPr lang="en-US" sz="2400" dirty="0">
                <a:solidFill>
                  <a:srgbClr val="9900CC"/>
                </a:solidFill>
                <a:latin typeface="Times New Roman" pitchFamily="18" charset="0"/>
                <a:cs typeface="Times New Roman" pitchFamily="18" charset="0"/>
              </a:rPr>
              <a:t>H</a:t>
            </a:r>
            <a:r>
              <a:rPr lang="en-US" sz="2400" baseline="-25000" dirty="0">
                <a:solidFill>
                  <a:srgbClr val="9900CC"/>
                </a:solidFill>
                <a:latin typeface="Times New Roman" pitchFamily="18" charset="0"/>
                <a:cs typeface="Times New Roman" pitchFamily="18" charset="0"/>
              </a:rPr>
              <a:t>35</a:t>
            </a:r>
            <a:r>
              <a:rPr lang="en-US" sz="2400" dirty="0">
                <a:solidFill>
                  <a:srgbClr val="9900CC"/>
                </a:solidFill>
                <a:latin typeface="Times New Roman" pitchFamily="18" charset="0"/>
                <a:cs typeface="Times New Roman" pitchFamily="18" charset="0"/>
              </a:rPr>
              <a:t>- ; C</a:t>
            </a:r>
            <a:r>
              <a:rPr lang="en-US" sz="2400" baseline="-25000" dirty="0">
                <a:solidFill>
                  <a:srgbClr val="9900CC"/>
                </a:solidFill>
                <a:latin typeface="Times New Roman" pitchFamily="18" charset="0"/>
                <a:cs typeface="Times New Roman" pitchFamily="18" charset="0"/>
              </a:rPr>
              <a:t>17</a:t>
            </a:r>
            <a:r>
              <a:rPr lang="en-US" sz="2400" dirty="0">
                <a:solidFill>
                  <a:srgbClr val="9900CC"/>
                </a:solidFill>
                <a:latin typeface="Times New Roman" pitchFamily="18" charset="0"/>
                <a:cs typeface="Times New Roman" pitchFamily="18" charset="0"/>
              </a:rPr>
              <a:t>H</a:t>
            </a:r>
            <a:r>
              <a:rPr lang="en-US" sz="2400" baseline="-25000" dirty="0">
                <a:solidFill>
                  <a:srgbClr val="9900CC"/>
                </a:solidFill>
                <a:latin typeface="Times New Roman" pitchFamily="18" charset="0"/>
                <a:cs typeface="Times New Roman" pitchFamily="18" charset="0"/>
              </a:rPr>
              <a:t>33</a:t>
            </a:r>
            <a:r>
              <a:rPr lang="en-US" sz="2400" dirty="0">
                <a:solidFill>
                  <a:srgbClr val="9900CC"/>
                </a:solidFill>
                <a:latin typeface="Times New Roman" pitchFamily="18" charset="0"/>
                <a:cs typeface="Times New Roman" pitchFamily="18" charset="0"/>
              </a:rPr>
              <a:t>- ; C</a:t>
            </a:r>
            <a:r>
              <a:rPr lang="en-US" sz="2400" baseline="-25000" dirty="0">
                <a:solidFill>
                  <a:srgbClr val="9900CC"/>
                </a:solidFill>
                <a:latin typeface="Times New Roman" pitchFamily="18" charset="0"/>
                <a:cs typeface="Times New Roman" pitchFamily="18" charset="0"/>
              </a:rPr>
              <a:t>15</a:t>
            </a:r>
            <a:r>
              <a:rPr lang="en-US" sz="2400" dirty="0">
                <a:solidFill>
                  <a:srgbClr val="9900CC"/>
                </a:solidFill>
                <a:latin typeface="Times New Roman" pitchFamily="18" charset="0"/>
                <a:cs typeface="Times New Roman" pitchFamily="18" charset="0"/>
              </a:rPr>
              <a:t>H</a:t>
            </a:r>
            <a:r>
              <a:rPr lang="en-US" sz="2400" baseline="-25000" dirty="0">
                <a:solidFill>
                  <a:srgbClr val="9900CC"/>
                </a:solidFill>
                <a:latin typeface="Times New Roman" pitchFamily="18" charset="0"/>
                <a:cs typeface="Times New Roman" pitchFamily="18" charset="0"/>
              </a:rPr>
              <a:t>31</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v.v</a:t>
            </a:r>
            <a:r>
              <a:rPr lang="en-US" sz="2400" dirty="0">
                <a:solidFill>
                  <a:srgbClr val="9900CC"/>
                </a:solidFill>
                <a:latin typeface="Times New Roman" pitchFamily="18" charset="0"/>
                <a:cs typeface="Times New Roman" pitchFamily="18" charset="0"/>
              </a:rPr>
              <a:t>….</a:t>
            </a:r>
          </a:p>
        </p:txBody>
      </p:sp>
    </p:spTree>
    <p:extLst>
      <p:ext uri="{BB962C8B-B14F-4D97-AF65-F5344CB8AC3E}">
        <p14:creationId xmlns:p14="http://schemas.microsoft.com/office/powerpoint/2010/main" val="10207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1306198"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Khái</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niệm</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1</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7" name="TextBox 16">
            <a:extLst>
              <a:ext uri="{FF2B5EF4-FFF2-40B4-BE49-F238E27FC236}">
                <a16:creationId xmlns:a16="http://schemas.microsoft.com/office/drawing/2014/main" xmlns="" id="{09FE805C-AAD6-45A9-A96D-D987ECCAB355}"/>
              </a:ext>
            </a:extLst>
          </p:cNvPr>
          <p:cNvSpPr txBox="1"/>
          <p:nvPr/>
        </p:nvSpPr>
        <p:spPr>
          <a:xfrm>
            <a:off x="1115616" y="2486616"/>
            <a:ext cx="7200800" cy="1237262"/>
          </a:xfrm>
          <a:custGeom>
            <a:avLst/>
            <a:gdLst>
              <a:gd name="connsiteX0" fmla="*/ 0 w 7924800"/>
              <a:gd name="connsiteY0" fmla="*/ 0 h 2900666"/>
              <a:gd name="connsiteX1" fmla="*/ 7924800 w 7924800"/>
              <a:gd name="connsiteY1" fmla="*/ 0 h 2900666"/>
              <a:gd name="connsiteX2" fmla="*/ 7924800 w 7924800"/>
              <a:gd name="connsiteY2" fmla="*/ 2900666 h 2900666"/>
              <a:gd name="connsiteX3" fmla="*/ 0 w 7924800"/>
              <a:gd name="connsiteY3" fmla="*/ 2900666 h 2900666"/>
              <a:gd name="connsiteX4" fmla="*/ 0 w 7924800"/>
              <a:gd name="connsiteY4" fmla="*/ 0 h 290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2900666" extrusionOk="0">
                <a:moveTo>
                  <a:pt x="0" y="0"/>
                </a:moveTo>
                <a:cubicBezTo>
                  <a:pt x="2698718" y="-5264"/>
                  <a:pt x="4297392" y="84467"/>
                  <a:pt x="7924800" y="0"/>
                </a:cubicBezTo>
                <a:cubicBezTo>
                  <a:pt x="7796627" y="1061179"/>
                  <a:pt x="8053950" y="2262752"/>
                  <a:pt x="7924800" y="2900666"/>
                </a:cubicBezTo>
                <a:cubicBezTo>
                  <a:pt x="4700344" y="3006986"/>
                  <a:pt x="1062034" y="2893017"/>
                  <a:pt x="0" y="2900666"/>
                </a:cubicBezTo>
                <a:cubicBezTo>
                  <a:pt x="160128" y="2310631"/>
                  <a:pt x="25049" y="361706"/>
                  <a:pt x="0" y="0"/>
                </a:cubicBezTo>
                <a:close/>
              </a:path>
            </a:pathLst>
          </a:custGeom>
          <a:noFill/>
          <a:ln w="28575">
            <a:solidFill>
              <a:schemeClr val="accent1"/>
            </a:solidFill>
            <a:extLst>
              <a:ext uri="{C807C97D-BFC1-408E-A445-0C87EB9F89A2}">
                <ask:lineSketchStyleProps xmlns="" xmlns:ask="http://schemas.microsoft.com/office/drawing/2018/sketchyshapes" sd="2650216993">
                  <a:prstGeom prst="rect">
                    <a:avLst/>
                  </a:prstGeom>
                  <ask:type>
                    <ask:lineSketchCurved/>
                  </ask:type>
                </ask:lineSketchStyleProps>
              </a:ext>
            </a:extLst>
          </a:ln>
        </p:spPr>
        <p:txBody>
          <a:bodyPr wrap="square">
            <a:spAutoFit/>
          </a:bodyPr>
          <a:lstStyle/>
          <a:p>
            <a:pPr algn="just">
              <a:lnSpc>
                <a:spcPct val="90000"/>
              </a:lnSpc>
              <a:spcBef>
                <a:spcPct val="20000"/>
              </a:spcBef>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Chất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béo</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triester</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Glycerol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acid </a:t>
            </a:r>
            <a:r>
              <a:rPr lang="en-US" sz="2400" dirty="0" err="1">
                <a:solidFill>
                  <a:srgbClr val="FF0000"/>
                </a:solidFill>
                <a:latin typeface="Times New Roman" pitchFamily="18" charset="0"/>
                <a:cs typeface="Times New Roman" pitchFamily="18" charset="0"/>
              </a:rPr>
              <a:t>béo</a:t>
            </a:r>
            <a:r>
              <a:rPr lang="en-US" sz="2400" dirty="0">
                <a:solidFill>
                  <a:srgbClr val="FF0000"/>
                </a:solidFill>
                <a:latin typeface="Times New Roman" pitchFamily="18" charset="0"/>
                <a:cs typeface="Times New Roman" pitchFamily="18" charset="0"/>
              </a:rPr>
              <a:t>.</a:t>
            </a:r>
          </a:p>
          <a:p>
            <a:pPr algn="just">
              <a:lnSpc>
                <a:spcPct val="90000"/>
              </a:lnSpc>
              <a:spcBef>
                <a:spcPct val="20000"/>
              </a:spcBef>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Công</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chung</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là</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R – COO)</a:t>
            </a:r>
            <a:r>
              <a:rPr lang="en-US" sz="2400" baseline="-25000" dirty="0">
                <a:solidFill>
                  <a:srgbClr val="FF0000"/>
                </a:solidFill>
                <a:latin typeface="Times New Roman" pitchFamily="18" charset="0"/>
                <a:cs typeface="Times New Roman" pitchFamily="18" charset="0"/>
              </a:rPr>
              <a:t>3</a:t>
            </a:r>
            <a:r>
              <a:rPr lang="en-US" sz="2400" dirty="0">
                <a:solidFill>
                  <a:srgbClr val="FF0000"/>
                </a:solidFill>
                <a:latin typeface="Times New Roman" pitchFamily="18" charset="0"/>
                <a:cs typeface="Times New Roman" pitchFamily="18" charset="0"/>
              </a:rPr>
              <a:t>C</a:t>
            </a:r>
            <a:r>
              <a:rPr lang="en-US" sz="2400" baseline="-25000" dirty="0">
                <a:solidFill>
                  <a:srgbClr val="FF0000"/>
                </a:solidFill>
                <a:latin typeface="Times New Roman" pitchFamily="18" charset="0"/>
                <a:cs typeface="Times New Roman" pitchFamily="18" charset="0"/>
              </a:rPr>
              <a:t>3</a:t>
            </a:r>
            <a:r>
              <a:rPr lang="en-US" sz="2400" dirty="0">
                <a:solidFill>
                  <a:srgbClr val="FF0000"/>
                </a:solidFill>
                <a:latin typeface="Times New Roman" pitchFamily="18" charset="0"/>
                <a:cs typeface="Times New Roman" pitchFamily="18" charset="0"/>
              </a:rPr>
              <a:t>H</a:t>
            </a:r>
            <a:r>
              <a:rPr lang="en-US" sz="2400" baseline="-25000" dirty="0">
                <a:solidFill>
                  <a:srgbClr val="FF0000"/>
                </a:solidFill>
                <a:latin typeface="Times New Roman" pitchFamily="18" charset="0"/>
                <a:cs typeface="Times New Roman" pitchFamily="18" charset="0"/>
              </a:rPr>
              <a:t>5</a:t>
            </a:r>
            <a:r>
              <a:rPr lang="en-US" sz="2400" dirty="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a:p>
            <a:pPr algn="just">
              <a:lnSpc>
                <a:spcPct val="90000"/>
              </a:lnSpc>
              <a:spcBef>
                <a:spcPct val="20000"/>
              </a:spcBef>
            </a:pPr>
            <a:r>
              <a:rPr lang="en-US" sz="2400" dirty="0" smtClean="0">
                <a:solidFill>
                  <a:srgbClr val="FF0000"/>
                </a:solidFill>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(R </a:t>
            </a:r>
            <a:r>
              <a:rPr lang="en-US" sz="2400" i="1" dirty="0" err="1">
                <a:solidFill>
                  <a:srgbClr val="FF0000"/>
                </a:solidFill>
                <a:latin typeface="Times New Roman" pitchFamily="18" charset="0"/>
                <a:cs typeface="Times New Roman" pitchFamily="18" charset="0"/>
              </a:rPr>
              <a:t>có</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thể</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giống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nhau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hoặc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khác</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nhau</a:t>
            </a:r>
            <a:r>
              <a:rPr lang="en-US" sz="2400" i="1" dirty="0" smtClean="0">
                <a:solidFill>
                  <a:srgbClr val="FF0000"/>
                </a:solidFill>
                <a:latin typeface="Times New Roman" pitchFamily="18" charset="0"/>
                <a:cs typeface="Times New Roman" pitchFamily="18" charset="0"/>
              </a:rPr>
              <a:t>).</a:t>
            </a:r>
            <a:endParaRPr lang="en-US" sz="24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81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h Vu\Nam hoc 2021-2022\Chu de Hoa 8\GADT\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
            <a:ext cx="9144000" cy="5143500"/>
          </a:xfrm>
          <a:prstGeom prst="rect">
            <a:avLst/>
          </a:prstGeom>
          <a:noFill/>
          <a:ln>
            <a:noFill/>
          </a:ln>
          <a:extLst/>
        </p:spPr>
      </p:pic>
      <p:sp>
        <p:nvSpPr>
          <p:cNvPr id="16" name="Rectangle 1"/>
          <p:cNvSpPr>
            <a:spLocks noChangeArrowheads="1"/>
          </p:cNvSpPr>
          <p:nvPr/>
        </p:nvSpPr>
        <p:spPr bwMode="auto">
          <a:xfrm>
            <a:off x="2657477" y="3117542"/>
            <a:ext cx="190294" cy="6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195" tIns="47098" rIns="94195" bIns="47098" numCol="1" anchor="ctr" anchorCtr="0" compatLnSpc="1">
            <a:prstTxWarp prst="textNoShape">
              <a:avLst/>
            </a:prstTxWarp>
            <a:spAutoFit/>
          </a:bodyPr>
          <a:lstStyle/>
          <a:p>
            <a:pPr fontAlgn="base">
              <a:spcBef>
                <a:spcPct val="0"/>
              </a:spcBef>
              <a:spcAft>
                <a:spcPct val="0"/>
              </a:spcAft>
            </a:pPr>
            <a:r>
              <a:rPr lang="vi-VN">
                <a:latin typeface="Arial" pitchFamily="34" charset="0"/>
                <a:cs typeface="Arial" pitchFamily="34" charset="0"/>
              </a:rPr>
              <a:t/>
            </a:r>
            <a:br>
              <a:rPr lang="vi-VN">
                <a:latin typeface="Arial" pitchFamily="34" charset="0"/>
                <a:cs typeface="Arial" pitchFamily="34" charset="0"/>
              </a:rPr>
            </a:br>
            <a:endParaRPr lang="vi-VN">
              <a:latin typeface="Arial" pitchFamily="34" charset="0"/>
              <a:cs typeface="Arial" pitchFamily="34" charset="0"/>
            </a:endParaRPr>
          </a:p>
        </p:txBody>
      </p:sp>
      <p:sp>
        <p:nvSpPr>
          <p:cNvPr id="18" name="Oval 2"/>
          <p:cNvSpPr>
            <a:spLocks noChangeArrowheads="1"/>
          </p:cNvSpPr>
          <p:nvPr/>
        </p:nvSpPr>
        <p:spPr bwMode="auto">
          <a:xfrm>
            <a:off x="478776" y="1718428"/>
            <a:ext cx="1644952" cy="362240"/>
          </a:xfrm>
          <a:prstGeom prst="ellipse">
            <a:avLst/>
          </a:prstGeom>
          <a:solidFill>
            <a:schemeClr val="bg1"/>
          </a:solidFill>
          <a:ln w="76200">
            <a:solidFill>
              <a:srgbClr val="A8EEFE"/>
            </a:solidFill>
            <a:round/>
            <a:headEnd/>
            <a:tailEnd/>
          </a:ln>
        </p:spPr>
        <p:txBody>
          <a:bodyPr wrap="none" lIns="94195" tIns="47098" rIns="94195" bIns="47098" anchor="ctr"/>
          <a:lstStyle/>
          <a:p>
            <a:pPr algn="ctr"/>
            <a:r>
              <a:rPr lang="en-US" sz="1600">
                <a:solidFill>
                  <a:srgbClr val="0000CC"/>
                </a:solidFill>
                <a:latin typeface="Times New Roman" pitchFamily="18" charset="0"/>
              </a:rPr>
              <a:t>    </a:t>
            </a:r>
          </a:p>
        </p:txBody>
      </p:sp>
      <p:sp>
        <p:nvSpPr>
          <p:cNvPr id="15" name="文本框 30"/>
          <p:cNvSpPr txBox="1"/>
          <p:nvPr/>
        </p:nvSpPr>
        <p:spPr>
          <a:xfrm>
            <a:off x="550784" y="1699644"/>
            <a:ext cx="1500936" cy="387504"/>
          </a:xfrm>
          <a:prstGeom prst="rect">
            <a:avLst/>
          </a:prstGeom>
          <a:noFill/>
        </p:spPr>
        <p:txBody>
          <a:bodyPr wrap="square" lIns="94195" tIns="47098" rIns="94195" bIns="47098"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784889">
              <a:defRPr/>
            </a:pPr>
            <a:r>
              <a:rPr lang="en-US" altLang="zh-CN" sz="1900" i="0" dirty="0" smtClean="0">
                <a:solidFill>
                  <a:srgbClr val="0000CC"/>
                </a:solidFill>
                <a:latin typeface="Times New Roman" pitchFamily="18" charset="0"/>
                <a:cs typeface="Times New Roman" pitchFamily="18" charset="0"/>
              </a:rPr>
              <a:t>II- </a:t>
            </a:r>
            <a:r>
              <a:rPr lang="en-US" altLang="zh-CN" sz="1900" i="0" dirty="0" err="1">
                <a:solidFill>
                  <a:srgbClr val="0000CC"/>
                </a:solidFill>
                <a:latin typeface="Times New Roman" pitchFamily="18" charset="0"/>
                <a:cs typeface="Times New Roman" pitchFamily="18" charset="0"/>
              </a:rPr>
              <a:t>C</a:t>
            </a:r>
            <a:r>
              <a:rPr lang="en-US" altLang="zh-CN" sz="1900" i="0" dirty="0" err="1" smtClean="0">
                <a:solidFill>
                  <a:srgbClr val="0000CC"/>
                </a:solidFill>
                <a:latin typeface="Times New Roman" pitchFamily="18" charset="0"/>
                <a:cs typeface="Times New Roman" pitchFamily="18" charset="0"/>
              </a:rPr>
              <a:t>hất</a:t>
            </a:r>
            <a:r>
              <a:rPr lang="en-US" altLang="zh-CN" sz="1900" i="0" dirty="0" smtClean="0">
                <a:solidFill>
                  <a:srgbClr val="0000CC"/>
                </a:solidFill>
                <a:latin typeface="Times New Roman" pitchFamily="18" charset="0"/>
                <a:cs typeface="Times New Roman" pitchFamily="18" charset="0"/>
              </a:rPr>
              <a:t> </a:t>
            </a:r>
            <a:r>
              <a:rPr lang="en-US" altLang="zh-CN" sz="1900" i="0" dirty="0" err="1" smtClean="0">
                <a:solidFill>
                  <a:srgbClr val="0000CC"/>
                </a:solidFill>
                <a:latin typeface="Times New Roman" pitchFamily="18" charset="0"/>
                <a:cs typeface="Times New Roman" pitchFamily="18" charset="0"/>
              </a:rPr>
              <a:t>béo</a:t>
            </a:r>
            <a:endParaRPr lang="en-US" altLang="zh-CN" sz="1900" i="0" dirty="0" smtClean="0">
              <a:solidFill>
                <a:srgbClr val="0000CC"/>
              </a:solidFill>
              <a:latin typeface="Times New Roman" pitchFamily="18" charset="0"/>
              <a:cs typeface="Times New Roman" pitchFamily="18" charset="0"/>
            </a:endParaRPr>
          </a:p>
        </p:txBody>
      </p:sp>
      <p:sp>
        <p:nvSpPr>
          <p:cNvPr id="21" name="Rectangle 20"/>
          <p:cNvSpPr>
            <a:spLocks noChangeArrowheads="1"/>
          </p:cNvSpPr>
          <p:nvPr/>
        </p:nvSpPr>
        <p:spPr bwMode="auto">
          <a:xfrm>
            <a:off x="2267764" y="491371"/>
            <a:ext cx="1674164" cy="4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95" tIns="47098" rIns="94195" bIns="47098">
            <a:spAutoFit/>
          </a:bodyPr>
          <a:lstStyle/>
          <a:p>
            <a:r>
              <a:rPr lang="en-US" sz="2200" u="sng" dirty="0" err="1" smtClean="0">
                <a:solidFill>
                  <a:srgbClr val="FF0000"/>
                </a:solidFill>
                <a:latin typeface="VNI-Thufap3" pitchFamily="18" charset="0"/>
              </a:rPr>
              <a:t>Chöông</a:t>
            </a:r>
            <a:r>
              <a:rPr lang="en-US" sz="2200" u="sng" dirty="0">
                <a:solidFill>
                  <a:srgbClr val="FF0000"/>
                </a:solidFill>
                <a:latin typeface="VNI-Thufap3" pitchFamily="18" charset="0"/>
              </a:rPr>
              <a:t> </a:t>
            </a:r>
            <a:r>
              <a:rPr lang="en-US" sz="2200" u="sng" dirty="0" smtClean="0">
                <a:solidFill>
                  <a:srgbClr val="FF0000"/>
                </a:solidFill>
                <a:latin typeface="VNI-Thufap3" pitchFamily="18" charset="0"/>
              </a:rPr>
              <a:t>IX</a:t>
            </a:r>
            <a:endParaRPr lang="en-US" sz="2200" dirty="0">
              <a:solidFill>
                <a:srgbClr val="FF0000"/>
              </a:solidFill>
              <a:latin typeface="VNI-Thufap3" pitchFamily="18" charset="0"/>
            </a:endParaRPr>
          </a:p>
        </p:txBody>
      </p:sp>
      <p:sp>
        <p:nvSpPr>
          <p:cNvPr id="24" name="WordArt 6"/>
          <p:cNvSpPr>
            <a:spLocks noChangeArrowheads="1" noChangeShapeType="1" noTextEdit="1"/>
          </p:cNvSpPr>
          <p:nvPr/>
        </p:nvSpPr>
        <p:spPr bwMode="auto">
          <a:xfrm>
            <a:off x="3779912" y="288401"/>
            <a:ext cx="4386985" cy="6271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4195" tIns="47098" rIns="94195" bIns="47098" fromWordArt="1">
            <a:prstTxWarp prst="textPlain">
              <a:avLst>
                <a:gd name="adj" fmla="val 50000"/>
              </a:avLst>
            </a:prstTxWarp>
          </a:bodyPr>
          <a:lstStyle/>
          <a:p>
            <a:pPr algn="ctr"/>
            <a:r>
              <a:rPr lang="en-US" sz="3700" kern="10" dirty="0" smtClean="0">
                <a:solidFill>
                  <a:srgbClr val="336699"/>
                </a:solidFill>
                <a:effectLst>
                  <a:outerShdw dist="45791" dir="2021404" algn="ctr" rotWithShape="0">
                    <a:srgbClr val="B2B2B2">
                      <a:alpha val="79999"/>
                    </a:srgbClr>
                  </a:outerShdw>
                </a:effectLst>
                <a:latin typeface="VNI-Algerian"/>
              </a:rPr>
              <a:t>LIPID. CARBOHYDRATE PROTEIN. POLYMER</a:t>
            </a:r>
            <a:endParaRPr lang="en-US" sz="3700" kern="10" dirty="0">
              <a:solidFill>
                <a:srgbClr val="336699"/>
              </a:solidFill>
              <a:effectLst>
                <a:outerShdw dist="45791" dir="2021404" algn="ctr" rotWithShape="0">
                  <a:srgbClr val="B2B2B2">
                    <a:alpha val="79999"/>
                  </a:srgbClr>
                </a:outerShdw>
              </a:effectLst>
              <a:latin typeface="VNI-Algerian"/>
            </a:endParaRPr>
          </a:p>
        </p:txBody>
      </p:sp>
      <p:sp>
        <p:nvSpPr>
          <p:cNvPr id="25" name="WordArt 2"/>
          <p:cNvSpPr>
            <a:spLocks noChangeArrowheads="1" noChangeShapeType="1" noTextEdit="1"/>
          </p:cNvSpPr>
          <p:nvPr/>
        </p:nvSpPr>
        <p:spPr bwMode="auto">
          <a:xfrm>
            <a:off x="2378168" y="1059582"/>
            <a:ext cx="5506200" cy="393138"/>
          </a:xfrm>
          <a:prstGeom prst="rect">
            <a:avLst/>
          </a:prstGeom>
        </p:spPr>
        <p:txBody>
          <a:bodyPr wrap="none" lIns="94195" tIns="47098" rIns="94195" bIns="47098" fromWordArt="1">
            <a:prstTxWarp prst="textPlain">
              <a:avLst>
                <a:gd name="adj" fmla="val 50000"/>
              </a:avLst>
            </a:prstTxWarp>
          </a:bodyPr>
          <a:lstStyle/>
          <a:p>
            <a:pPr algn="ct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err="1">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Baøi</a:t>
            </a:r>
            <a:r>
              <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 </a:t>
            </a:r>
            <a:r>
              <a:rPr lang="en-US" sz="3700" kern="10" dirty="0" smtClean="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rPr>
              <a:t>28: Lipid</a:t>
            </a:r>
            <a:endParaRPr lang="en-US" sz="3700" kern="10" dirty="0">
              <a:ln w="12700">
                <a:solidFill>
                  <a:srgbClr val="EAEAEA"/>
                </a:solidFill>
                <a:round/>
                <a:headEnd/>
                <a:tailEnd/>
              </a:ln>
              <a:solidFill>
                <a:srgbClr val="CC0066"/>
              </a:solidFill>
              <a:effectLst>
                <a:outerShdw dist="35921" dir="2700000" sy="50000" kx="2115830" algn="bl" rotWithShape="0">
                  <a:srgbClr val="C0C0C0">
                    <a:alpha val="79999"/>
                  </a:srgbClr>
                </a:outerShdw>
              </a:effectLst>
              <a:latin typeface="VNI-Heather" pitchFamily="2" charset="0"/>
            </a:endParaRPr>
          </a:p>
        </p:txBody>
      </p:sp>
      <p:pic>
        <p:nvPicPr>
          <p:cNvPr id="13" name="Picture 1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714978">
            <a:off x="8213101" y="4647883"/>
            <a:ext cx="477927" cy="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25"/>
          <p:cNvSpPr/>
          <p:nvPr/>
        </p:nvSpPr>
        <p:spPr>
          <a:xfrm>
            <a:off x="3913874" y="1843888"/>
            <a:ext cx="1738246" cy="295814"/>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Aft>
                <a:spcPct val="0"/>
              </a:spcAft>
            </a:pPr>
            <a:r>
              <a:rPr lang="en-US" altLang="en-US" sz="1700" b="1" dirty="0" err="1" smtClean="0">
                <a:solidFill>
                  <a:schemeClr val="accent2">
                    <a:lumMod val="75000"/>
                  </a:schemeClr>
                </a:solidFill>
                <a:latin typeface="Times New Roman" pitchFamily="18" charset="0"/>
                <a:cs typeface="Times New Roman" pitchFamily="18" charset="0"/>
              </a:rPr>
              <a:t>Tính</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chất</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vật</a:t>
            </a:r>
            <a:r>
              <a:rPr lang="en-US" altLang="en-US" sz="1700" b="1" dirty="0" smtClean="0">
                <a:solidFill>
                  <a:schemeClr val="accent2">
                    <a:lumMod val="75000"/>
                  </a:schemeClr>
                </a:solidFill>
                <a:latin typeface="Times New Roman" pitchFamily="18" charset="0"/>
                <a:cs typeface="Times New Roman" pitchFamily="18" charset="0"/>
              </a:rPr>
              <a:t> </a:t>
            </a:r>
            <a:r>
              <a:rPr lang="en-US" altLang="en-US" sz="1700" b="1" dirty="0" err="1" smtClean="0">
                <a:solidFill>
                  <a:schemeClr val="accent2">
                    <a:lumMod val="75000"/>
                  </a:schemeClr>
                </a:solidFill>
                <a:latin typeface="Times New Roman" pitchFamily="18" charset="0"/>
                <a:cs typeface="Times New Roman" pitchFamily="18" charset="0"/>
              </a:rPr>
              <a:t>lí</a:t>
            </a:r>
            <a:endParaRPr lang="en-US" altLang="en-US" sz="1700" b="1" dirty="0">
              <a:solidFill>
                <a:schemeClr val="accent2">
                  <a:lumMod val="75000"/>
                </a:schemeClr>
              </a:solidFill>
              <a:latin typeface="Times New Roman" pitchFamily="18" charset="0"/>
              <a:cs typeface="Times New Roman" pitchFamily="18" charset="0"/>
            </a:endParaRPr>
          </a:p>
        </p:txBody>
      </p:sp>
      <p:sp>
        <p:nvSpPr>
          <p:cNvPr id="14" name="圆角矩形 44"/>
          <p:cNvSpPr/>
          <p:nvPr/>
        </p:nvSpPr>
        <p:spPr>
          <a:xfrm>
            <a:off x="3491880" y="1771881"/>
            <a:ext cx="504058" cy="216023"/>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ea typeface="Microsoft YaHei" panose="020B0503020204020204" charset="-122"/>
                <a:cs typeface="Times New Roman" pitchFamily="18" charset="0"/>
              </a:rPr>
              <a:t>2</a:t>
            </a:r>
            <a:endParaRPr lang="zh-CN" altLang="en-US" sz="2000" dirty="0">
              <a:solidFill>
                <a:schemeClr val="bg1"/>
              </a:solidFill>
              <a:latin typeface="Times New Roman" pitchFamily="18" charset="0"/>
              <a:ea typeface="Microsoft YaHei" panose="020B0503020204020204" charset="-122"/>
              <a:cs typeface="Times New Roman" pitchFamily="18" charset="0"/>
            </a:endParaRPr>
          </a:p>
        </p:txBody>
      </p:sp>
      <p:sp>
        <p:nvSpPr>
          <p:cNvPr id="17" name="Text Box 30"/>
          <p:cNvSpPr txBox="1">
            <a:spLocks noChangeArrowheads="1"/>
          </p:cNvSpPr>
          <p:nvPr/>
        </p:nvSpPr>
        <p:spPr bwMode="auto">
          <a:xfrm>
            <a:off x="1548110" y="2235517"/>
            <a:ext cx="61202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nghiệm</a:t>
            </a:r>
            <a:r>
              <a:rPr lang="en-US" sz="2400" dirty="0">
                <a:solidFill>
                  <a:srgbClr val="0000FF"/>
                </a:solidFill>
                <a:latin typeface="Times New Roman" pitchFamily="18" charset="0"/>
                <a:cs typeface="Times New Roman" pitchFamily="18" charset="0"/>
              </a:rPr>
              <a:t> (3 </a:t>
            </a:r>
            <a:r>
              <a:rPr lang="en-US" sz="2400" dirty="0" err="1">
                <a:solidFill>
                  <a:srgbClr val="0000FF"/>
                </a:solidFill>
                <a:latin typeface="Times New Roman" pitchFamily="18" charset="0"/>
                <a:cs typeface="Times New Roman" pitchFamily="18" charset="0"/>
              </a:rPr>
              <a:t>phút</a:t>
            </a:r>
            <a:r>
              <a:rPr lang="en-US" sz="2400" dirty="0">
                <a:solidFill>
                  <a:srgbClr val="0000FF"/>
                </a:solidFill>
                <a:latin typeface="Times New Roman" pitchFamily="18" charset="0"/>
                <a:cs typeface="Times New Roman" pitchFamily="18" charset="0"/>
              </a:rPr>
              <a:t>). </a:t>
            </a:r>
          </a:p>
          <a:p>
            <a:pPr algn="just"/>
            <a:r>
              <a:rPr lang="en-US" sz="2400" dirty="0">
                <a:solidFill>
                  <a:srgbClr val="0000FF"/>
                </a:solidFill>
                <a:latin typeface="Times New Roman" pitchFamily="18" charset="0"/>
                <a:cs typeface="Times New Roman" pitchFamily="18" charset="0"/>
              </a:rPr>
              <a:t>Cho </a:t>
            </a:r>
            <a:r>
              <a:rPr lang="en-US" sz="2400" dirty="0" err="1">
                <a:solidFill>
                  <a:srgbClr val="0000FF"/>
                </a:solidFill>
                <a:latin typeface="Times New Roman" pitchFamily="18" charset="0"/>
                <a:cs typeface="Times New Roman" pitchFamily="18" charset="0"/>
              </a:rPr>
              <a:t>dầu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nước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benzen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lắc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nhẹ</a:t>
            </a:r>
            <a:r>
              <a:rPr lang="en-US" sz="2400" dirty="0">
                <a:solidFill>
                  <a:srgbClr val="0000FF"/>
                </a:solidFill>
                <a:latin typeface="Times New Roman" pitchFamily="18" charset="0"/>
                <a:cs typeface="Times New Roman" pitchFamily="18" charset="0"/>
              </a:rPr>
              <a:t>.</a:t>
            </a:r>
          </a:p>
          <a:p>
            <a:pPr algn="just"/>
            <a:r>
              <a:rPr lang="en-US" sz="2400" dirty="0" err="1">
                <a:solidFill>
                  <a:srgbClr val="0000FF"/>
                </a:solidFill>
                <a:latin typeface="Times New Roman" pitchFamily="18" charset="0"/>
                <a:cs typeface="Times New Roman" pitchFamily="18" charset="0"/>
              </a:rPr>
              <a:t>Quan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nhận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xét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rút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luận</a:t>
            </a:r>
            <a:r>
              <a:rPr lang="en-US" sz="2400" dirty="0">
                <a:solidFill>
                  <a:srgbClr val="0000FF"/>
                </a:solidFill>
                <a:latin typeface="Times New Roman" pitchFamily="18" charset="0"/>
                <a:cs typeface="Times New Roman" pitchFamily="18" charset="0"/>
              </a:rPr>
              <a:t>?</a:t>
            </a:r>
          </a:p>
        </p:txBody>
      </p:sp>
      <p:sp>
        <p:nvSpPr>
          <p:cNvPr id="19" name="Text Box 34"/>
          <p:cNvSpPr txBox="1">
            <a:spLocks noChangeArrowheads="1"/>
          </p:cNvSpPr>
          <p:nvPr/>
        </p:nvSpPr>
        <p:spPr bwMode="auto">
          <a:xfrm>
            <a:off x="1658750" y="2781260"/>
            <a:ext cx="5649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dirty="0" err="1">
                <a:solidFill>
                  <a:srgbClr val="0000CC"/>
                </a:solidFill>
                <a:latin typeface="Times New Roman" pitchFamily="18" charset="0"/>
                <a:cs typeface="Times New Roman" pitchFamily="18" charset="0"/>
              </a:rPr>
              <a:t>Chất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béo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có</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tính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chất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vật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lí</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quan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trọng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nào</a:t>
            </a:r>
            <a:r>
              <a:rPr lang="en-US" sz="2400" dirty="0">
                <a:solidFill>
                  <a:srgbClr val="0000CC"/>
                </a:solidFill>
                <a:latin typeface="Times New Roman" pitchFamily="18" charset="0"/>
                <a:cs typeface="Times New Roman" pitchFamily="18" charset="0"/>
              </a:rPr>
              <a:t>?</a:t>
            </a:r>
          </a:p>
        </p:txBody>
      </p:sp>
      <p:sp>
        <p:nvSpPr>
          <p:cNvPr id="20" name="Text Box 6"/>
          <p:cNvSpPr txBox="1">
            <a:spLocks noChangeArrowheads="1"/>
          </p:cNvSpPr>
          <p:nvPr/>
        </p:nvSpPr>
        <p:spPr bwMode="auto">
          <a:xfrm>
            <a:off x="1259632" y="2283718"/>
            <a:ext cx="69850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a:solidFill>
                  <a:srgbClr val="9900CC"/>
                </a:solidFill>
                <a:latin typeface="Times New Roman" pitchFamily="18" charset="0"/>
                <a:cs typeface="Times New Roman" pitchFamily="18" charset="0"/>
              </a:rPr>
              <a:t>  - ở </a:t>
            </a:r>
            <a:r>
              <a:rPr lang="en-US" sz="2400" dirty="0" err="1">
                <a:solidFill>
                  <a:srgbClr val="9900CC"/>
                </a:solidFill>
                <a:latin typeface="Times New Roman" pitchFamily="18" charset="0"/>
                <a:cs typeface="Times New Roman" pitchFamily="18" charset="0"/>
              </a:rPr>
              <a:t>điều</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kiện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thường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chất</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béo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tồn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tại</a:t>
            </a:r>
            <a:r>
              <a:rPr lang="en-US" sz="2400" dirty="0">
                <a:solidFill>
                  <a:srgbClr val="9900CC"/>
                </a:solidFill>
                <a:latin typeface="Times New Roman" pitchFamily="18" charset="0"/>
                <a:cs typeface="Times New Roman" pitchFamily="18" charset="0"/>
              </a:rPr>
              <a:t> ở </a:t>
            </a:r>
            <a:r>
              <a:rPr lang="en-US" sz="2400" dirty="0" err="1">
                <a:solidFill>
                  <a:srgbClr val="9900CC"/>
                </a:solidFill>
                <a:latin typeface="Times New Roman" pitchFamily="18" charset="0"/>
                <a:cs typeface="Times New Roman" pitchFamily="18" charset="0"/>
              </a:rPr>
              <a:t>dạng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rắn</a:t>
            </a:r>
            <a:r>
              <a:rPr lang="en-US" sz="2400" dirty="0">
                <a:solidFill>
                  <a:srgbClr val="9900CC"/>
                </a:solidFill>
                <a:latin typeface="Times New Roman" pitchFamily="18" charset="0"/>
                <a:cs typeface="Times New Roman" pitchFamily="18" charset="0"/>
              </a:rPr>
              <a:t> </a:t>
            </a:r>
            <a:r>
              <a:rPr lang="en-US" sz="2400" dirty="0" smtClean="0">
                <a:solidFill>
                  <a:srgbClr val="9900CC"/>
                </a:solidFill>
                <a:latin typeface="Times New Roman" pitchFamily="18" charset="0"/>
                <a:cs typeface="Times New Roman" pitchFamily="18" charset="0"/>
              </a:rPr>
              <a:t>(</a:t>
            </a:r>
            <a:r>
              <a:rPr lang="en-US" sz="2400" dirty="0" err="1" smtClean="0">
                <a:solidFill>
                  <a:srgbClr val="9900CC"/>
                </a:solidFill>
                <a:latin typeface="Times New Roman" pitchFamily="18" charset="0"/>
                <a:cs typeface="Times New Roman" pitchFamily="18" charset="0"/>
              </a:rPr>
              <a:t>mỡ</a:t>
            </a:r>
            <a:r>
              <a:rPr lang="en-US" sz="2400" dirty="0" smtClean="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động</a:t>
            </a:r>
            <a:r>
              <a:rPr lang="en-US" sz="2400" dirty="0">
                <a:solidFill>
                  <a:srgbClr val="9900CC"/>
                </a:solidFill>
                <a:latin typeface="Times New Roman" pitchFamily="18" charset="0"/>
                <a:cs typeface="Times New Roman" pitchFamily="18" charset="0"/>
              </a:rPr>
              <a:t> </a:t>
            </a:r>
            <a:r>
              <a:rPr lang="en-US" sz="2400" dirty="0" err="1" smtClean="0">
                <a:solidFill>
                  <a:srgbClr val="9900CC"/>
                </a:solidFill>
                <a:latin typeface="Times New Roman" pitchFamily="18" charset="0"/>
                <a:cs typeface="Times New Roman" pitchFamily="18" charset="0"/>
              </a:rPr>
              <a:t>vật</a:t>
            </a:r>
            <a:r>
              <a:rPr lang="en-US" sz="2400" dirty="0" smtClean="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bơ</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hoặc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lỏng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như</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dầu</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thực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vật</a:t>
            </a:r>
            <a:r>
              <a:rPr lang="en-US" sz="2400" dirty="0">
                <a:solidFill>
                  <a:srgbClr val="9900CC"/>
                </a:solidFill>
                <a:latin typeface="Times New Roman" pitchFamily="18" charset="0"/>
                <a:cs typeface="Times New Roman" pitchFamily="18" charset="0"/>
              </a:rPr>
              <a:t>        </a:t>
            </a:r>
          </a:p>
          <a:p>
            <a:pPr algn="just" eaLnBrk="1" hangingPunct="1"/>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Chất</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Béo</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nhẹ</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hơn</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nước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không</a:t>
            </a:r>
            <a:r>
              <a:rPr lang="en-US" sz="2400" dirty="0">
                <a:solidFill>
                  <a:srgbClr val="9900CC"/>
                </a:solidFill>
                <a:latin typeface="Times New Roman" pitchFamily="18" charset="0"/>
                <a:cs typeface="Times New Roman" pitchFamily="18" charset="0"/>
              </a:rPr>
              <a:t> tan </a:t>
            </a:r>
            <a:r>
              <a:rPr lang="en-US" sz="2400" dirty="0" err="1">
                <a:solidFill>
                  <a:srgbClr val="9900CC"/>
                </a:solidFill>
                <a:latin typeface="Times New Roman" pitchFamily="18" charset="0"/>
                <a:cs typeface="Times New Roman" pitchFamily="18" charset="0"/>
              </a:rPr>
              <a:t>trong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nước</a:t>
            </a:r>
            <a:r>
              <a:rPr lang="en-US" sz="2400" dirty="0">
                <a:solidFill>
                  <a:srgbClr val="9900CC"/>
                </a:solidFill>
                <a:latin typeface="Times New Roman" pitchFamily="18" charset="0"/>
                <a:cs typeface="Times New Roman" pitchFamily="18" charset="0"/>
              </a:rPr>
              <a:t>, tan </a:t>
            </a:r>
            <a:r>
              <a:rPr lang="en-US" sz="2400" dirty="0" err="1">
                <a:solidFill>
                  <a:srgbClr val="9900CC"/>
                </a:solidFill>
                <a:latin typeface="Times New Roman" pitchFamily="18" charset="0"/>
                <a:cs typeface="Times New Roman" pitchFamily="18" charset="0"/>
              </a:rPr>
              <a:t>được</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trong</a:t>
            </a:r>
            <a:r>
              <a:rPr lang="en-US" sz="2400" dirty="0">
                <a:solidFill>
                  <a:srgbClr val="9900CC"/>
                </a:solidFill>
                <a:latin typeface="Times New Roman" pitchFamily="18" charset="0"/>
                <a:cs typeface="Times New Roman" pitchFamily="18" charset="0"/>
              </a:rPr>
              <a:t> Benzene, </a:t>
            </a:r>
            <a:r>
              <a:rPr lang="en-US" sz="2400" dirty="0" err="1">
                <a:solidFill>
                  <a:srgbClr val="9900CC"/>
                </a:solidFill>
                <a:latin typeface="Times New Roman" pitchFamily="18" charset="0"/>
                <a:cs typeface="Times New Roman" pitchFamily="18" charset="0"/>
              </a:rPr>
              <a:t>Xăng</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Dầu</a:t>
            </a:r>
            <a:r>
              <a:rPr lang="en-US" sz="2400" dirty="0">
                <a:solidFill>
                  <a:srgbClr val="9900CC"/>
                </a:solidFill>
                <a:latin typeface="Times New Roman" pitchFamily="18" charset="0"/>
                <a:cs typeface="Times New Roman" pitchFamily="18" charset="0"/>
              </a:rPr>
              <a:t> </a:t>
            </a:r>
            <a:r>
              <a:rPr lang="en-US" sz="2400" dirty="0" err="1">
                <a:solidFill>
                  <a:srgbClr val="9900CC"/>
                </a:solidFill>
                <a:latin typeface="Times New Roman" pitchFamily="18" charset="0"/>
                <a:cs typeface="Times New Roman" pitchFamily="18" charset="0"/>
              </a:rPr>
              <a:t>Hỏa</a:t>
            </a:r>
            <a:r>
              <a:rPr lang="en-US" sz="2400" dirty="0">
                <a:solidFill>
                  <a:srgbClr val="99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35381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ppt_x"/>
                                          </p:val>
                                        </p:tav>
                                      </p:tavLst>
                                    </p:anim>
                                    <p:anim calcmode="lin" valueType="num">
                                      <p:cBhvr additive="base">
                                        <p:cTn id="13" dur="500"/>
                                        <p:tgtEl>
                                          <p:spTgt spid="17"/>
                                        </p:tgtEl>
                                        <p:attrNameLst>
                                          <p:attrName>ppt_y</p:attrName>
                                        </p:attrNameLst>
                                      </p:cBhvr>
                                      <p:tavLst>
                                        <p:tav tm="0">
                                          <p:val>
                                            <p:strVal val="ppt_y"/>
                                          </p:val>
                                        </p:tav>
                                        <p:tav tm="100000">
                                          <p:val>
                                            <p:strVal val="1+ppt_h/2"/>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par>
                                <p:cTn id="27" presetID="3" presetClass="entr" presetSubtype="1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1825</Words>
  <Application>Microsoft Office PowerPoint</Application>
  <PresentationFormat>On-screen Show (16:9)</PresentationFormat>
  <Paragraphs>292</Paragraphs>
  <Slides>22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41</cp:revision>
  <dcterms:created xsi:type="dcterms:W3CDTF">2025-03-02T11:50:34Z</dcterms:created>
  <dcterms:modified xsi:type="dcterms:W3CDTF">2025-09-19T06:51:11Z</dcterms:modified>
</cp:coreProperties>
</file>